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2FFB3D-56B5-4444-B7A5-1AB381D49605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A00"/>
    <a:srgbClr val="C99700"/>
    <a:srgbClr val="002855"/>
    <a:srgbClr val="4D688C"/>
    <a:srgbClr val="ECD47F"/>
    <a:srgbClr val="F8EECC"/>
    <a:srgbClr val="F8EE00"/>
    <a:srgbClr val="ECD400"/>
    <a:srgbClr val="FFC305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04"/>
    <p:restoredTop sz="94607"/>
  </p:normalViewPr>
  <p:slideViewPr>
    <p:cSldViewPr>
      <p:cViewPr varScale="1">
        <p:scale>
          <a:sx n="124" d="100"/>
          <a:sy n="124" d="100"/>
        </p:scale>
        <p:origin x="6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2FEDD-B18D-4F08-B90A-F02966C56EEE}" type="datetimeFigureOut">
              <a:rPr lang="en-US" smtClean="0"/>
              <a:t>6/20/16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97F78-A2D2-4017-94F3-8344B8CF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AB784-4AF1-413D-AB7B-F5436CAD37BA}" type="datetimeFigureOut">
              <a:rPr lang="en-US" smtClean="0"/>
              <a:t>6/20/16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B61EE-8620-4879-91C8-A7D2C140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rgbClr val="D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752600"/>
            <a:ext cx="9144000" cy="1981200"/>
          </a:xfrm>
          <a:prstGeom prst="rect">
            <a:avLst/>
          </a:prstGeom>
          <a:solidFill>
            <a:srgbClr val="002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7772400" cy="1470025"/>
          </a:xfrm>
        </p:spPr>
        <p:txBody>
          <a:bodyPr>
            <a:noAutofit/>
          </a:bodyPr>
          <a:lstStyle>
            <a:lvl1pPr algn="l">
              <a:defRPr sz="4000" b="0" i="0" cap="none" spc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1910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30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2286000"/>
          </a:xfrm>
        </p:spPr>
        <p:txBody>
          <a:bodyPr/>
          <a:lstStyle>
            <a:lvl1pPr>
              <a:defRPr sz="28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40951"/>
            <a:ext cx="51816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footer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828800" y="6369351"/>
            <a:ext cx="6934200" cy="0"/>
          </a:xfrm>
          <a:prstGeom prst="line">
            <a:avLst/>
          </a:prstGeom>
          <a:ln w="15875">
            <a:solidFill>
              <a:srgbClr val="ECD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lawr.ucdavis.edu/images/logos/expanded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07123"/>
            <a:ext cx="1600200" cy="4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a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40951"/>
            <a:ext cx="51816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footer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828800" y="6369351"/>
            <a:ext cx="6934200" cy="0"/>
          </a:xfrm>
          <a:prstGeom prst="line">
            <a:avLst/>
          </a:prstGeom>
          <a:ln w="15875">
            <a:solidFill>
              <a:srgbClr val="ECD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http://lawr.ucdavis.edu/images/logos/expanded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07123"/>
            <a:ext cx="1600200" cy="4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419600"/>
            <a:ext cx="822960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>
              <a:lumMod val="85000"/>
              <a:lumOff val="15000"/>
            </a:schemeClr>
          </a:solidFill>
          <a:latin typeface="Source Sans Pro" pitchFamily="34" charset="0"/>
          <a:ea typeface="Arial" charset="0"/>
          <a:cs typeface="Arial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Source Sans Pro Light" pitchFamily="34" charset="0"/>
          <a:ea typeface="Arial" charset="0"/>
          <a:cs typeface="Arial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Presentation title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114800"/>
            <a:ext cx="6400800" cy="1752600"/>
          </a:xfrm>
        </p:spPr>
        <p:txBody>
          <a:bodyPr/>
          <a:lstStyle/>
          <a:p>
            <a:r>
              <a:rPr lang="en-US" dirty="0" smtClean="0"/>
              <a:t>Jon Herman</a:t>
            </a:r>
          </a:p>
        </p:txBody>
      </p:sp>
    </p:spTree>
    <p:extLst>
      <p:ext uri="{BB962C8B-B14F-4D97-AF65-F5344CB8AC3E}">
        <p14:creationId xmlns:p14="http://schemas.microsoft.com/office/powerpoint/2010/main" val="243664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title of a slide.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some sub-bullet points.</a:t>
            </a:r>
          </a:p>
          <a:p>
            <a:r>
              <a:rPr lang="en-US" dirty="0" smtClean="0"/>
              <a:t>- A b c I 2 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133600" y="6440951"/>
            <a:ext cx="5181600" cy="26464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7" name="Picture 3" descr="D:\Dropbox\presentations\2013 AGU - DistSA - NC-RDM - Susquehanna\Susquehanna-Talk\figures\numbers-blu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0177"/>
          <a:stretch/>
        </p:blipFill>
        <p:spPr bwMode="auto">
          <a:xfrm>
            <a:off x="5791200" y="3276600"/>
            <a:ext cx="823774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Dropbox\presentations\2013 AGU - DistSA - NC-RDM - Susquehanna\Susquehanna-Talk\figures\numbers-blu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10" r="32345"/>
          <a:stretch/>
        </p:blipFill>
        <p:spPr bwMode="auto">
          <a:xfrm>
            <a:off x="5721529" y="4190999"/>
            <a:ext cx="893445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Dropbox\presentations\2013 AGU - DistSA - NC-RDM - Susquehanna\Susquehanna-Talk\figures\numbers-blu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960"/>
          <a:stretch/>
        </p:blipFill>
        <p:spPr bwMode="auto">
          <a:xfrm>
            <a:off x="5721530" y="5227637"/>
            <a:ext cx="774519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9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26" y="1371600"/>
            <a:ext cx="3936031" cy="2578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1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35</Words>
  <Application>Microsoft Macintosh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Source Sans Pro</vt:lpstr>
      <vt:lpstr>Source Sans Pro Light</vt:lpstr>
      <vt:lpstr>Arial</vt:lpstr>
      <vt:lpstr>Office Theme</vt:lpstr>
      <vt:lpstr>Presentation title</vt:lpstr>
      <vt:lpstr>This is the title of a slide.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Herman</dc:creator>
  <cp:lastModifiedBy>Jonathan D Herman</cp:lastModifiedBy>
  <cp:revision>247</cp:revision>
  <dcterms:created xsi:type="dcterms:W3CDTF">2006-08-16T00:00:00Z</dcterms:created>
  <dcterms:modified xsi:type="dcterms:W3CDTF">2016-06-21T00:28:36Z</dcterms:modified>
</cp:coreProperties>
</file>