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84" r:id="rId4"/>
  </p:sldMasterIdLst>
  <p:notesMasterIdLst>
    <p:notesMasterId r:id="rId22"/>
  </p:notesMasterIdLst>
  <p:handoutMasterIdLst>
    <p:handoutMasterId r:id="rId23"/>
  </p:handoutMasterIdLst>
  <p:sldIdLst>
    <p:sldId id="256" r:id="rId5"/>
    <p:sldId id="305" r:id="rId6"/>
    <p:sldId id="341" r:id="rId7"/>
    <p:sldId id="343" r:id="rId8"/>
    <p:sldId id="344" r:id="rId9"/>
    <p:sldId id="336" r:id="rId10"/>
    <p:sldId id="345" r:id="rId11"/>
    <p:sldId id="346" r:id="rId12"/>
    <p:sldId id="342" r:id="rId13"/>
    <p:sldId id="257" r:id="rId14"/>
    <p:sldId id="330" r:id="rId15"/>
    <p:sldId id="338" r:id="rId16"/>
    <p:sldId id="339" r:id="rId17"/>
    <p:sldId id="335" r:id="rId18"/>
    <p:sldId id="340" r:id="rId19"/>
    <p:sldId id="274" r:id="rId20"/>
    <p:sldId id="332"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01449"/>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3725" autoAdjust="0"/>
  </p:normalViewPr>
  <p:slideViewPr>
    <p:cSldViewPr snapToGrid="0">
      <p:cViewPr varScale="1">
        <p:scale>
          <a:sx n="74" d="100"/>
          <a:sy n="74" d="100"/>
        </p:scale>
        <p:origin x="376" y="56"/>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00" d="100"/>
        <a:sy n="100" d="100"/>
      </p:scale>
      <p:origin x="0" y="0"/>
    </p:cViewPr>
  </p:sorterViewPr>
  <p:notesViewPr>
    <p:cSldViewPr snapToGrid="0">
      <p:cViewPr varScale="1">
        <p:scale>
          <a:sx n="48" d="100"/>
          <a:sy n="48" d="100"/>
        </p:scale>
        <p:origin x="1836"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000" b="0" i="0" u="none" strike="noStrike" kern="1200" spc="0" baseline="0">
                <a:solidFill>
                  <a:schemeClr val="tx1">
                    <a:lumMod val="65000"/>
                    <a:lumOff val="35000"/>
                  </a:schemeClr>
                </a:solidFill>
                <a:latin typeface="+mn-lt"/>
                <a:ea typeface="+mn-ea"/>
                <a:cs typeface="+mn-cs"/>
              </a:defRPr>
            </a:pPr>
            <a:r>
              <a:rPr lang="en-US" dirty="0"/>
              <a:t>Chart title</a:t>
            </a:r>
          </a:p>
        </c:rich>
      </c:tx>
      <c:overlay val="0"/>
      <c:spPr>
        <a:noFill/>
        <a:ln>
          <a:noFill/>
        </a:ln>
        <a:effectLst/>
      </c:spPr>
      <c:txPr>
        <a:bodyPr rot="0" spcFirstLastPara="1" vertOverflow="ellipsis" vert="horz" wrap="square" anchor="ctr" anchorCtr="1"/>
        <a:lstStyle/>
        <a:p>
          <a:pPr>
            <a:defRPr sz="20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Series 1</c:v>
                </c:pt>
              </c:strCache>
            </c:strRef>
          </c:tx>
          <c:spPr>
            <a:solidFill>
              <a:schemeClr val="accent2"/>
            </a:solidFill>
            <a:ln>
              <a:noFill/>
            </a:ln>
            <a:effectLst/>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5628-4D88-8BA2-F7747116379A}"/>
            </c:ext>
          </c:extLst>
        </c:ser>
        <c:ser>
          <c:idx val="1"/>
          <c:order val="1"/>
          <c:tx>
            <c:strRef>
              <c:f>Sheet1!$C$1</c:f>
              <c:strCache>
                <c:ptCount val="1"/>
                <c:pt idx="0">
                  <c:v>Series 2</c:v>
                </c:pt>
              </c:strCache>
            </c:strRef>
          </c:tx>
          <c:spPr>
            <a:solidFill>
              <a:schemeClr val="accent4"/>
            </a:solidFill>
            <a:ln>
              <a:noFill/>
            </a:ln>
            <a:effectLst/>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5628-4D88-8BA2-F7747116379A}"/>
            </c:ext>
          </c:extLst>
        </c:ser>
        <c:ser>
          <c:idx val="2"/>
          <c:order val="2"/>
          <c:tx>
            <c:strRef>
              <c:f>Sheet1!$D$1</c:f>
              <c:strCache>
                <c:ptCount val="1"/>
                <c:pt idx="0">
                  <c:v>Series 3</c:v>
                </c:pt>
              </c:strCache>
            </c:strRef>
          </c:tx>
          <c:spPr>
            <a:solidFill>
              <a:schemeClr val="accent6"/>
            </a:solidFill>
            <a:ln>
              <a:noFill/>
            </a:ln>
            <a:effectLst/>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5628-4D88-8BA2-F7747116379A}"/>
            </c:ext>
          </c:extLst>
        </c:ser>
        <c:dLbls>
          <c:showLegendKey val="0"/>
          <c:showVal val="0"/>
          <c:showCatName val="0"/>
          <c:showSerName val="0"/>
          <c:showPercent val="0"/>
          <c:showBubbleSize val="0"/>
        </c:dLbls>
        <c:gapWidth val="219"/>
        <c:overlap val="-27"/>
        <c:axId val="1372315311"/>
        <c:axId val="1372306575"/>
      </c:barChart>
      <c:catAx>
        <c:axId val="137231531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372306575"/>
        <c:crosses val="autoZero"/>
        <c:auto val="1"/>
        <c:lblAlgn val="ctr"/>
        <c:lblOffset val="100"/>
        <c:noMultiLvlLbl val="0"/>
      </c:catAx>
      <c:valAx>
        <c:axId val="137230657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372315311"/>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2_5">
  <dgm:title val=""/>
  <dgm:desc val=""/>
  <dgm:catLst>
    <dgm:cat type="accent2" pri="11500"/>
  </dgm:catLst>
  <dgm:styleLbl name="node0">
    <dgm:fillClrLst meth="cycle">
      <a:schemeClr val="accent2">
        <a:alpha val="80000"/>
      </a:schemeClr>
    </dgm:fillClrLst>
    <dgm:linClrLst meth="repeat">
      <a:schemeClr val="lt1"/>
    </dgm:linClrLst>
    <dgm:effectClrLst/>
    <dgm:txLinClrLst/>
    <dgm:txFillClrLst/>
    <dgm:txEffectClrLst/>
  </dgm:styleLbl>
  <dgm:styleLbl name="node1">
    <dgm:fillClrLst>
      <a:schemeClr val="accent2">
        <a:alpha val="90000"/>
      </a:schemeClr>
      <a:schemeClr val="accent2">
        <a:alpha val="50000"/>
      </a:schemeClr>
    </dgm:fillClrLst>
    <dgm:linClrLst meth="repeat">
      <a:schemeClr val="lt1"/>
    </dgm:linClrLst>
    <dgm:effectClrLst/>
    <dgm:txLinClrLst/>
    <dgm:txFillClrLst/>
    <dgm:txEffectClrLst/>
  </dgm:styleLbl>
  <dgm:styleLbl name="alignNode1">
    <dgm:fillClrLst>
      <a:schemeClr val="accent2">
        <a:alpha val="90000"/>
      </a:schemeClr>
      <a:schemeClr val="accent2">
        <a:alpha val="50000"/>
      </a:schemeClr>
    </dgm:fillClrLst>
    <dgm:linClrLst>
      <a:schemeClr val="accent2">
        <a:alpha val="90000"/>
      </a:schemeClr>
      <a:schemeClr val="accent2">
        <a:alpha val="50000"/>
      </a:schemeClr>
    </dgm:linClrLst>
    <dgm:effectClrLst/>
    <dgm:txLinClrLst/>
    <dgm:txFillClrLst/>
    <dgm:txEffectClrLst/>
  </dgm:styleLbl>
  <dgm:styleLbl name="lnNode1">
    <dgm:fillClrLst>
      <a:schemeClr val="accent2">
        <a:shade val="90000"/>
      </a:schemeClr>
      <a:schemeClr val="accent2">
        <a:alpha val="50000"/>
        <a:tint val="5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alpha val="20000"/>
      </a:schemeClr>
    </dgm:fillClrLst>
    <dgm:linClrLst meth="repeat">
      <a:schemeClr val="lt1"/>
    </dgm:linClrLst>
    <dgm:effectClrLst/>
    <dgm:txLinClrLst/>
    <dgm:txFillClrLst/>
    <dgm:txEffectClrLst/>
  </dgm:styleLbl>
  <dgm:styleLbl name="node2">
    <dgm:fillClrLst>
      <a:schemeClr val="accent2">
        <a:alpha val="70000"/>
      </a:schemeClr>
    </dgm:fillClrLst>
    <dgm:linClrLst meth="repeat">
      <a:schemeClr val="lt1"/>
    </dgm:linClrLst>
    <dgm:effectClrLst/>
    <dgm:txLinClrLst/>
    <dgm:txFillClrLst/>
    <dgm:txEffectClrLst/>
  </dgm:styleLbl>
  <dgm:styleLbl name="node3">
    <dgm:fillClrLst>
      <a:schemeClr val="accent2">
        <a:alpha val="50000"/>
      </a:schemeClr>
    </dgm:fillClrLst>
    <dgm:linClrLst meth="repeat">
      <a:schemeClr val="lt1"/>
    </dgm:linClrLst>
    <dgm:effectClrLst/>
    <dgm:txLinClrLst/>
    <dgm:txFillClrLst/>
    <dgm:txEffectClrLst/>
  </dgm:styleLbl>
  <dgm:styleLbl name="node4">
    <dgm:fillClrLst>
      <a:schemeClr val="accent2">
        <a:alpha val="30000"/>
      </a:schemeClr>
    </dgm:fillClrLst>
    <dgm:linClrLst meth="repeat">
      <a:schemeClr val="lt1"/>
    </dgm:linClrLst>
    <dgm:effectClrLst/>
    <dgm:txLinClrLst/>
    <dgm:txFillClrLst/>
    <dgm:txEffectClrLst/>
  </dgm:styleLbl>
  <dgm:styleLbl name="fgImgPlace1">
    <dgm:fillClrLst>
      <a:schemeClr val="accent2">
        <a:tint val="50000"/>
        <a:alpha val="90000"/>
      </a:schemeClr>
      <a:schemeClr val="accent2">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f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b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sibTrans1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alpha val="90000"/>
      </a:schemeClr>
    </dgm:fillClrLst>
    <dgm:linClrLst meth="repeat">
      <a:schemeClr val="lt1"/>
    </dgm:linClrLst>
    <dgm:effectClrLst/>
    <dgm:txLinClrLst/>
    <dgm:txFillClrLst/>
    <dgm:txEffectClrLst/>
  </dgm:styleLbl>
  <dgm:styleLbl name="asst1">
    <dgm:fillClrLst meth="repeat">
      <a:schemeClr val="accent2">
        <a:alpha val="90000"/>
      </a:schemeClr>
    </dgm:fillClrLst>
    <dgm:linClrLst meth="repeat">
      <a:schemeClr val="lt1"/>
    </dgm:linClrLst>
    <dgm:effectClrLst/>
    <dgm:txLinClrLst/>
    <dgm:txFillClrLst/>
    <dgm:txEffectClrLst/>
  </dgm:styleLbl>
  <dgm:styleLbl name="asst2">
    <dgm:fillClrLst>
      <a:schemeClr val="accent2">
        <a:alpha val="90000"/>
      </a:schemeClr>
    </dgm:fillClrLst>
    <dgm:linClrLst meth="repeat">
      <a:schemeClr val="lt1"/>
    </dgm:linClrLst>
    <dgm:effectClrLst/>
    <dgm:txLinClrLst/>
    <dgm:txFillClrLst/>
    <dgm:txEffectClrLst/>
  </dgm:styleLbl>
  <dgm:styleLbl name="asst3">
    <dgm:fillClrLst>
      <a:schemeClr val="accent2">
        <a:alpha val="70000"/>
      </a:schemeClr>
    </dgm:fillClrLst>
    <dgm:linClrLst meth="repeat">
      <a:schemeClr val="lt1"/>
    </dgm:linClrLst>
    <dgm:effectClrLst/>
    <dgm:txLinClrLst/>
    <dgm:txFillClrLst/>
    <dgm:txEffectClrLst/>
  </dgm:styleLbl>
  <dgm:styleLbl name="asst4">
    <dgm:fillClrLst>
      <a:schemeClr val="accent2">
        <a:alpha val="50000"/>
      </a:schemeClr>
    </dgm:fillClrLst>
    <dgm:linClrLst meth="repeat">
      <a:schemeClr val="lt1"/>
    </dgm:linClrLst>
    <dgm:effectClrLst/>
    <dgm:txLinClrLst/>
    <dgm:txFillClrLst/>
    <dgm:txEffectClrLst/>
  </dgm:styleLbl>
  <dgm:styleLbl name="parChTrans2D1">
    <dgm:fillClrLst meth="repeat">
      <a:schemeClr val="accent2">
        <a:shade val="8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a:schemeClr val="accent2">
        <a:alpha val="90000"/>
        <a:tint val="40000"/>
      </a:schemeClr>
      <a:schemeClr val="accent2">
        <a:alpha val="5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F3CD410-5E2E-4080-A893-907D31D22CB3}" type="doc">
      <dgm:prSet loTypeId="urn:microsoft.com/office/officeart/2017/3/layout/HorizontalLabelsTimeline" loCatId="other" qsTypeId="urn:microsoft.com/office/officeart/2005/8/quickstyle/simple1" qsCatId="simple" csTypeId="urn:microsoft.com/office/officeart/2005/8/colors/accent2_5" csCatId="accent2" phldr="1"/>
      <dgm:spPr/>
      <dgm:t>
        <a:bodyPr/>
        <a:lstStyle/>
        <a:p>
          <a:endParaRPr lang="en-US"/>
        </a:p>
      </dgm:t>
    </dgm:pt>
    <dgm:pt modelId="{D423FB80-F2BD-4DDE-80B1-76F84FE09A02}">
      <dgm:prSet phldrT="[Text]" phldr="0" custT="1"/>
      <dgm:spPr/>
      <dgm:t>
        <a:bodyPr/>
        <a:lstStyle/>
        <a:p>
          <a:pPr>
            <a:defRPr b="1"/>
          </a:pPr>
          <a:r>
            <a:rPr lang="en-US" sz="1800" b="0" dirty="0"/>
            <a:t>Title</a:t>
          </a:r>
        </a:p>
      </dgm:t>
    </dgm:pt>
    <dgm:pt modelId="{9B1CA3FF-D252-4AF5-8F50-CFC93ACA9175}" type="parTrans" cxnId="{5BF3B7B1-A779-4E2D-8625-77DE0CA38FEE}">
      <dgm:prSet/>
      <dgm:spPr/>
      <dgm:t>
        <a:bodyPr/>
        <a:lstStyle/>
        <a:p>
          <a:endParaRPr lang="en-US"/>
        </a:p>
      </dgm:t>
    </dgm:pt>
    <dgm:pt modelId="{EBE862E1-9761-4AA7-AA00-BD79FA3B27DD}" type="sibTrans" cxnId="{5BF3B7B1-A779-4E2D-8625-77DE0CA38FEE}">
      <dgm:prSet/>
      <dgm:spPr/>
      <dgm:t>
        <a:bodyPr/>
        <a:lstStyle/>
        <a:p>
          <a:endParaRPr lang="en-US"/>
        </a:p>
      </dgm:t>
    </dgm:pt>
    <dgm:pt modelId="{245E128E-7700-4C91-9411-CDD1DCA94D67}">
      <dgm:prSet phldrT="[Text]" custT="1"/>
      <dgm:spPr/>
      <dgm:t>
        <a:bodyPr/>
        <a:lstStyle/>
        <a:p>
          <a:r>
            <a:rPr lang="en-US" sz="1200" b="0" i="0" u="none" dirty="0"/>
            <a:t>To start a presentation, go to the Slide Show tab, and select From Beginning.</a:t>
          </a:r>
          <a:endParaRPr lang="en-US" sz="1200" dirty="0"/>
        </a:p>
      </dgm:t>
    </dgm:pt>
    <dgm:pt modelId="{B4D95EBA-0423-4AFA-B379-E030341B1F23}" type="parTrans" cxnId="{68D35F9D-DABF-4E5A-94D4-F988D8E84907}">
      <dgm:prSet/>
      <dgm:spPr/>
      <dgm:t>
        <a:bodyPr/>
        <a:lstStyle/>
        <a:p>
          <a:endParaRPr lang="en-US"/>
        </a:p>
      </dgm:t>
    </dgm:pt>
    <dgm:pt modelId="{4963BA97-D4C5-477B-9B0D-68DB38F61579}" type="sibTrans" cxnId="{68D35F9D-DABF-4E5A-94D4-F988D8E84907}">
      <dgm:prSet/>
      <dgm:spPr/>
      <dgm:t>
        <a:bodyPr/>
        <a:lstStyle/>
        <a:p>
          <a:endParaRPr lang="en-US"/>
        </a:p>
      </dgm:t>
    </dgm:pt>
    <dgm:pt modelId="{2DC4903D-31E8-4ED6-875F-63877788B702}">
      <dgm:prSet phldrT="[Text]" phldr="0" custT="1"/>
      <dgm:spPr/>
      <dgm:t>
        <a:bodyPr/>
        <a:lstStyle/>
        <a:p>
          <a:pPr>
            <a:defRPr b="1"/>
          </a:pPr>
          <a:r>
            <a:rPr lang="en-US" sz="1800" b="0" dirty="0"/>
            <a:t>Title</a:t>
          </a:r>
        </a:p>
      </dgm:t>
    </dgm:pt>
    <dgm:pt modelId="{A18F8C20-9A13-44DB-9E45-C2DE49ACE5D9}" type="parTrans" cxnId="{A319CB69-6926-431D-A805-EACBFA83FA66}">
      <dgm:prSet/>
      <dgm:spPr/>
      <dgm:t>
        <a:bodyPr/>
        <a:lstStyle/>
        <a:p>
          <a:endParaRPr lang="en-US"/>
        </a:p>
      </dgm:t>
    </dgm:pt>
    <dgm:pt modelId="{EBFDEA83-93E5-4D72-A672-078838B258F5}" type="sibTrans" cxnId="{A319CB69-6926-431D-A805-EACBFA83FA66}">
      <dgm:prSet/>
      <dgm:spPr/>
      <dgm:t>
        <a:bodyPr/>
        <a:lstStyle/>
        <a:p>
          <a:endParaRPr lang="en-US"/>
        </a:p>
      </dgm:t>
    </dgm:pt>
    <dgm:pt modelId="{A9FB790A-3E33-4887-962E-7206A01AD84F}">
      <dgm:prSet phldrT="[Text]" custT="1"/>
      <dgm:spPr/>
      <dgm:t>
        <a:bodyPr/>
        <a:lstStyle/>
        <a:p>
          <a:r>
            <a:rPr lang="en-US" sz="1200" b="0" i="0" u="none" dirty="0"/>
            <a:t>To display Presenter view, in Slide Show view, on the control bar at the bottom left select the three dots, and then Show Presenter View. </a:t>
          </a:r>
          <a:endParaRPr lang="en-US" sz="1200" dirty="0"/>
        </a:p>
      </dgm:t>
    </dgm:pt>
    <dgm:pt modelId="{2E34BE83-4A83-4B5F-8976-D4AC57FE5007}" type="parTrans" cxnId="{607143D0-C26B-448B-8E8C-A8A46198F0C6}">
      <dgm:prSet/>
      <dgm:spPr/>
      <dgm:t>
        <a:bodyPr/>
        <a:lstStyle/>
        <a:p>
          <a:endParaRPr lang="en-US"/>
        </a:p>
      </dgm:t>
    </dgm:pt>
    <dgm:pt modelId="{A18338C2-0675-4B1C-898F-3D939F41C34C}" type="sibTrans" cxnId="{607143D0-C26B-448B-8E8C-A8A46198F0C6}">
      <dgm:prSet/>
      <dgm:spPr/>
      <dgm:t>
        <a:bodyPr/>
        <a:lstStyle/>
        <a:p>
          <a:endParaRPr lang="en-US"/>
        </a:p>
      </dgm:t>
    </dgm:pt>
    <dgm:pt modelId="{8A93A940-284B-49B0-9D89-5FA2B3B3C7E5}">
      <dgm:prSet phldrT="[Text]" phldr="0" custT="1"/>
      <dgm:spPr/>
      <dgm:t>
        <a:bodyPr/>
        <a:lstStyle/>
        <a:p>
          <a:pPr>
            <a:defRPr b="1"/>
          </a:pPr>
          <a:r>
            <a:rPr lang="en-US" sz="1800" b="0" dirty="0"/>
            <a:t>Title</a:t>
          </a:r>
        </a:p>
      </dgm:t>
    </dgm:pt>
    <dgm:pt modelId="{CD96219D-3688-4138-ACC9-901ED9FEACCC}" type="parTrans" cxnId="{982D7B44-1518-4DD0-82D4-8A3901DD95E9}">
      <dgm:prSet/>
      <dgm:spPr/>
      <dgm:t>
        <a:bodyPr/>
        <a:lstStyle/>
        <a:p>
          <a:endParaRPr lang="en-US"/>
        </a:p>
      </dgm:t>
    </dgm:pt>
    <dgm:pt modelId="{E0447E4A-3C15-4884-AEBE-804149EBD331}" type="sibTrans" cxnId="{982D7B44-1518-4DD0-82D4-8A3901DD95E9}">
      <dgm:prSet/>
      <dgm:spPr/>
      <dgm:t>
        <a:bodyPr/>
        <a:lstStyle/>
        <a:p>
          <a:endParaRPr lang="en-US"/>
        </a:p>
      </dgm:t>
    </dgm:pt>
    <dgm:pt modelId="{6BA5F3BE-D53A-42E0-A7FE-674B99BD07E6}">
      <dgm:prSet phldrT="[Text]" custT="1"/>
      <dgm:spPr/>
      <dgm:t>
        <a:bodyPr/>
        <a:lstStyle/>
        <a:p>
          <a:r>
            <a:rPr lang="en-US" sz="1200" b="0" i="0" u="none" dirty="0"/>
            <a:t>During your presentation, the speaker notes are visible on your monitor, but aren't visible to the audience. </a:t>
          </a:r>
          <a:endParaRPr lang="en-US" sz="1200" dirty="0"/>
        </a:p>
      </dgm:t>
    </dgm:pt>
    <dgm:pt modelId="{9484BBA1-86EE-4AA2-B94A-A26EED0EFB1E}" type="parTrans" cxnId="{6AEB3B94-8522-4F42-A6BC-BC55C5AED92F}">
      <dgm:prSet/>
      <dgm:spPr/>
      <dgm:t>
        <a:bodyPr/>
        <a:lstStyle/>
        <a:p>
          <a:endParaRPr lang="en-US"/>
        </a:p>
      </dgm:t>
    </dgm:pt>
    <dgm:pt modelId="{48C67DB7-8AA6-454C-83AE-A16B3B9F45FF}" type="sibTrans" cxnId="{6AEB3B94-8522-4F42-A6BC-BC55C5AED92F}">
      <dgm:prSet/>
      <dgm:spPr/>
      <dgm:t>
        <a:bodyPr/>
        <a:lstStyle/>
        <a:p>
          <a:endParaRPr lang="en-US"/>
        </a:p>
      </dgm:t>
    </dgm:pt>
    <dgm:pt modelId="{B7EAF83C-E1E2-4060-A15C-5B683F5ABDB6}">
      <dgm:prSet phldrT="[Text]" custT="1"/>
      <dgm:spPr/>
      <dgm:t>
        <a:bodyPr/>
        <a:lstStyle/>
        <a:p>
          <a:pPr>
            <a:defRPr b="1"/>
          </a:pPr>
          <a:r>
            <a:rPr lang="en-US" sz="1800" b="0" dirty="0"/>
            <a:t>Title</a:t>
          </a:r>
        </a:p>
      </dgm:t>
    </dgm:pt>
    <dgm:pt modelId="{0F3BE3E5-5F26-4F55-8287-A3DAF6BD4A08}" type="parTrans" cxnId="{063B7E65-C8C7-4BC7-B7D8-3E116985E120}">
      <dgm:prSet/>
      <dgm:spPr/>
      <dgm:t>
        <a:bodyPr/>
        <a:lstStyle/>
        <a:p>
          <a:endParaRPr lang="en-US"/>
        </a:p>
      </dgm:t>
    </dgm:pt>
    <dgm:pt modelId="{416A6271-B608-4CBB-91A0-4462E64B7A8D}" type="sibTrans" cxnId="{063B7E65-C8C7-4BC7-B7D8-3E116985E120}">
      <dgm:prSet/>
      <dgm:spPr/>
      <dgm:t>
        <a:bodyPr/>
        <a:lstStyle/>
        <a:p>
          <a:endParaRPr lang="en-US"/>
        </a:p>
      </dgm:t>
    </dgm:pt>
    <dgm:pt modelId="{BF5CD713-2E7F-4FA2-A365-0158844247C1}">
      <dgm:prSet phldrT="[Text]" custT="1"/>
      <dgm:spPr/>
      <dgm:t>
        <a:bodyPr/>
        <a:lstStyle/>
        <a:p>
          <a:pPr>
            <a:defRPr b="1"/>
          </a:pPr>
          <a:r>
            <a:rPr lang="en-US" sz="1800" b="0" dirty="0"/>
            <a:t>Title</a:t>
          </a:r>
        </a:p>
      </dgm:t>
    </dgm:pt>
    <dgm:pt modelId="{4B1EFBBB-DB3F-4353-84A5-217D60B77662}" type="parTrans" cxnId="{0938E3E3-4DD8-4069-97E7-7CBBEBFE5A13}">
      <dgm:prSet/>
      <dgm:spPr/>
      <dgm:t>
        <a:bodyPr/>
        <a:lstStyle/>
        <a:p>
          <a:endParaRPr lang="en-US"/>
        </a:p>
      </dgm:t>
    </dgm:pt>
    <dgm:pt modelId="{1E7CF33D-04A9-4522-B84F-6C2C1CF2D6AD}" type="sibTrans" cxnId="{0938E3E3-4DD8-4069-97E7-7CBBEBFE5A13}">
      <dgm:prSet/>
      <dgm:spPr/>
      <dgm:t>
        <a:bodyPr/>
        <a:lstStyle/>
        <a:p>
          <a:endParaRPr lang="en-US"/>
        </a:p>
      </dgm:t>
    </dgm:pt>
    <dgm:pt modelId="{0F28F38F-17E7-44A8-973E-FC94684377B5}">
      <dgm:prSet phldrT="[Text]" custT="1"/>
      <dgm:spPr/>
      <dgm:t>
        <a:bodyPr/>
        <a:lstStyle/>
        <a:p>
          <a:r>
            <a:rPr lang="en-US" sz="1200" b="0" i="0" u="none" dirty="0"/>
            <a:t>The Notes pane is a box that appears below each slide. Tap it to add notes. </a:t>
          </a:r>
          <a:endParaRPr lang="en-US" sz="1200" dirty="0"/>
        </a:p>
      </dgm:t>
    </dgm:pt>
    <dgm:pt modelId="{72535623-2685-4634-9155-926D36DD275F}" type="parTrans" cxnId="{9E1E0922-367E-4D59-B87A-D6127405DD9B}">
      <dgm:prSet/>
      <dgm:spPr/>
      <dgm:t>
        <a:bodyPr/>
        <a:lstStyle/>
        <a:p>
          <a:endParaRPr lang="en-US"/>
        </a:p>
      </dgm:t>
    </dgm:pt>
    <dgm:pt modelId="{8BE4C846-C26B-4FA4-83A2-4C9007AFA3E9}" type="sibTrans" cxnId="{9E1E0922-367E-4D59-B87A-D6127405DD9B}">
      <dgm:prSet/>
      <dgm:spPr/>
      <dgm:t>
        <a:bodyPr/>
        <a:lstStyle/>
        <a:p>
          <a:endParaRPr lang="en-US"/>
        </a:p>
      </dgm:t>
    </dgm:pt>
    <dgm:pt modelId="{71E65531-AFB8-400F-8A0E-3D2D8EB02527}">
      <dgm:prSet phldrT="[Text]" custT="1"/>
      <dgm:spPr/>
      <dgm:t>
        <a:bodyPr/>
        <a:lstStyle/>
        <a:p>
          <a:r>
            <a:rPr lang="en-US" sz="1200" b="0" i="0" u="none" dirty="0"/>
            <a:t>If you don’t see the Notes pane or it is completely minimized, click Notes on the task bar across the bottom of the PowerPoint window. </a:t>
          </a:r>
          <a:endParaRPr lang="en-US" sz="1200" dirty="0"/>
        </a:p>
      </dgm:t>
    </dgm:pt>
    <dgm:pt modelId="{CDBCD6FE-99D6-4D1C-ACCC-ACD1054C98A6}" type="parTrans" cxnId="{806EAB44-63AA-464E-AE88-604149F91859}">
      <dgm:prSet/>
      <dgm:spPr/>
      <dgm:t>
        <a:bodyPr/>
        <a:lstStyle/>
        <a:p>
          <a:endParaRPr lang="en-US"/>
        </a:p>
      </dgm:t>
    </dgm:pt>
    <dgm:pt modelId="{C5802CBE-AD20-4AAE-8010-3C10BC564C65}" type="sibTrans" cxnId="{806EAB44-63AA-464E-AE88-604149F91859}">
      <dgm:prSet/>
      <dgm:spPr/>
      <dgm:t>
        <a:bodyPr/>
        <a:lstStyle/>
        <a:p>
          <a:endParaRPr lang="en-US"/>
        </a:p>
      </dgm:t>
    </dgm:pt>
    <dgm:pt modelId="{687CC7BD-79EF-4A0F-BDD3-809BFA49E6BE}" type="pres">
      <dgm:prSet presAssocID="{FF3CD410-5E2E-4080-A893-907D31D22CB3}" presName="root" presStyleCnt="0">
        <dgm:presLayoutVars>
          <dgm:chMax/>
          <dgm:chPref/>
          <dgm:animLvl val="lvl"/>
        </dgm:presLayoutVars>
      </dgm:prSet>
      <dgm:spPr/>
    </dgm:pt>
    <dgm:pt modelId="{6168B371-2815-4661-9209-F8A29814ADCC}" type="pres">
      <dgm:prSet presAssocID="{FF3CD410-5E2E-4080-A893-907D31D22CB3}" presName="divider" presStyleLbl="fgAcc1" presStyleIdx="0" presStyleCnt="1"/>
      <dgm:spPr/>
    </dgm:pt>
    <dgm:pt modelId="{4C5F54B5-504F-4069-AF1D-9A370FBD268C}" type="pres">
      <dgm:prSet presAssocID="{FF3CD410-5E2E-4080-A893-907D31D22CB3}" presName="nodes" presStyleCnt="0">
        <dgm:presLayoutVars>
          <dgm:chMax/>
          <dgm:chPref/>
          <dgm:animLvl val="lvl"/>
        </dgm:presLayoutVars>
      </dgm:prSet>
      <dgm:spPr/>
    </dgm:pt>
    <dgm:pt modelId="{34539F78-7536-446A-B749-4315D26F2C4E}" type="pres">
      <dgm:prSet presAssocID="{D423FB80-F2BD-4DDE-80B1-76F84FE09A02}" presName="composite" presStyleCnt="0"/>
      <dgm:spPr/>
    </dgm:pt>
    <dgm:pt modelId="{64E37A6A-8F95-4F28-92FC-1FE8089D7DAF}" type="pres">
      <dgm:prSet presAssocID="{D423FB80-F2BD-4DDE-80B1-76F84FE09A02}" presName="L1TextContainer" presStyleLbl="alignNode1" presStyleIdx="0" presStyleCnt="5">
        <dgm:presLayoutVars>
          <dgm:chMax val="1"/>
          <dgm:chPref val="1"/>
          <dgm:bulletEnabled val="1"/>
        </dgm:presLayoutVars>
      </dgm:prSet>
      <dgm:spPr/>
    </dgm:pt>
    <dgm:pt modelId="{301B11E7-9AB9-40DA-A950-87C47281308D}" type="pres">
      <dgm:prSet presAssocID="{D423FB80-F2BD-4DDE-80B1-76F84FE09A02}" presName="L2TextContainerWrapper" presStyleCnt="0">
        <dgm:presLayoutVars>
          <dgm:bulletEnabled val="1"/>
        </dgm:presLayoutVars>
      </dgm:prSet>
      <dgm:spPr/>
    </dgm:pt>
    <dgm:pt modelId="{255B3FC7-BD87-4810-87ED-7952D0F23157}" type="pres">
      <dgm:prSet presAssocID="{D423FB80-F2BD-4DDE-80B1-76F84FE09A02}" presName="L2TextContainer" presStyleLbl="bgAccFollowNode1" presStyleIdx="0" presStyleCnt="5"/>
      <dgm:spPr/>
    </dgm:pt>
    <dgm:pt modelId="{4B545162-9690-412E-B970-54DA905B44AF}" type="pres">
      <dgm:prSet presAssocID="{D423FB80-F2BD-4DDE-80B1-76F84FE09A02}" presName="FlexibleEmptyPlaceHolder" presStyleCnt="0"/>
      <dgm:spPr/>
    </dgm:pt>
    <dgm:pt modelId="{DF478A7F-4668-4E0A-86F7-C1205CF5AA73}" type="pres">
      <dgm:prSet presAssocID="{D423FB80-F2BD-4DDE-80B1-76F84FE09A02}" presName="ConnectLine" presStyleLbl="sibTrans1D1" presStyleIdx="0" presStyleCnt="5"/>
      <dgm:spPr/>
    </dgm:pt>
    <dgm:pt modelId="{6D7F9BE3-3008-4E5E-96F3-C71D72649902}" type="pres">
      <dgm:prSet presAssocID="{D423FB80-F2BD-4DDE-80B1-76F84FE09A02}" presName="ConnectorPoint" presStyleLbl="node1" presStyleIdx="0" presStyleCnt="5"/>
      <dgm:spPr>
        <a:solidFill>
          <a:schemeClr val="accent2">
            <a:alpha val="90000"/>
            <a:hueOff val="0"/>
            <a:satOff val="0"/>
            <a:lumOff val="0"/>
            <a:alphaOff val="0"/>
          </a:schemeClr>
        </a:solidFill>
        <a:ln w="6350" cap="flat" cmpd="sng" algn="ctr">
          <a:solidFill>
            <a:schemeClr val="lt1">
              <a:hueOff val="0"/>
              <a:satOff val="0"/>
              <a:lumOff val="0"/>
              <a:alphaOff val="0"/>
            </a:schemeClr>
          </a:solidFill>
          <a:prstDash val="solid"/>
          <a:miter lim="800000"/>
        </a:ln>
        <a:effectLst/>
      </dgm:spPr>
    </dgm:pt>
    <dgm:pt modelId="{02633C3C-6589-41FB-998C-85A7548107A4}" type="pres">
      <dgm:prSet presAssocID="{D423FB80-F2BD-4DDE-80B1-76F84FE09A02}" presName="EmptyPlaceHolder" presStyleCnt="0"/>
      <dgm:spPr/>
    </dgm:pt>
    <dgm:pt modelId="{41467129-B2CC-4E38-A5B2-56D30FA28409}" type="pres">
      <dgm:prSet presAssocID="{EBE862E1-9761-4AA7-AA00-BD79FA3B27DD}" presName="spaceBetweenRectangles" presStyleCnt="0"/>
      <dgm:spPr/>
    </dgm:pt>
    <dgm:pt modelId="{6AA3FB3F-E213-4147-93D1-22B952CDFE17}" type="pres">
      <dgm:prSet presAssocID="{2DC4903D-31E8-4ED6-875F-63877788B702}" presName="composite" presStyleCnt="0"/>
      <dgm:spPr/>
    </dgm:pt>
    <dgm:pt modelId="{270971D8-F05B-4392-88C0-D9921BB5F6B0}" type="pres">
      <dgm:prSet presAssocID="{2DC4903D-31E8-4ED6-875F-63877788B702}" presName="L1TextContainer" presStyleLbl="alignNode1" presStyleIdx="1" presStyleCnt="5">
        <dgm:presLayoutVars>
          <dgm:chMax val="1"/>
          <dgm:chPref val="1"/>
          <dgm:bulletEnabled val="1"/>
        </dgm:presLayoutVars>
      </dgm:prSet>
      <dgm:spPr/>
    </dgm:pt>
    <dgm:pt modelId="{68B34C20-0EE9-4A51-9634-702BEA794899}" type="pres">
      <dgm:prSet presAssocID="{2DC4903D-31E8-4ED6-875F-63877788B702}" presName="L2TextContainerWrapper" presStyleCnt="0">
        <dgm:presLayoutVars>
          <dgm:bulletEnabled val="1"/>
        </dgm:presLayoutVars>
      </dgm:prSet>
      <dgm:spPr/>
    </dgm:pt>
    <dgm:pt modelId="{1D60394B-1800-4790-9694-08B1C1D1B34D}" type="pres">
      <dgm:prSet presAssocID="{2DC4903D-31E8-4ED6-875F-63877788B702}" presName="L2TextContainer" presStyleLbl="bgAccFollowNode1" presStyleIdx="1" presStyleCnt="5"/>
      <dgm:spPr/>
    </dgm:pt>
    <dgm:pt modelId="{F7828579-24D8-4EC2-A1D6-344D5AD522E4}" type="pres">
      <dgm:prSet presAssocID="{2DC4903D-31E8-4ED6-875F-63877788B702}" presName="FlexibleEmptyPlaceHolder" presStyleCnt="0"/>
      <dgm:spPr/>
    </dgm:pt>
    <dgm:pt modelId="{59F1EF41-14EA-48EE-A559-118169DBDB24}" type="pres">
      <dgm:prSet presAssocID="{2DC4903D-31E8-4ED6-875F-63877788B702}" presName="ConnectLine" presStyleLbl="sibTrans1D1" presStyleIdx="1" presStyleCnt="5"/>
      <dgm:spPr/>
    </dgm:pt>
    <dgm:pt modelId="{8E0947F0-E28B-4B2E-B1D6-BFEED1AF012B}" type="pres">
      <dgm:prSet presAssocID="{2DC4903D-31E8-4ED6-875F-63877788B702}" presName="ConnectorPoint" presStyleLbl="node1" presStyleIdx="1" presStyleCnt="5"/>
      <dgm:spPr>
        <a:solidFill>
          <a:schemeClr val="accent2">
            <a:alpha val="90000"/>
            <a:hueOff val="0"/>
            <a:satOff val="0"/>
            <a:lumOff val="0"/>
            <a:alphaOff val="-10000"/>
          </a:schemeClr>
        </a:solidFill>
        <a:ln w="6350" cap="flat" cmpd="sng" algn="ctr">
          <a:solidFill>
            <a:schemeClr val="lt1">
              <a:hueOff val="0"/>
              <a:satOff val="0"/>
              <a:lumOff val="0"/>
              <a:alphaOff val="0"/>
            </a:schemeClr>
          </a:solidFill>
          <a:prstDash val="solid"/>
          <a:miter lim="800000"/>
        </a:ln>
        <a:effectLst/>
      </dgm:spPr>
    </dgm:pt>
    <dgm:pt modelId="{6BA99215-8D0D-4B24-ACDB-B8619064A20A}" type="pres">
      <dgm:prSet presAssocID="{2DC4903D-31E8-4ED6-875F-63877788B702}" presName="EmptyPlaceHolder" presStyleCnt="0"/>
      <dgm:spPr/>
    </dgm:pt>
    <dgm:pt modelId="{9B2B8A77-95BF-4B3D-B7A2-74A64BEAD033}" type="pres">
      <dgm:prSet presAssocID="{EBFDEA83-93E5-4D72-A672-078838B258F5}" presName="spaceBetweenRectangles" presStyleCnt="0"/>
      <dgm:spPr/>
    </dgm:pt>
    <dgm:pt modelId="{CB500B18-4CCC-44D0-A7EE-E63EC340604C}" type="pres">
      <dgm:prSet presAssocID="{8A93A940-284B-49B0-9D89-5FA2B3B3C7E5}" presName="composite" presStyleCnt="0"/>
      <dgm:spPr/>
    </dgm:pt>
    <dgm:pt modelId="{A7F04B95-81DC-4C70-990B-FEE82F4C63E7}" type="pres">
      <dgm:prSet presAssocID="{8A93A940-284B-49B0-9D89-5FA2B3B3C7E5}" presName="L1TextContainer" presStyleLbl="alignNode1" presStyleIdx="2" presStyleCnt="5">
        <dgm:presLayoutVars>
          <dgm:chMax val="1"/>
          <dgm:chPref val="1"/>
          <dgm:bulletEnabled val="1"/>
        </dgm:presLayoutVars>
      </dgm:prSet>
      <dgm:spPr/>
    </dgm:pt>
    <dgm:pt modelId="{16384FAB-C600-47F1-91A6-2EF972F345F9}" type="pres">
      <dgm:prSet presAssocID="{8A93A940-284B-49B0-9D89-5FA2B3B3C7E5}" presName="L2TextContainerWrapper" presStyleCnt="0">
        <dgm:presLayoutVars>
          <dgm:bulletEnabled val="1"/>
        </dgm:presLayoutVars>
      </dgm:prSet>
      <dgm:spPr/>
    </dgm:pt>
    <dgm:pt modelId="{725F2AEF-0925-4411-A89A-5976D96BC3B1}" type="pres">
      <dgm:prSet presAssocID="{8A93A940-284B-49B0-9D89-5FA2B3B3C7E5}" presName="L2TextContainer" presStyleLbl="bgAccFollowNode1" presStyleIdx="2" presStyleCnt="5"/>
      <dgm:spPr/>
    </dgm:pt>
    <dgm:pt modelId="{F1CEE27F-E297-4972-B373-BDB021CAF74B}" type="pres">
      <dgm:prSet presAssocID="{8A93A940-284B-49B0-9D89-5FA2B3B3C7E5}" presName="FlexibleEmptyPlaceHolder" presStyleCnt="0"/>
      <dgm:spPr/>
    </dgm:pt>
    <dgm:pt modelId="{3F1F843F-8CAA-4ECF-B5A2-211D6C43D3C6}" type="pres">
      <dgm:prSet presAssocID="{8A93A940-284B-49B0-9D89-5FA2B3B3C7E5}" presName="ConnectLine" presStyleLbl="sibTrans1D1" presStyleIdx="2" presStyleCnt="5"/>
      <dgm:spPr/>
    </dgm:pt>
    <dgm:pt modelId="{53B98CC0-1029-46A6-8053-0933F88F7705}" type="pres">
      <dgm:prSet presAssocID="{8A93A940-284B-49B0-9D89-5FA2B3B3C7E5}" presName="ConnectorPoint" presStyleLbl="node1" presStyleIdx="2" presStyleCnt="5"/>
      <dgm:spPr>
        <a:solidFill>
          <a:schemeClr val="accent2">
            <a:alpha val="90000"/>
            <a:hueOff val="0"/>
            <a:satOff val="0"/>
            <a:lumOff val="0"/>
            <a:alphaOff val="-20000"/>
          </a:schemeClr>
        </a:solidFill>
        <a:ln w="6350" cap="flat" cmpd="sng" algn="ctr">
          <a:solidFill>
            <a:schemeClr val="lt1">
              <a:hueOff val="0"/>
              <a:satOff val="0"/>
              <a:lumOff val="0"/>
              <a:alphaOff val="0"/>
            </a:schemeClr>
          </a:solidFill>
          <a:prstDash val="solid"/>
          <a:miter lim="800000"/>
        </a:ln>
        <a:effectLst/>
      </dgm:spPr>
    </dgm:pt>
    <dgm:pt modelId="{ED7FD386-E91E-4500-9B1B-A5B2EA2DCD9E}" type="pres">
      <dgm:prSet presAssocID="{8A93A940-284B-49B0-9D89-5FA2B3B3C7E5}" presName="EmptyPlaceHolder" presStyleCnt="0"/>
      <dgm:spPr/>
    </dgm:pt>
    <dgm:pt modelId="{17505DA6-AA50-4A6F-BF65-AEC0626F21E7}" type="pres">
      <dgm:prSet presAssocID="{E0447E4A-3C15-4884-AEBE-804149EBD331}" presName="spaceBetweenRectangles" presStyleCnt="0"/>
      <dgm:spPr/>
    </dgm:pt>
    <dgm:pt modelId="{32AAFE31-6289-403A-9D13-818F4101EB70}" type="pres">
      <dgm:prSet presAssocID="{B7EAF83C-E1E2-4060-A15C-5B683F5ABDB6}" presName="composite" presStyleCnt="0"/>
      <dgm:spPr/>
    </dgm:pt>
    <dgm:pt modelId="{0CFAF01A-0163-4C33-9878-6F2FFD282979}" type="pres">
      <dgm:prSet presAssocID="{B7EAF83C-E1E2-4060-A15C-5B683F5ABDB6}" presName="L1TextContainer" presStyleLbl="alignNode1" presStyleIdx="3" presStyleCnt="5">
        <dgm:presLayoutVars>
          <dgm:chMax val="1"/>
          <dgm:chPref val="1"/>
          <dgm:bulletEnabled val="1"/>
        </dgm:presLayoutVars>
      </dgm:prSet>
      <dgm:spPr/>
    </dgm:pt>
    <dgm:pt modelId="{2130F610-3DBC-4B00-8F6C-B9F95B3288F3}" type="pres">
      <dgm:prSet presAssocID="{B7EAF83C-E1E2-4060-A15C-5B683F5ABDB6}" presName="L2TextContainerWrapper" presStyleCnt="0">
        <dgm:presLayoutVars>
          <dgm:bulletEnabled val="1"/>
        </dgm:presLayoutVars>
      </dgm:prSet>
      <dgm:spPr/>
    </dgm:pt>
    <dgm:pt modelId="{F7B633A7-D926-4CBC-87D6-CC10E20E0F4C}" type="pres">
      <dgm:prSet presAssocID="{B7EAF83C-E1E2-4060-A15C-5B683F5ABDB6}" presName="L2TextContainer" presStyleLbl="bgAccFollowNode1" presStyleIdx="3" presStyleCnt="5"/>
      <dgm:spPr/>
    </dgm:pt>
    <dgm:pt modelId="{37315AFB-AE24-4940-9EE4-4FD158C8879E}" type="pres">
      <dgm:prSet presAssocID="{B7EAF83C-E1E2-4060-A15C-5B683F5ABDB6}" presName="FlexibleEmptyPlaceHolder" presStyleCnt="0"/>
      <dgm:spPr/>
    </dgm:pt>
    <dgm:pt modelId="{232CE934-E2E5-4676-AC76-E4B011E79514}" type="pres">
      <dgm:prSet presAssocID="{B7EAF83C-E1E2-4060-A15C-5B683F5ABDB6}" presName="ConnectLine" presStyleLbl="sibTrans1D1" presStyleIdx="3" presStyleCnt="5"/>
      <dgm:spPr/>
    </dgm:pt>
    <dgm:pt modelId="{E81393AC-A038-4AFA-9F23-B7759047F7CF}" type="pres">
      <dgm:prSet presAssocID="{B7EAF83C-E1E2-4060-A15C-5B683F5ABDB6}" presName="ConnectorPoint" presStyleLbl="node1" presStyleIdx="3" presStyleCnt="5"/>
      <dgm:spPr>
        <a:solidFill>
          <a:schemeClr val="accent2">
            <a:alpha val="90000"/>
            <a:hueOff val="0"/>
            <a:satOff val="0"/>
            <a:lumOff val="0"/>
            <a:alphaOff val="-30000"/>
          </a:schemeClr>
        </a:solidFill>
        <a:ln w="6350" cap="flat" cmpd="sng" algn="ctr">
          <a:solidFill>
            <a:schemeClr val="lt1">
              <a:hueOff val="0"/>
              <a:satOff val="0"/>
              <a:lumOff val="0"/>
              <a:alphaOff val="0"/>
            </a:schemeClr>
          </a:solidFill>
          <a:prstDash val="solid"/>
          <a:miter lim="800000"/>
        </a:ln>
        <a:effectLst/>
      </dgm:spPr>
    </dgm:pt>
    <dgm:pt modelId="{E46F4132-D2E1-4357-B1EA-A4E065894E0E}" type="pres">
      <dgm:prSet presAssocID="{B7EAF83C-E1E2-4060-A15C-5B683F5ABDB6}" presName="EmptyPlaceHolder" presStyleCnt="0"/>
      <dgm:spPr/>
    </dgm:pt>
    <dgm:pt modelId="{6ECDF989-E3A2-4C0F-829C-476EE79637D3}" type="pres">
      <dgm:prSet presAssocID="{416A6271-B608-4CBB-91A0-4462E64B7A8D}" presName="spaceBetweenRectangles" presStyleCnt="0"/>
      <dgm:spPr/>
    </dgm:pt>
    <dgm:pt modelId="{9AD9F8DF-24E6-42E6-BBD7-CAE934B7049B}" type="pres">
      <dgm:prSet presAssocID="{BF5CD713-2E7F-4FA2-A365-0158844247C1}" presName="composite" presStyleCnt="0"/>
      <dgm:spPr/>
    </dgm:pt>
    <dgm:pt modelId="{FF85B7F5-A04A-4DA0-962A-28F0B197085A}" type="pres">
      <dgm:prSet presAssocID="{BF5CD713-2E7F-4FA2-A365-0158844247C1}" presName="L1TextContainer" presStyleLbl="alignNode1" presStyleIdx="4" presStyleCnt="5">
        <dgm:presLayoutVars>
          <dgm:chMax val="1"/>
          <dgm:chPref val="1"/>
          <dgm:bulletEnabled val="1"/>
        </dgm:presLayoutVars>
      </dgm:prSet>
      <dgm:spPr/>
    </dgm:pt>
    <dgm:pt modelId="{FB84B4D0-12DA-4067-A812-4C1E5BFB9CAA}" type="pres">
      <dgm:prSet presAssocID="{BF5CD713-2E7F-4FA2-A365-0158844247C1}" presName="L2TextContainerWrapper" presStyleCnt="0">
        <dgm:presLayoutVars>
          <dgm:bulletEnabled val="1"/>
        </dgm:presLayoutVars>
      </dgm:prSet>
      <dgm:spPr/>
    </dgm:pt>
    <dgm:pt modelId="{DB2625BA-E96D-4321-A7F2-AE977040F570}" type="pres">
      <dgm:prSet presAssocID="{BF5CD713-2E7F-4FA2-A365-0158844247C1}" presName="L2TextContainer" presStyleLbl="bgAccFollowNode1" presStyleIdx="4" presStyleCnt="5"/>
      <dgm:spPr/>
    </dgm:pt>
    <dgm:pt modelId="{F9E160B8-8143-44D1-A838-77C2420AE054}" type="pres">
      <dgm:prSet presAssocID="{BF5CD713-2E7F-4FA2-A365-0158844247C1}" presName="FlexibleEmptyPlaceHolder" presStyleCnt="0"/>
      <dgm:spPr/>
    </dgm:pt>
    <dgm:pt modelId="{588DF415-EA5F-44AE-9839-E1C3A488E162}" type="pres">
      <dgm:prSet presAssocID="{BF5CD713-2E7F-4FA2-A365-0158844247C1}" presName="ConnectLine" presStyleLbl="sibTrans1D1" presStyleIdx="4" presStyleCnt="5"/>
      <dgm:spPr/>
    </dgm:pt>
    <dgm:pt modelId="{EE901CC3-E71A-4136-9165-6726A2651E59}" type="pres">
      <dgm:prSet presAssocID="{BF5CD713-2E7F-4FA2-A365-0158844247C1}" presName="ConnectorPoint" presStyleLbl="node1" presStyleIdx="4" presStyleCnt="5"/>
      <dgm:spPr>
        <a:solidFill>
          <a:schemeClr val="accent2">
            <a:alpha val="90000"/>
            <a:hueOff val="0"/>
            <a:satOff val="0"/>
            <a:lumOff val="0"/>
            <a:alphaOff val="-40000"/>
          </a:schemeClr>
        </a:solidFill>
        <a:ln w="6350" cap="flat" cmpd="sng" algn="ctr">
          <a:solidFill>
            <a:schemeClr val="lt1">
              <a:hueOff val="0"/>
              <a:satOff val="0"/>
              <a:lumOff val="0"/>
              <a:alphaOff val="0"/>
            </a:schemeClr>
          </a:solidFill>
          <a:prstDash val="solid"/>
          <a:miter lim="800000"/>
        </a:ln>
        <a:effectLst/>
      </dgm:spPr>
    </dgm:pt>
    <dgm:pt modelId="{E5468A64-0AF7-4360-8F7B-83F41DD84DC6}" type="pres">
      <dgm:prSet presAssocID="{BF5CD713-2E7F-4FA2-A365-0158844247C1}" presName="EmptyPlaceHolder" presStyleCnt="0"/>
      <dgm:spPr/>
    </dgm:pt>
  </dgm:ptLst>
  <dgm:cxnLst>
    <dgm:cxn modelId="{974EAE14-CA0D-495D-A748-96491A71C806}" type="presOf" srcId="{71E65531-AFB8-400F-8A0E-3D2D8EB02527}" destId="{DB2625BA-E96D-4321-A7F2-AE977040F570}" srcOrd="0" destOrd="0" presId="urn:microsoft.com/office/officeart/2017/3/layout/HorizontalLabelsTimeline"/>
    <dgm:cxn modelId="{33F4111F-C40C-4045-B49C-28F94DC54BA4}" type="presOf" srcId="{BF5CD713-2E7F-4FA2-A365-0158844247C1}" destId="{FF85B7F5-A04A-4DA0-962A-28F0B197085A}" srcOrd="0" destOrd="0" presId="urn:microsoft.com/office/officeart/2017/3/layout/HorizontalLabelsTimeline"/>
    <dgm:cxn modelId="{9E1E0922-367E-4D59-B87A-D6127405DD9B}" srcId="{B7EAF83C-E1E2-4060-A15C-5B683F5ABDB6}" destId="{0F28F38F-17E7-44A8-973E-FC94684377B5}" srcOrd="0" destOrd="0" parTransId="{72535623-2685-4634-9155-926D36DD275F}" sibTransId="{8BE4C846-C26B-4FA4-83A2-4C9007AFA3E9}"/>
    <dgm:cxn modelId="{4F0EAB3D-D6DC-4270-A428-F626A2666D2A}" type="presOf" srcId="{8A93A940-284B-49B0-9D89-5FA2B3B3C7E5}" destId="{A7F04B95-81DC-4C70-990B-FEE82F4C63E7}" srcOrd="0" destOrd="0" presId="urn:microsoft.com/office/officeart/2017/3/layout/HorizontalLabelsTimeline"/>
    <dgm:cxn modelId="{982D7B44-1518-4DD0-82D4-8A3901DD95E9}" srcId="{FF3CD410-5E2E-4080-A893-907D31D22CB3}" destId="{8A93A940-284B-49B0-9D89-5FA2B3B3C7E5}" srcOrd="2" destOrd="0" parTransId="{CD96219D-3688-4138-ACC9-901ED9FEACCC}" sibTransId="{E0447E4A-3C15-4884-AEBE-804149EBD331}"/>
    <dgm:cxn modelId="{806EAB44-63AA-464E-AE88-604149F91859}" srcId="{BF5CD713-2E7F-4FA2-A365-0158844247C1}" destId="{71E65531-AFB8-400F-8A0E-3D2D8EB02527}" srcOrd="0" destOrd="0" parTransId="{CDBCD6FE-99D6-4D1C-ACCC-ACD1054C98A6}" sibTransId="{C5802CBE-AD20-4AAE-8010-3C10BC564C65}"/>
    <dgm:cxn modelId="{063B7E65-C8C7-4BC7-B7D8-3E116985E120}" srcId="{FF3CD410-5E2E-4080-A893-907D31D22CB3}" destId="{B7EAF83C-E1E2-4060-A15C-5B683F5ABDB6}" srcOrd="3" destOrd="0" parTransId="{0F3BE3E5-5F26-4F55-8287-A3DAF6BD4A08}" sibTransId="{416A6271-B608-4CBB-91A0-4462E64B7A8D}"/>
    <dgm:cxn modelId="{A319CB69-6926-431D-A805-EACBFA83FA66}" srcId="{FF3CD410-5E2E-4080-A893-907D31D22CB3}" destId="{2DC4903D-31E8-4ED6-875F-63877788B702}" srcOrd="1" destOrd="0" parTransId="{A18F8C20-9A13-44DB-9E45-C2DE49ACE5D9}" sibTransId="{EBFDEA83-93E5-4D72-A672-078838B258F5}"/>
    <dgm:cxn modelId="{935F274E-0D61-4EDD-92A7-9CA37702DC15}" type="presOf" srcId="{2DC4903D-31E8-4ED6-875F-63877788B702}" destId="{270971D8-F05B-4392-88C0-D9921BB5F6B0}" srcOrd="0" destOrd="0" presId="urn:microsoft.com/office/officeart/2017/3/layout/HorizontalLabelsTimeline"/>
    <dgm:cxn modelId="{24FE186F-F804-46F5-9C2D-96C1655A06BB}" type="presOf" srcId="{FF3CD410-5E2E-4080-A893-907D31D22CB3}" destId="{687CC7BD-79EF-4A0F-BDD3-809BFA49E6BE}" srcOrd="0" destOrd="0" presId="urn:microsoft.com/office/officeart/2017/3/layout/HorizontalLabelsTimeline"/>
    <dgm:cxn modelId="{BA2DD993-022F-4520-8145-F97D2ECD09C4}" type="presOf" srcId="{0F28F38F-17E7-44A8-973E-FC94684377B5}" destId="{F7B633A7-D926-4CBC-87D6-CC10E20E0F4C}" srcOrd="0" destOrd="0" presId="urn:microsoft.com/office/officeart/2017/3/layout/HorizontalLabelsTimeline"/>
    <dgm:cxn modelId="{6AEB3B94-8522-4F42-A6BC-BC55C5AED92F}" srcId="{8A93A940-284B-49B0-9D89-5FA2B3B3C7E5}" destId="{6BA5F3BE-D53A-42E0-A7FE-674B99BD07E6}" srcOrd="0" destOrd="0" parTransId="{9484BBA1-86EE-4AA2-B94A-A26EED0EFB1E}" sibTransId="{48C67DB7-8AA6-454C-83AE-A16B3B9F45FF}"/>
    <dgm:cxn modelId="{68D35F9D-DABF-4E5A-94D4-F988D8E84907}" srcId="{D423FB80-F2BD-4DDE-80B1-76F84FE09A02}" destId="{245E128E-7700-4C91-9411-CDD1DCA94D67}" srcOrd="0" destOrd="0" parTransId="{B4D95EBA-0423-4AFA-B379-E030341B1F23}" sibTransId="{4963BA97-D4C5-477B-9B0D-68DB38F61579}"/>
    <dgm:cxn modelId="{F235FFA2-7CA0-45AA-B8F8-6565B3CBFFC6}" type="presOf" srcId="{6BA5F3BE-D53A-42E0-A7FE-674B99BD07E6}" destId="{725F2AEF-0925-4411-A89A-5976D96BC3B1}" srcOrd="0" destOrd="0" presId="urn:microsoft.com/office/officeart/2017/3/layout/HorizontalLabelsTimeline"/>
    <dgm:cxn modelId="{5BF3B7B1-A779-4E2D-8625-77DE0CA38FEE}" srcId="{FF3CD410-5E2E-4080-A893-907D31D22CB3}" destId="{D423FB80-F2BD-4DDE-80B1-76F84FE09A02}" srcOrd="0" destOrd="0" parTransId="{9B1CA3FF-D252-4AF5-8F50-CFC93ACA9175}" sibTransId="{EBE862E1-9761-4AA7-AA00-BD79FA3B27DD}"/>
    <dgm:cxn modelId="{F68895C0-3F1F-4678-B72B-DB82A8D7873D}" type="presOf" srcId="{245E128E-7700-4C91-9411-CDD1DCA94D67}" destId="{255B3FC7-BD87-4810-87ED-7952D0F23157}" srcOrd="0" destOrd="0" presId="urn:microsoft.com/office/officeart/2017/3/layout/HorizontalLabelsTimeline"/>
    <dgm:cxn modelId="{607143D0-C26B-448B-8E8C-A8A46198F0C6}" srcId="{2DC4903D-31E8-4ED6-875F-63877788B702}" destId="{A9FB790A-3E33-4887-962E-7206A01AD84F}" srcOrd="0" destOrd="0" parTransId="{2E34BE83-4A83-4B5F-8976-D4AC57FE5007}" sibTransId="{A18338C2-0675-4B1C-898F-3D939F41C34C}"/>
    <dgm:cxn modelId="{D8EE7EDC-69A4-4366-86B5-27AB86A77422}" type="presOf" srcId="{B7EAF83C-E1E2-4060-A15C-5B683F5ABDB6}" destId="{0CFAF01A-0163-4C33-9878-6F2FFD282979}" srcOrd="0" destOrd="0" presId="urn:microsoft.com/office/officeart/2017/3/layout/HorizontalLabelsTimeline"/>
    <dgm:cxn modelId="{0938E3E3-4DD8-4069-97E7-7CBBEBFE5A13}" srcId="{FF3CD410-5E2E-4080-A893-907D31D22CB3}" destId="{BF5CD713-2E7F-4FA2-A365-0158844247C1}" srcOrd="4" destOrd="0" parTransId="{4B1EFBBB-DB3F-4353-84A5-217D60B77662}" sibTransId="{1E7CF33D-04A9-4522-B84F-6C2C1CF2D6AD}"/>
    <dgm:cxn modelId="{913E9CE7-B8A6-4506-ADA2-FB6349E99383}" type="presOf" srcId="{A9FB790A-3E33-4887-962E-7206A01AD84F}" destId="{1D60394B-1800-4790-9694-08B1C1D1B34D}" srcOrd="0" destOrd="0" presId="urn:microsoft.com/office/officeart/2017/3/layout/HorizontalLabelsTimeline"/>
    <dgm:cxn modelId="{FAEC57FD-E661-46F9-8FC2-72568E9086CE}" type="presOf" srcId="{D423FB80-F2BD-4DDE-80B1-76F84FE09A02}" destId="{64E37A6A-8F95-4F28-92FC-1FE8089D7DAF}" srcOrd="0" destOrd="0" presId="urn:microsoft.com/office/officeart/2017/3/layout/HorizontalLabelsTimeline"/>
    <dgm:cxn modelId="{41A1825C-6B33-4866-A7F1-A86BC36862B3}" type="presParOf" srcId="{687CC7BD-79EF-4A0F-BDD3-809BFA49E6BE}" destId="{6168B371-2815-4661-9209-F8A29814ADCC}" srcOrd="0" destOrd="0" presId="urn:microsoft.com/office/officeart/2017/3/layout/HorizontalLabelsTimeline"/>
    <dgm:cxn modelId="{281FC94C-5AAC-413C-803D-BB6EEF9AD3A6}" type="presParOf" srcId="{687CC7BD-79EF-4A0F-BDD3-809BFA49E6BE}" destId="{4C5F54B5-504F-4069-AF1D-9A370FBD268C}" srcOrd="1" destOrd="0" presId="urn:microsoft.com/office/officeart/2017/3/layout/HorizontalLabelsTimeline"/>
    <dgm:cxn modelId="{CFDEA283-4601-4089-8563-A85225CFEF1D}" type="presParOf" srcId="{4C5F54B5-504F-4069-AF1D-9A370FBD268C}" destId="{34539F78-7536-446A-B749-4315D26F2C4E}" srcOrd="0" destOrd="0" presId="urn:microsoft.com/office/officeart/2017/3/layout/HorizontalLabelsTimeline"/>
    <dgm:cxn modelId="{8A5756AD-D676-4F95-8A8A-CDE3EA13E14C}" type="presParOf" srcId="{34539F78-7536-446A-B749-4315D26F2C4E}" destId="{64E37A6A-8F95-4F28-92FC-1FE8089D7DAF}" srcOrd="0" destOrd="0" presId="urn:microsoft.com/office/officeart/2017/3/layout/HorizontalLabelsTimeline"/>
    <dgm:cxn modelId="{C64DD621-F766-410D-81AE-A692FE379207}" type="presParOf" srcId="{34539F78-7536-446A-B749-4315D26F2C4E}" destId="{301B11E7-9AB9-40DA-A950-87C47281308D}" srcOrd="1" destOrd="0" presId="urn:microsoft.com/office/officeart/2017/3/layout/HorizontalLabelsTimeline"/>
    <dgm:cxn modelId="{72141621-AC11-4C6D-A617-B6CF19C76AAE}" type="presParOf" srcId="{301B11E7-9AB9-40DA-A950-87C47281308D}" destId="{255B3FC7-BD87-4810-87ED-7952D0F23157}" srcOrd="0" destOrd="0" presId="urn:microsoft.com/office/officeart/2017/3/layout/HorizontalLabelsTimeline"/>
    <dgm:cxn modelId="{C728B947-ADB2-406E-9206-93298476CEFD}" type="presParOf" srcId="{301B11E7-9AB9-40DA-A950-87C47281308D}" destId="{4B545162-9690-412E-B970-54DA905B44AF}" srcOrd="1" destOrd="0" presId="urn:microsoft.com/office/officeart/2017/3/layout/HorizontalLabelsTimeline"/>
    <dgm:cxn modelId="{9B7FD2A9-25B9-477B-AC6A-FE14BD3BFF32}" type="presParOf" srcId="{34539F78-7536-446A-B749-4315D26F2C4E}" destId="{DF478A7F-4668-4E0A-86F7-C1205CF5AA73}" srcOrd="2" destOrd="0" presId="urn:microsoft.com/office/officeart/2017/3/layout/HorizontalLabelsTimeline"/>
    <dgm:cxn modelId="{A1F8B173-85E4-4ED9-BFF5-CF116D6F7CE3}" type="presParOf" srcId="{34539F78-7536-446A-B749-4315D26F2C4E}" destId="{6D7F9BE3-3008-4E5E-96F3-C71D72649902}" srcOrd="3" destOrd="0" presId="urn:microsoft.com/office/officeart/2017/3/layout/HorizontalLabelsTimeline"/>
    <dgm:cxn modelId="{74F580D4-41FC-4B1B-82E4-22FCC2246045}" type="presParOf" srcId="{34539F78-7536-446A-B749-4315D26F2C4E}" destId="{02633C3C-6589-41FB-998C-85A7548107A4}" srcOrd="4" destOrd="0" presId="urn:microsoft.com/office/officeart/2017/3/layout/HorizontalLabelsTimeline"/>
    <dgm:cxn modelId="{ACB72553-49A5-440C-B1C8-D7D8CFF44BD6}" type="presParOf" srcId="{4C5F54B5-504F-4069-AF1D-9A370FBD268C}" destId="{41467129-B2CC-4E38-A5B2-56D30FA28409}" srcOrd="1" destOrd="0" presId="urn:microsoft.com/office/officeart/2017/3/layout/HorizontalLabelsTimeline"/>
    <dgm:cxn modelId="{779E8BAE-E165-44A0-8F61-F1D6F07BA6D3}" type="presParOf" srcId="{4C5F54B5-504F-4069-AF1D-9A370FBD268C}" destId="{6AA3FB3F-E213-4147-93D1-22B952CDFE17}" srcOrd="2" destOrd="0" presId="urn:microsoft.com/office/officeart/2017/3/layout/HorizontalLabelsTimeline"/>
    <dgm:cxn modelId="{FDEBFC71-A7CC-4193-89B3-3D17A65C6735}" type="presParOf" srcId="{6AA3FB3F-E213-4147-93D1-22B952CDFE17}" destId="{270971D8-F05B-4392-88C0-D9921BB5F6B0}" srcOrd="0" destOrd="0" presId="urn:microsoft.com/office/officeart/2017/3/layout/HorizontalLabelsTimeline"/>
    <dgm:cxn modelId="{DDE712DF-EAC7-4AEA-8C8F-518516542CAF}" type="presParOf" srcId="{6AA3FB3F-E213-4147-93D1-22B952CDFE17}" destId="{68B34C20-0EE9-4A51-9634-702BEA794899}" srcOrd="1" destOrd="0" presId="urn:microsoft.com/office/officeart/2017/3/layout/HorizontalLabelsTimeline"/>
    <dgm:cxn modelId="{0AB24538-9BA6-44A1-BA14-80061D14A8F4}" type="presParOf" srcId="{68B34C20-0EE9-4A51-9634-702BEA794899}" destId="{1D60394B-1800-4790-9694-08B1C1D1B34D}" srcOrd="0" destOrd="0" presId="urn:microsoft.com/office/officeart/2017/3/layout/HorizontalLabelsTimeline"/>
    <dgm:cxn modelId="{2AAA8EAA-0E27-421D-A811-E0050D6E2E66}" type="presParOf" srcId="{68B34C20-0EE9-4A51-9634-702BEA794899}" destId="{F7828579-24D8-4EC2-A1D6-344D5AD522E4}" srcOrd="1" destOrd="0" presId="urn:microsoft.com/office/officeart/2017/3/layout/HorizontalLabelsTimeline"/>
    <dgm:cxn modelId="{1951676A-386A-4A55-8D85-8529FCA60223}" type="presParOf" srcId="{6AA3FB3F-E213-4147-93D1-22B952CDFE17}" destId="{59F1EF41-14EA-48EE-A559-118169DBDB24}" srcOrd="2" destOrd="0" presId="urn:microsoft.com/office/officeart/2017/3/layout/HorizontalLabelsTimeline"/>
    <dgm:cxn modelId="{FF7D7122-10DC-403C-B42A-BC23EECD800F}" type="presParOf" srcId="{6AA3FB3F-E213-4147-93D1-22B952CDFE17}" destId="{8E0947F0-E28B-4B2E-B1D6-BFEED1AF012B}" srcOrd="3" destOrd="0" presId="urn:microsoft.com/office/officeart/2017/3/layout/HorizontalLabelsTimeline"/>
    <dgm:cxn modelId="{11C26640-7348-4167-8AF4-596740246EB0}" type="presParOf" srcId="{6AA3FB3F-E213-4147-93D1-22B952CDFE17}" destId="{6BA99215-8D0D-4B24-ACDB-B8619064A20A}" srcOrd="4" destOrd="0" presId="urn:microsoft.com/office/officeart/2017/3/layout/HorizontalLabelsTimeline"/>
    <dgm:cxn modelId="{4C86226D-C9C0-4413-B426-06F8252E51C5}" type="presParOf" srcId="{4C5F54B5-504F-4069-AF1D-9A370FBD268C}" destId="{9B2B8A77-95BF-4B3D-B7A2-74A64BEAD033}" srcOrd="3" destOrd="0" presId="urn:microsoft.com/office/officeart/2017/3/layout/HorizontalLabelsTimeline"/>
    <dgm:cxn modelId="{DA1E98F3-DEEF-449E-A505-7BE8E77DC666}" type="presParOf" srcId="{4C5F54B5-504F-4069-AF1D-9A370FBD268C}" destId="{CB500B18-4CCC-44D0-A7EE-E63EC340604C}" srcOrd="4" destOrd="0" presId="urn:microsoft.com/office/officeart/2017/3/layout/HorizontalLabelsTimeline"/>
    <dgm:cxn modelId="{5DE12D35-65C6-43A3-9CCB-9DB1FBB88A6F}" type="presParOf" srcId="{CB500B18-4CCC-44D0-A7EE-E63EC340604C}" destId="{A7F04B95-81DC-4C70-990B-FEE82F4C63E7}" srcOrd="0" destOrd="0" presId="urn:microsoft.com/office/officeart/2017/3/layout/HorizontalLabelsTimeline"/>
    <dgm:cxn modelId="{84E6A2E6-334E-486A-9E18-50B4C9242157}" type="presParOf" srcId="{CB500B18-4CCC-44D0-A7EE-E63EC340604C}" destId="{16384FAB-C600-47F1-91A6-2EF972F345F9}" srcOrd="1" destOrd="0" presId="urn:microsoft.com/office/officeart/2017/3/layout/HorizontalLabelsTimeline"/>
    <dgm:cxn modelId="{0D7AFB00-50B5-4763-8B9B-058959A93926}" type="presParOf" srcId="{16384FAB-C600-47F1-91A6-2EF972F345F9}" destId="{725F2AEF-0925-4411-A89A-5976D96BC3B1}" srcOrd="0" destOrd="0" presId="urn:microsoft.com/office/officeart/2017/3/layout/HorizontalLabelsTimeline"/>
    <dgm:cxn modelId="{6BE0CB7D-05CB-48BF-95E8-5BD301DDCFDF}" type="presParOf" srcId="{16384FAB-C600-47F1-91A6-2EF972F345F9}" destId="{F1CEE27F-E297-4972-B373-BDB021CAF74B}" srcOrd="1" destOrd="0" presId="urn:microsoft.com/office/officeart/2017/3/layout/HorizontalLabelsTimeline"/>
    <dgm:cxn modelId="{73AA2BF1-3651-48D4-B218-B7BECAF7B8D5}" type="presParOf" srcId="{CB500B18-4CCC-44D0-A7EE-E63EC340604C}" destId="{3F1F843F-8CAA-4ECF-B5A2-211D6C43D3C6}" srcOrd="2" destOrd="0" presId="urn:microsoft.com/office/officeart/2017/3/layout/HorizontalLabelsTimeline"/>
    <dgm:cxn modelId="{3C38FC4B-81C9-40B9-BE5E-6E8032D8A2A6}" type="presParOf" srcId="{CB500B18-4CCC-44D0-A7EE-E63EC340604C}" destId="{53B98CC0-1029-46A6-8053-0933F88F7705}" srcOrd="3" destOrd="0" presId="urn:microsoft.com/office/officeart/2017/3/layout/HorizontalLabelsTimeline"/>
    <dgm:cxn modelId="{6DDB047D-A89D-46BF-8D68-1A2DD3FE6D44}" type="presParOf" srcId="{CB500B18-4CCC-44D0-A7EE-E63EC340604C}" destId="{ED7FD386-E91E-4500-9B1B-A5B2EA2DCD9E}" srcOrd="4" destOrd="0" presId="urn:microsoft.com/office/officeart/2017/3/layout/HorizontalLabelsTimeline"/>
    <dgm:cxn modelId="{9964CFD7-6F48-49C4-B1D0-CAE91EE8392A}" type="presParOf" srcId="{4C5F54B5-504F-4069-AF1D-9A370FBD268C}" destId="{17505DA6-AA50-4A6F-BF65-AEC0626F21E7}" srcOrd="5" destOrd="0" presId="urn:microsoft.com/office/officeart/2017/3/layout/HorizontalLabelsTimeline"/>
    <dgm:cxn modelId="{077D56CD-216B-4144-8285-C440870635CE}" type="presParOf" srcId="{4C5F54B5-504F-4069-AF1D-9A370FBD268C}" destId="{32AAFE31-6289-403A-9D13-818F4101EB70}" srcOrd="6" destOrd="0" presId="urn:microsoft.com/office/officeart/2017/3/layout/HorizontalLabelsTimeline"/>
    <dgm:cxn modelId="{AEE12459-472D-4E50-AD1A-103AA5ECE041}" type="presParOf" srcId="{32AAFE31-6289-403A-9D13-818F4101EB70}" destId="{0CFAF01A-0163-4C33-9878-6F2FFD282979}" srcOrd="0" destOrd="0" presId="urn:microsoft.com/office/officeart/2017/3/layout/HorizontalLabelsTimeline"/>
    <dgm:cxn modelId="{7C0C7FA1-38B1-41E2-8324-37F8C3E18388}" type="presParOf" srcId="{32AAFE31-6289-403A-9D13-818F4101EB70}" destId="{2130F610-3DBC-4B00-8F6C-B9F95B3288F3}" srcOrd="1" destOrd="0" presId="urn:microsoft.com/office/officeart/2017/3/layout/HorizontalLabelsTimeline"/>
    <dgm:cxn modelId="{6B19CEAE-7DAE-4D25-9AE7-83D5D68CD4E3}" type="presParOf" srcId="{2130F610-3DBC-4B00-8F6C-B9F95B3288F3}" destId="{F7B633A7-D926-4CBC-87D6-CC10E20E0F4C}" srcOrd="0" destOrd="0" presId="urn:microsoft.com/office/officeart/2017/3/layout/HorizontalLabelsTimeline"/>
    <dgm:cxn modelId="{3A6D131C-9E3F-4362-9410-A2C7ECC37E5D}" type="presParOf" srcId="{2130F610-3DBC-4B00-8F6C-B9F95B3288F3}" destId="{37315AFB-AE24-4940-9EE4-4FD158C8879E}" srcOrd="1" destOrd="0" presId="urn:microsoft.com/office/officeart/2017/3/layout/HorizontalLabelsTimeline"/>
    <dgm:cxn modelId="{50676A17-10C1-4A5A-B876-81A6C10A9BC0}" type="presParOf" srcId="{32AAFE31-6289-403A-9D13-818F4101EB70}" destId="{232CE934-E2E5-4676-AC76-E4B011E79514}" srcOrd="2" destOrd="0" presId="urn:microsoft.com/office/officeart/2017/3/layout/HorizontalLabelsTimeline"/>
    <dgm:cxn modelId="{4FAD5C1C-C77F-4784-ABC4-6135B809E7FE}" type="presParOf" srcId="{32AAFE31-6289-403A-9D13-818F4101EB70}" destId="{E81393AC-A038-4AFA-9F23-B7759047F7CF}" srcOrd="3" destOrd="0" presId="urn:microsoft.com/office/officeart/2017/3/layout/HorizontalLabelsTimeline"/>
    <dgm:cxn modelId="{4B524C2F-81FF-4748-9D31-5E595BAF4236}" type="presParOf" srcId="{32AAFE31-6289-403A-9D13-818F4101EB70}" destId="{E46F4132-D2E1-4357-B1EA-A4E065894E0E}" srcOrd="4" destOrd="0" presId="urn:microsoft.com/office/officeart/2017/3/layout/HorizontalLabelsTimeline"/>
    <dgm:cxn modelId="{DF21DCB6-C69B-4CED-9A48-3A8A2BDA2314}" type="presParOf" srcId="{4C5F54B5-504F-4069-AF1D-9A370FBD268C}" destId="{6ECDF989-E3A2-4C0F-829C-476EE79637D3}" srcOrd="7" destOrd="0" presId="urn:microsoft.com/office/officeart/2017/3/layout/HorizontalLabelsTimeline"/>
    <dgm:cxn modelId="{6939E072-582A-412B-ABC8-1C7B242A5B5D}" type="presParOf" srcId="{4C5F54B5-504F-4069-AF1D-9A370FBD268C}" destId="{9AD9F8DF-24E6-42E6-BBD7-CAE934B7049B}" srcOrd="8" destOrd="0" presId="urn:microsoft.com/office/officeart/2017/3/layout/HorizontalLabelsTimeline"/>
    <dgm:cxn modelId="{03E9C071-AEC7-4E53-81BF-BB08ACD8123A}" type="presParOf" srcId="{9AD9F8DF-24E6-42E6-BBD7-CAE934B7049B}" destId="{FF85B7F5-A04A-4DA0-962A-28F0B197085A}" srcOrd="0" destOrd="0" presId="urn:microsoft.com/office/officeart/2017/3/layout/HorizontalLabelsTimeline"/>
    <dgm:cxn modelId="{A7221E11-CF2F-42E3-B742-89868BAC8143}" type="presParOf" srcId="{9AD9F8DF-24E6-42E6-BBD7-CAE934B7049B}" destId="{FB84B4D0-12DA-4067-A812-4C1E5BFB9CAA}" srcOrd="1" destOrd="0" presId="urn:microsoft.com/office/officeart/2017/3/layout/HorizontalLabelsTimeline"/>
    <dgm:cxn modelId="{4468689B-AAD8-4467-BD3A-1CBBFCF447EF}" type="presParOf" srcId="{FB84B4D0-12DA-4067-A812-4C1E5BFB9CAA}" destId="{DB2625BA-E96D-4321-A7F2-AE977040F570}" srcOrd="0" destOrd="0" presId="urn:microsoft.com/office/officeart/2017/3/layout/HorizontalLabelsTimeline"/>
    <dgm:cxn modelId="{F99AAEA1-2292-48A4-A0FE-C988220C6E4F}" type="presParOf" srcId="{FB84B4D0-12DA-4067-A812-4C1E5BFB9CAA}" destId="{F9E160B8-8143-44D1-A838-77C2420AE054}" srcOrd="1" destOrd="0" presId="urn:microsoft.com/office/officeart/2017/3/layout/HorizontalLabelsTimeline"/>
    <dgm:cxn modelId="{7757A431-916E-4683-A4A6-4FD5323C4AEF}" type="presParOf" srcId="{9AD9F8DF-24E6-42E6-BBD7-CAE934B7049B}" destId="{588DF415-EA5F-44AE-9839-E1C3A488E162}" srcOrd="2" destOrd="0" presId="urn:microsoft.com/office/officeart/2017/3/layout/HorizontalLabelsTimeline"/>
    <dgm:cxn modelId="{6FADBB32-26F5-4A0F-A002-041C5B815D99}" type="presParOf" srcId="{9AD9F8DF-24E6-42E6-BBD7-CAE934B7049B}" destId="{EE901CC3-E71A-4136-9165-6726A2651E59}" srcOrd="3" destOrd="0" presId="urn:microsoft.com/office/officeart/2017/3/layout/HorizontalLabelsTimeline"/>
    <dgm:cxn modelId="{F7801854-DE53-47DA-AB82-1884891AAC99}" type="presParOf" srcId="{9AD9F8DF-24E6-42E6-BBD7-CAE934B7049B}" destId="{E5468A64-0AF7-4360-8F7B-83F41DD84DC6}" srcOrd="4" destOrd="0" presId="urn:microsoft.com/office/officeart/2017/3/layout/HorizontalLabelsTimelin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168B371-2815-4661-9209-F8A29814ADCC}">
      <dsp:nvSpPr>
        <dsp:cNvPr id="0" name=""/>
        <dsp:cNvSpPr/>
      </dsp:nvSpPr>
      <dsp:spPr>
        <a:xfrm>
          <a:off x="0" y="1999456"/>
          <a:ext cx="10515600" cy="0"/>
        </a:xfrm>
        <a:prstGeom prst="line">
          <a:avLst/>
        </a:prstGeom>
        <a:solidFill>
          <a:schemeClr val="lt1">
            <a:alpha val="90000"/>
            <a:hueOff val="0"/>
            <a:satOff val="0"/>
            <a:lumOff val="0"/>
            <a:alphaOff val="0"/>
          </a:schemeClr>
        </a:solidFill>
        <a:ln w="12700" cap="flat" cmpd="sng" algn="ctr">
          <a:solidFill>
            <a:schemeClr val="accent2">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4E37A6A-8F95-4F28-92FC-1FE8089D7DAF}">
      <dsp:nvSpPr>
        <dsp:cNvPr id="0" name=""/>
        <dsp:cNvSpPr/>
      </dsp:nvSpPr>
      <dsp:spPr>
        <a:xfrm>
          <a:off x="215241" y="1239663"/>
          <a:ext cx="3081563" cy="479869"/>
        </a:xfrm>
        <a:prstGeom prst="rect">
          <a:avLst/>
        </a:prstGeom>
        <a:solidFill>
          <a:schemeClr val="accent2">
            <a:alpha val="90000"/>
            <a:hueOff val="0"/>
            <a:satOff val="0"/>
            <a:lumOff val="0"/>
            <a:alphaOff val="0"/>
          </a:schemeClr>
        </a:solidFill>
        <a:ln w="12700" cap="flat" cmpd="sng" algn="ctr">
          <a:solidFill>
            <a:schemeClr val="accent2">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800100">
            <a:lnSpc>
              <a:spcPct val="90000"/>
            </a:lnSpc>
            <a:spcBef>
              <a:spcPct val="0"/>
            </a:spcBef>
            <a:spcAft>
              <a:spcPct val="35000"/>
            </a:spcAft>
            <a:buNone/>
            <a:defRPr b="1"/>
          </a:pPr>
          <a:r>
            <a:rPr lang="en-US" sz="1800" b="0" kern="1200" dirty="0"/>
            <a:t>Title</a:t>
          </a:r>
        </a:p>
      </dsp:txBody>
      <dsp:txXfrm>
        <a:off x="215241" y="1239663"/>
        <a:ext cx="3081563" cy="479869"/>
      </dsp:txXfrm>
    </dsp:sp>
    <dsp:sp modelId="{255B3FC7-BD87-4810-87ED-7952D0F23157}">
      <dsp:nvSpPr>
        <dsp:cNvPr id="0" name=""/>
        <dsp:cNvSpPr/>
      </dsp:nvSpPr>
      <dsp:spPr>
        <a:xfrm>
          <a:off x="215241" y="665544"/>
          <a:ext cx="3081563" cy="574118"/>
        </a:xfrm>
        <a:prstGeom prst="rect">
          <a:avLst/>
        </a:prstGeom>
        <a:solidFill>
          <a:schemeClr val="accent2">
            <a:alpha val="90000"/>
            <a:tint val="4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4300" tIns="114300" rIns="114300" bIns="114300" numCol="1" spcCol="1270" anchor="ctr" anchorCtr="0">
          <a:noAutofit/>
        </a:bodyPr>
        <a:lstStyle/>
        <a:p>
          <a:pPr marL="0" lvl="0" indent="0" algn="l" defTabSz="533400">
            <a:lnSpc>
              <a:spcPct val="90000"/>
            </a:lnSpc>
            <a:spcBef>
              <a:spcPct val="0"/>
            </a:spcBef>
            <a:spcAft>
              <a:spcPct val="35000"/>
            </a:spcAft>
            <a:buNone/>
          </a:pPr>
          <a:r>
            <a:rPr lang="en-US" sz="1200" b="0" i="0" u="none" kern="1200" dirty="0"/>
            <a:t>To start a presentation, go to the Slide Show tab, and select From Beginning.</a:t>
          </a:r>
          <a:endParaRPr lang="en-US" sz="1200" kern="1200" dirty="0"/>
        </a:p>
      </dsp:txBody>
      <dsp:txXfrm>
        <a:off x="215241" y="665544"/>
        <a:ext cx="3081563" cy="574118"/>
      </dsp:txXfrm>
    </dsp:sp>
    <dsp:sp modelId="{DF478A7F-4668-4E0A-86F7-C1205CF5AA73}">
      <dsp:nvSpPr>
        <dsp:cNvPr id="0" name=""/>
        <dsp:cNvSpPr/>
      </dsp:nvSpPr>
      <dsp:spPr>
        <a:xfrm>
          <a:off x="1756023" y="1719532"/>
          <a:ext cx="0" cy="279923"/>
        </a:xfrm>
        <a:prstGeom prst="line">
          <a:avLst/>
        </a:prstGeom>
        <a:noFill/>
        <a:ln w="6350" cap="flat" cmpd="sng" algn="ctr">
          <a:solidFill>
            <a:schemeClr val="accent2">
              <a:shade val="9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270971D8-F05B-4392-88C0-D9921BB5F6B0}">
      <dsp:nvSpPr>
        <dsp:cNvPr id="0" name=""/>
        <dsp:cNvSpPr/>
      </dsp:nvSpPr>
      <dsp:spPr>
        <a:xfrm>
          <a:off x="1966129" y="2279380"/>
          <a:ext cx="3081563" cy="479869"/>
        </a:xfrm>
        <a:prstGeom prst="rect">
          <a:avLst/>
        </a:prstGeom>
        <a:solidFill>
          <a:schemeClr val="accent2">
            <a:alpha val="90000"/>
            <a:hueOff val="0"/>
            <a:satOff val="0"/>
            <a:lumOff val="0"/>
            <a:alphaOff val="-10000"/>
          </a:schemeClr>
        </a:solidFill>
        <a:ln w="12700" cap="flat" cmpd="sng" algn="ctr">
          <a:solidFill>
            <a:schemeClr val="accent2">
              <a:alpha val="90000"/>
              <a:hueOff val="0"/>
              <a:satOff val="0"/>
              <a:lumOff val="0"/>
              <a:alphaOff val="-10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800100">
            <a:lnSpc>
              <a:spcPct val="90000"/>
            </a:lnSpc>
            <a:spcBef>
              <a:spcPct val="0"/>
            </a:spcBef>
            <a:spcAft>
              <a:spcPct val="35000"/>
            </a:spcAft>
            <a:buNone/>
            <a:defRPr b="1"/>
          </a:pPr>
          <a:r>
            <a:rPr lang="en-US" sz="1800" b="0" kern="1200" dirty="0"/>
            <a:t>Title</a:t>
          </a:r>
        </a:p>
      </dsp:txBody>
      <dsp:txXfrm>
        <a:off x="1966129" y="2279380"/>
        <a:ext cx="3081563" cy="479869"/>
      </dsp:txXfrm>
    </dsp:sp>
    <dsp:sp modelId="{1D60394B-1800-4790-9694-08B1C1D1B34D}">
      <dsp:nvSpPr>
        <dsp:cNvPr id="0" name=""/>
        <dsp:cNvSpPr/>
      </dsp:nvSpPr>
      <dsp:spPr>
        <a:xfrm>
          <a:off x="1966129" y="2759249"/>
          <a:ext cx="3081563" cy="906503"/>
        </a:xfrm>
        <a:prstGeom prst="rect">
          <a:avLst/>
        </a:prstGeom>
        <a:solidFill>
          <a:schemeClr val="accent2">
            <a:alpha val="90000"/>
            <a:tint val="4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4300" tIns="114300" rIns="114300" bIns="114300" numCol="1" spcCol="1270" anchor="ctr" anchorCtr="0">
          <a:noAutofit/>
        </a:bodyPr>
        <a:lstStyle/>
        <a:p>
          <a:pPr marL="0" lvl="0" indent="0" algn="l" defTabSz="533400">
            <a:lnSpc>
              <a:spcPct val="90000"/>
            </a:lnSpc>
            <a:spcBef>
              <a:spcPct val="0"/>
            </a:spcBef>
            <a:spcAft>
              <a:spcPct val="35000"/>
            </a:spcAft>
            <a:buNone/>
          </a:pPr>
          <a:r>
            <a:rPr lang="en-US" sz="1200" b="0" i="0" u="none" kern="1200" dirty="0"/>
            <a:t>To display Presenter view, in Slide Show view, on the control bar at the bottom left select the three dots, and then Show Presenter View. </a:t>
          </a:r>
          <a:endParaRPr lang="en-US" sz="1200" kern="1200" dirty="0"/>
        </a:p>
      </dsp:txBody>
      <dsp:txXfrm>
        <a:off x="1966129" y="2759249"/>
        <a:ext cx="3081563" cy="906503"/>
      </dsp:txXfrm>
    </dsp:sp>
    <dsp:sp modelId="{59F1EF41-14EA-48EE-A559-118169DBDB24}">
      <dsp:nvSpPr>
        <dsp:cNvPr id="0" name=""/>
        <dsp:cNvSpPr/>
      </dsp:nvSpPr>
      <dsp:spPr>
        <a:xfrm>
          <a:off x="3506911" y="1999456"/>
          <a:ext cx="0" cy="279923"/>
        </a:xfrm>
        <a:prstGeom prst="line">
          <a:avLst/>
        </a:prstGeom>
        <a:noFill/>
        <a:ln w="6350" cap="flat" cmpd="sng" algn="ctr">
          <a:solidFill>
            <a:schemeClr val="accent2">
              <a:shade val="90000"/>
              <a:hueOff val="3020"/>
              <a:satOff val="-58"/>
              <a:lumOff val="7056"/>
              <a:alphaOff val="0"/>
            </a:schemeClr>
          </a:solidFill>
          <a:prstDash val="solid"/>
          <a:miter lim="800000"/>
        </a:ln>
        <a:effectLst/>
      </dsp:spPr>
      <dsp:style>
        <a:lnRef idx="1">
          <a:scrgbClr r="0" g="0" b="0"/>
        </a:lnRef>
        <a:fillRef idx="0">
          <a:scrgbClr r="0" g="0" b="0"/>
        </a:fillRef>
        <a:effectRef idx="0">
          <a:scrgbClr r="0" g="0" b="0"/>
        </a:effectRef>
        <a:fontRef idx="minor"/>
      </dsp:style>
    </dsp:sp>
    <dsp:sp modelId="{6D7F9BE3-3008-4E5E-96F3-C71D72649902}">
      <dsp:nvSpPr>
        <dsp:cNvPr id="0" name=""/>
        <dsp:cNvSpPr/>
      </dsp:nvSpPr>
      <dsp:spPr>
        <a:xfrm rot="2700000">
          <a:off x="1724918" y="1968352"/>
          <a:ext cx="62208" cy="62208"/>
        </a:xfrm>
        <a:prstGeom prst="rect">
          <a:avLst/>
        </a:prstGeom>
        <a:solidFill>
          <a:schemeClr val="accent2">
            <a:alpha val="90000"/>
            <a:hueOff val="0"/>
            <a:satOff val="0"/>
            <a:lumOff val="0"/>
            <a:alphaOff val="0"/>
          </a:schemeClr>
        </a:solidFill>
        <a:ln w="63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E0947F0-E28B-4B2E-B1D6-BFEED1AF012B}">
      <dsp:nvSpPr>
        <dsp:cNvPr id="0" name=""/>
        <dsp:cNvSpPr/>
      </dsp:nvSpPr>
      <dsp:spPr>
        <a:xfrm rot="2700000">
          <a:off x="3475807" y="1968352"/>
          <a:ext cx="62208" cy="62208"/>
        </a:xfrm>
        <a:prstGeom prst="rect">
          <a:avLst/>
        </a:prstGeom>
        <a:solidFill>
          <a:schemeClr val="accent2">
            <a:alpha val="90000"/>
            <a:hueOff val="0"/>
            <a:satOff val="0"/>
            <a:lumOff val="0"/>
            <a:alphaOff val="-10000"/>
          </a:schemeClr>
        </a:solidFill>
        <a:ln w="63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7F04B95-81DC-4C70-990B-FEE82F4C63E7}">
      <dsp:nvSpPr>
        <dsp:cNvPr id="0" name=""/>
        <dsp:cNvSpPr/>
      </dsp:nvSpPr>
      <dsp:spPr>
        <a:xfrm>
          <a:off x="3717018" y="1239663"/>
          <a:ext cx="3081563" cy="479869"/>
        </a:xfrm>
        <a:prstGeom prst="rect">
          <a:avLst/>
        </a:prstGeom>
        <a:solidFill>
          <a:schemeClr val="accent2">
            <a:alpha val="90000"/>
            <a:hueOff val="0"/>
            <a:satOff val="0"/>
            <a:lumOff val="0"/>
            <a:alphaOff val="-20000"/>
          </a:schemeClr>
        </a:solidFill>
        <a:ln w="12700" cap="flat" cmpd="sng" algn="ctr">
          <a:solidFill>
            <a:schemeClr val="accent2">
              <a:alpha val="90000"/>
              <a:hueOff val="0"/>
              <a:satOff val="0"/>
              <a:lumOff val="0"/>
              <a:alphaOff val="-20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800100">
            <a:lnSpc>
              <a:spcPct val="90000"/>
            </a:lnSpc>
            <a:spcBef>
              <a:spcPct val="0"/>
            </a:spcBef>
            <a:spcAft>
              <a:spcPct val="35000"/>
            </a:spcAft>
            <a:buNone/>
            <a:defRPr b="1"/>
          </a:pPr>
          <a:r>
            <a:rPr lang="en-US" sz="1800" b="0" kern="1200" dirty="0"/>
            <a:t>Title</a:t>
          </a:r>
        </a:p>
      </dsp:txBody>
      <dsp:txXfrm>
        <a:off x="3717018" y="1239663"/>
        <a:ext cx="3081563" cy="479869"/>
      </dsp:txXfrm>
    </dsp:sp>
    <dsp:sp modelId="{725F2AEF-0925-4411-A89A-5976D96BC3B1}">
      <dsp:nvSpPr>
        <dsp:cNvPr id="0" name=""/>
        <dsp:cNvSpPr/>
      </dsp:nvSpPr>
      <dsp:spPr>
        <a:xfrm>
          <a:off x="3717018" y="499351"/>
          <a:ext cx="3081563" cy="740311"/>
        </a:xfrm>
        <a:prstGeom prst="rect">
          <a:avLst/>
        </a:prstGeom>
        <a:solidFill>
          <a:schemeClr val="accent2">
            <a:alpha val="90000"/>
            <a:tint val="4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4300" tIns="114300" rIns="114300" bIns="114300" numCol="1" spcCol="1270" anchor="ctr" anchorCtr="0">
          <a:noAutofit/>
        </a:bodyPr>
        <a:lstStyle/>
        <a:p>
          <a:pPr marL="0" lvl="0" indent="0" algn="l" defTabSz="533400">
            <a:lnSpc>
              <a:spcPct val="90000"/>
            </a:lnSpc>
            <a:spcBef>
              <a:spcPct val="0"/>
            </a:spcBef>
            <a:spcAft>
              <a:spcPct val="35000"/>
            </a:spcAft>
            <a:buNone/>
          </a:pPr>
          <a:r>
            <a:rPr lang="en-US" sz="1200" b="0" i="0" u="none" kern="1200" dirty="0"/>
            <a:t>During your presentation, the speaker notes are visible on your monitor, but aren't visible to the audience. </a:t>
          </a:r>
          <a:endParaRPr lang="en-US" sz="1200" kern="1200" dirty="0"/>
        </a:p>
      </dsp:txBody>
      <dsp:txXfrm>
        <a:off x="3717018" y="499351"/>
        <a:ext cx="3081563" cy="740311"/>
      </dsp:txXfrm>
    </dsp:sp>
    <dsp:sp modelId="{3F1F843F-8CAA-4ECF-B5A2-211D6C43D3C6}">
      <dsp:nvSpPr>
        <dsp:cNvPr id="0" name=""/>
        <dsp:cNvSpPr/>
      </dsp:nvSpPr>
      <dsp:spPr>
        <a:xfrm>
          <a:off x="5257800" y="1719532"/>
          <a:ext cx="0" cy="279923"/>
        </a:xfrm>
        <a:prstGeom prst="line">
          <a:avLst/>
        </a:prstGeom>
        <a:noFill/>
        <a:ln w="6350" cap="flat" cmpd="sng" algn="ctr">
          <a:solidFill>
            <a:schemeClr val="accent2">
              <a:shade val="90000"/>
              <a:hueOff val="6040"/>
              <a:satOff val="-117"/>
              <a:lumOff val="14112"/>
              <a:alphaOff val="0"/>
            </a:schemeClr>
          </a:solidFill>
          <a:prstDash val="solid"/>
          <a:miter lim="800000"/>
        </a:ln>
        <a:effectLst/>
      </dsp:spPr>
      <dsp:style>
        <a:lnRef idx="1">
          <a:scrgbClr r="0" g="0" b="0"/>
        </a:lnRef>
        <a:fillRef idx="0">
          <a:scrgbClr r="0" g="0" b="0"/>
        </a:fillRef>
        <a:effectRef idx="0">
          <a:scrgbClr r="0" g="0" b="0"/>
        </a:effectRef>
        <a:fontRef idx="minor"/>
      </dsp:style>
    </dsp:sp>
    <dsp:sp modelId="{0CFAF01A-0163-4C33-9878-6F2FFD282979}">
      <dsp:nvSpPr>
        <dsp:cNvPr id="0" name=""/>
        <dsp:cNvSpPr/>
      </dsp:nvSpPr>
      <dsp:spPr>
        <a:xfrm>
          <a:off x="5467906" y="2279380"/>
          <a:ext cx="3081563" cy="479869"/>
        </a:xfrm>
        <a:prstGeom prst="rect">
          <a:avLst/>
        </a:prstGeom>
        <a:solidFill>
          <a:schemeClr val="accent2">
            <a:alpha val="90000"/>
            <a:hueOff val="0"/>
            <a:satOff val="0"/>
            <a:lumOff val="0"/>
            <a:alphaOff val="-30000"/>
          </a:schemeClr>
        </a:solidFill>
        <a:ln w="12700" cap="flat" cmpd="sng" algn="ctr">
          <a:solidFill>
            <a:schemeClr val="accent2">
              <a:alpha val="90000"/>
              <a:hueOff val="0"/>
              <a:satOff val="0"/>
              <a:lumOff val="0"/>
              <a:alphaOff val="-30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800100">
            <a:lnSpc>
              <a:spcPct val="90000"/>
            </a:lnSpc>
            <a:spcBef>
              <a:spcPct val="0"/>
            </a:spcBef>
            <a:spcAft>
              <a:spcPct val="35000"/>
            </a:spcAft>
            <a:buNone/>
            <a:defRPr b="1"/>
          </a:pPr>
          <a:r>
            <a:rPr lang="en-US" sz="1800" b="0" kern="1200" dirty="0"/>
            <a:t>Title</a:t>
          </a:r>
        </a:p>
      </dsp:txBody>
      <dsp:txXfrm>
        <a:off x="5467906" y="2279380"/>
        <a:ext cx="3081563" cy="479869"/>
      </dsp:txXfrm>
    </dsp:sp>
    <dsp:sp modelId="{F7B633A7-D926-4CBC-87D6-CC10E20E0F4C}">
      <dsp:nvSpPr>
        <dsp:cNvPr id="0" name=""/>
        <dsp:cNvSpPr/>
      </dsp:nvSpPr>
      <dsp:spPr>
        <a:xfrm>
          <a:off x="5467906" y="2759249"/>
          <a:ext cx="3081563" cy="574118"/>
        </a:xfrm>
        <a:prstGeom prst="rect">
          <a:avLst/>
        </a:prstGeom>
        <a:solidFill>
          <a:schemeClr val="accent2">
            <a:alpha val="90000"/>
            <a:tint val="4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4300" tIns="114300" rIns="114300" bIns="114300" numCol="1" spcCol="1270" anchor="ctr" anchorCtr="0">
          <a:noAutofit/>
        </a:bodyPr>
        <a:lstStyle/>
        <a:p>
          <a:pPr marL="0" lvl="0" indent="0" algn="l" defTabSz="533400">
            <a:lnSpc>
              <a:spcPct val="90000"/>
            </a:lnSpc>
            <a:spcBef>
              <a:spcPct val="0"/>
            </a:spcBef>
            <a:spcAft>
              <a:spcPct val="35000"/>
            </a:spcAft>
            <a:buNone/>
          </a:pPr>
          <a:r>
            <a:rPr lang="en-US" sz="1200" b="0" i="0" u="none" kern="1200" dirty="0"/>
            <a:t>The Notes pane is a box that appears below each slide. Tap it to add notes. </a:t>
          </a:r>
          <a:endParaRPr lang="en-US" sz="1200" kern="1200" dirty="0"/>
        </a:p>
      </dsp:txBody>
      <dsp:txXfrm>
        <a:off x="5467906" y="2759249"/>
        <a:ext cx="3081563" cy="574118"/>
      </dsp:txXfrm>
    </dsp:sp>
    <dsp:sp modelId="{232CE934-E2E5-4676-AC76-E4B011E79514}">
      <dsp:nvSpPr>
        <dsp:cNvPr id="0" name=""/>
        <dsp:cNvSpPr/>
      </dsp:nvSpPr>
      <dsp:spPr>
        <a:xfrm>
          <a:off x="7008688" y="1999456"/>
          <a:ext cx="0" cy="279923"/>
        </a:xfrm>
        <a:prstGeom prst="line">
          <a:avLst/>
        </a:prstGeom>
        <a:noFill/>
        <a:ln w="6350" cap="flat" cmpd="sng" algn="ctr">
          <a:solidFill>
            <a:schemeClr val="accent2">
              <a:shade val="90000"/>
              <a:hueOff val="9060"/>
              <a:satOff val="-175"/>
              <a:lumOff val="21167"/>
              <a:alphaOff val="0"/>
            </a:schemeClr>
          </a:solidFill>
          <a:prstDash val="solid"/>
          <a:miter lim="800000"/>
        </a:ln>
        <a:effectLst/>
      </dsp:spPr>
      <dsp:style>
        <a:lnRef idx="1">
          <a:scrgbClr r="0" g="0" b="0"/>
        </a:lnRef>
        <a:fillRef idx="0">
          <a:scrgbClr r="0" g="0" b="0"/>
        </a:fillRef>
        <a:effectRef idx="0">
          <a:scrgbClr r="0" g="0" b="0"/>
        </a:effectRef>
        <a:fontRef idx="minor"/>
      </dsp:style>
    </dsp:sp>
    <dsp:sp modelId="{53B98CC0-1029-46A6-8053-0933F88F7705}">
      <dsp:nvSpPr>
        <dsp:cNvPr id="0" name=""/>
        <dsp:cNvSpPr/>
      </dsp:nvSpPr>
      <dsp:spPr>
        <a:xfrm rot="2700000">
          <a:off x="5226695" y="1968352"/>
          <a:ext cx="62208" cy="62208"/>
        </a:xfrm>
        <a:prstGeom prst="rect">
          <a:avLst/>
        </a:prstGeom>
        <a:solidFill>
          <a:schemeClr val="accent2">
            <a:alpha val="90000"/>
            <a:hueOff val="0"/>
            <a:satOff val="0"/>
            <a:lumOff val="0"/>
            <a:alphaOff val="-20000"/>
          </a:schemeClr>
        </a:solidFill>
        <a:ln w="63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81393AC-A038-4AFA-9F23-B7759047F7CF}">
      <dsp:nvSpPr>
        <dsp:cNvPr id="0" name=""/>
        <dsp:cNvSpPr/>
      </dsp:nvSpPr>
      <dsp:spPr>
        <a:xfrm rot="2700000">
          <a:off x="6977584" y="1968352"/>
          <a:ext cx="62208" cy="62208"/>
        </a:xfrm>
        <a:prstGeom prst="rect">
          <a:avLst/>
        </a:prstGeom>
        <a:solidFill>
          <a:schemeClr val="accent2">
            <a:alpha val="90000"/>
            <a:hueOff val="0"/>
            <a:satOff val="0"/>
            <a:lumOff val="0"/>
            <a:alphaOff val="-30000"/>
          </a:schemeClr>
        </a:solidFill>
        <a:ln w="63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F85B7F5-A04A-4DA0-962A-28F0B197085A}">
      <dsp:nvSpPr>
        <dsp:cNvPr id="0" name=""/>
        <dsp:cNvSpPr/>
      </dsp:nvSpPr>
      <dsp:spPr>
        <a:xfrm>
          <a:off x="7218795" y="1239663"/>
          <a:ext cx="3081563" cy="479869"/>
        </a:xfrm>
        <a:prstGeom prst="rect">
          <a:avLst/>
        </a:prstGeom>
        <a:solidFill>
          <a:schemeClr val="accent2">
            <a:alpha val="90000"/>
            <a:hueOff val="0"/>
            <a:satOff val="0"/>
            <a:lumOff val="0"/>
            <a:alphaOff val="-40000"/>
          </a:schemeClr>
        </a:solidFill>
        <a:ln w="12700" cap="flat" cmpd="sng" algn="ctr">
          <a:solidFill>
            <a:schemeClr val="accent2">
              <a:alpha val="90000"/>
              <a:hueOff val="0"/>
              <a:satOff val="0"/>
              <a:lumOff val="0"/>
              <a:alphaOff val="-40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800100">
            <a:lnSpc>
              <a:spcPct val="90000"/>
            </a:lnSpc>
            <a:spcBef>
              <a:spcPct val="0"/>
            </a:spcBef>
            <a:spcAft>
              <a:spcPct val="35000"/>
            </a:spcAft>
            <a:buNone/>
            <a:defRPr b="1"/>
          </a:pPr>
          <a:r>
            <a:rPr lang="en-US" sz="1800" b="0" kern="1200" dirty="0"/>
            <a:t>Title</a:t>
          </a:r>
        </a:p>
      </dsp:txBody>
      <dsp:txXfrm>
        <a:off x="7218795" y="1239663"/>
        <a:ext cx="3081563" cy="479869"/>
      </dsp:txXfrm>
    </dsp:sp>
    <dsp:sp modelId="{DB2625BA-E96D-4321-A7F2-AE977040F570}">
      <dsp:nvSpPr>
        <dsp:cNvPr id="0" name=""/>
        <dsp:cNvSpPr/>
      </dsp:nvSpPr>
      <dsp:spPr>
        <a:xfrm>
          <a:off x="7218795" y="333159"/>
          <a:ext cx="3081563" cy="906503"/>
        </a:xfrm>
        <a:prstGeom prst="rect">
          <a:avLst/>
        </a:prstGeom>
        <a:solidFill>
          <a:schemeClr val="accent2">
            <a:alpha val="90000"/>
            <a:tint val="4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4300" tIns="114300" rIns="114300" bIns="114300" numCol="1" spcCol="1270" anchor="ctr" anchorCtr="0">
          <a:noAutofit/>
        </a:bodyPr>
        <a:lstStyle/>
        <a:p>
          <a:pPr marL="0" lvl="0" indent="0" algn="l" defTabSz="533400">
            <a:lnSpc>
              <a:spcPct val="90000"/>
            </a:lnSpc>
            <a:spcBef>
              <a:spcPct val="0"/>
            </a:spcBef>
            <a:spcAft>
              <a:spcPct val="35000"/>
            </a:spcAft>
            <a:buNone/>
          </a:pPr>
          <a:r>
            <a:rPr lang="en-US" sz="1200" b="0" i="0" u="none" kern="1200" dirty="0"/>
            <a:t>If you don’t see the Notes pane or it is completely minimized, click Notes on the task bar across the bottom of the PowerPoint window. </a:t>
          </a:r>
          <a:endParaRPr lang="en-US" sz="1200" kern="1200" dirty="0"/>
        </a:p>
      </dsp:txBody>
      <dsp:txXfrm>
        <a:off x="7218795" y="333159"/>
        <a:ext cx="3081563" cy="906503"/>
      </dsp:txXfrm>
    </dsp:sp>
    <dsp:sp modelId="{588DF415-EA5F-44AE-9839-E1C3A488E162}">
      <dsp:nvSpPr>
        <dsp:cNvPr id="0" name=""/>
        <dsp:cNvSpPr/>
      </dsp:nvSpPr>
      <dsp:spPr>
        <a:xfrm>
          <a:off x="8759576" y="1719532"/>
          <a:ext cx="0" cy="279923"/>
        </a:xfrm>
        <a:prstGeom prst="line">
          <a:avLst/>
        </a:prstGeom>
        <a:noFill/>
        <a:ln w="6350" cap="flat" cmpd="sng" algn="ctr">
          <a:solidFill>
            <a:schemeClr val="accent2">
              <a:shade val="90000"/>
              <a:hueOff val="12079"/>
              <a:satOff val="-233"/>
              <a:lumOff val="28223"/>
              <a:alphaOff val="0"/>
            </a:schemeClr>
          </a:solidFill>
          <a:prstDash val="solid"/>
          <a:miter lim="800000"/>
        </a:ln>
        <a:effectLst/>
      </dsp:spPr>
      <dsp:style>
        <a:lnRef idx="1">
          <a:scrgbClr r="0" g="0" b="0"/>
        </a:lnRef>
        <a:fillRef idx="0">
          <a:scrgbClr r="0" g="0" b="0"/>
        </a:fillRef>
        <a:effectRef idx="0">
          <a:scrgbClr r="0" g="0" b="0"/>
        </a:effectRef>
        <a:fontRef idx="minor"/>
      </dsp:style>
    </dsp:sp>
    <dsp:sp modelId="{EE901CC3-E71A-4136-9165-6726A2651E59}">
      <dsp:nvSpPr>
        <dsp:cNvPr id="0" name=""/>
        <dsp:cNvSpPr/>
      </dsp:nvSpPr>
      <dsp:spPr>
        <a:xfrm rot="2700000">
          <a:off x="8728472" y="1968352"/>
          <a:ext cx="62208" cy="62208"/>
        </a:xfrm>
        <a:prstGeom prst="rect">
          <a:avLst/>
        </a:prstGeom>
        <a:solidFill>
          <a:schemeClr val="accent2">
            <a:alpha val="90000"/>
            <a:hueOff val="0"/>
            <a:satOff val="0"/>
            <a:lumOff val="0"/>
            <a:alphaOff val="-40000"/>
          </a:schemeClr>
        </a:solidFill>
        <a:ln w="63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7/3/layout/HorizontalLabelsTimeline">
  <dgm:title val="Horizontal Labels Timeline"/>
  <dgm:desc val="Use to show a list of events in chronological order. The rectangular shape contains the description while the date is shown immediately below. It can display a large amount of text and medium length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animLvl val="lvl"/>
    </dgm:varLst>
    <dgm:alg type="composite"/>
    <dgm:shape xmlns:r="http://schemas.openxmlformats.org/officeDocument/2006/relationships" r:blip="">
      <dgm:adjLst/>
    </dgm:shape>
    <dgm:constrLst>
      <dgm:constr type="w" for="ch" forName="divider" refType="w"/>
      <dgm:constr type="h" for="ch" forName="divider"/>
      <dgm:constr type="ctrY" for="ch" forName="divider" refType="h" fact="0.5"/>
      <dgm:constr type="l" for="ch" forName="divider"/>
      <dgm:constr type="w" for="ch" forName="nodes" refType="w"/>
      <dgm:constr type="h" for="ch" forName="nodes" refType="h"/>
    </dgm:constrLst>
    <dgm:layoutNode name="divider" styleLbl="fgAcc1">
      <dgm:alg type="sp"/>
      <dgm:shape xmlns:r="http://schemas.openxmlformats.org/officeDocument/2006/relationships" type="line" r:blip="" zOrderOff="-1">
        <dgm:adjLst/>
      </dgm:shap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hoose name="constrBasedOnChildrenCount">
        <dgm:if name="constrForTwoChildren" axis="ch" ptType="node" func="cnt" op="lte" val="2">
          <dgm:constrLst>
            <dgm:constr type="primFontSz" for="des" forName="L1TextContainer" val="20"/>
            <dgm:constr type="primFontSz" for="des" forName="L2TextContainer" refType="primFontSz" refFor="des" refForName="L1TextContainer" op="equ" fact="0.85"/>
            <dgm:constr type="w" for="ch" forName="composite" refType="w"/>
            <dgm:constr type="h" for="ch" forName="composite" refType="h"/>
            <dgm:constr type="w" for="ch" forName="spaceBetweenRectangles" refType="w" refFor="ch" refForName="composite" fact="0"/>
            <dgm:constr type="w" for="ch" ptType="sibTrans" op="equ"/>
            <dgm:constr type="primFontSz" for="des" forName="L1TextContainer" op="equ"/>
            <dgm:constr type="primFontSz" for="des" forName="L2TextContainer" op="equ"/>
          </dgm:constrLst>
        </dgm:if>
        <dgm:else name="constrForRest">
          <dgm:constrLst>
            <dgm:constr type="primFontSz" for="des" forName="L1TextContainer" val="20"/>
            <dgm:constr type="primFontSz" for="des" forName="L2TextContainer" refType="primFontSz" refFor="des" refForName="L1TextContainer" op="equ" fact="0.85"/>
            <dgm:constr type="w" for="ch" forName="composite" refType="w"/>
            <dgm:constr type="h" for="ch" forName="composite" refType="h"/>
            <dgm:constr type="w" for="ch" forName="spaceBetweenRectangles" refType="w" refFor="ch" refForName="composite" fact="-0.5"/>
            <dgm:constr type="w" for="ch" ptType="sibTrans" op="equ"/>
            <dgm:constr type="primFontSz" for="des" forName="L1TextContainer" op="equ"/>
            <dgm:constr type="primFontSz" for="des" forName="L2TextContainer" op="equ"/>
          </dgm:constrLst>
        </dgm:else>
      </dgm:choose>
      <dgm:forEach name="nodesForEach" axis="ch" ptType="node">
        <dgm:layoutNode name="composite">
          <dgm:alg type="composite"/>
          <dgm:shape xmlns:r="http://schemas.openxmlformats.org/officeDocument/2006/relationships" r:blip="">
            <dgm:adjLst/>
          </dgm:shape>
          <dgm:choose name="CaseForPlacingNodesAboveAndBelowDivider">
            <dgm:if name="CaseForPlacingNodeAboveDivider" axis="self" ptType="node" func="posOdd" op="equ" val="1">
              <dgm:constrLst>
                <dgm:constr type="w" for="ch" forName="L1TextContainer" refType="w" fact="0.88"/>
                <dgm:constr type="l" for="ch" forName="L1TextContainer" refType="w" fact="0.06"/>
                <dgm:constr type="h" for="ch" forName="L1TextContainer" refType="h" fact="0.12"/>
                <dgm:constr type="t" for="ch" forName="L1TextContainer" refType="h" fact="0.31"/>
                <dgm:constr type="w" for="ch" forName="L2TextContainerWrapper" refType="w" fact="0.88"/>
                <dgm:constr type="l" for="ch" forName="L2TextContainerWrapper" refType="w" fact="0.06"/>
                <dgm:constr type="h" for="ch" forName="L2TextContainerWrapper" refType="h" fact="0.31"/>
                <dgm:constr type="b" for="ch" forName="L2TextContainerWrapper" refType="h" fact="0.31"/>
                <dgm:constr type="w" for="ch" forName="ConnectLine"/>
                <dgm:constr type="ctrX" for="ch" forName="ConnectLine" refType="w" fact="0.5"/>
                <dgm:constr type="h" for="ch" forName="ConnectLine" refType="h" fact="0.07"/>
                <dgm:constr type="t" for="ch" forName="ConnectLine" refType="h" fact="0.43"/>
                <dgm:constr type="w" for="ch" forName="ConnectorPoint" refType="h" fact="0.022"/>
                <dgm:constr type="h" for="ch" forName="ConnectorPoint" refType="h" fact="0.022"/>
                <dgm:constr type="ctrX" for="ch" forName="ConnectorPoint" refType="w" fact="0.5"/>
                <dgm:constr type="ctrY" for="ch" forName="ConnectorPoint" refType="h" fact="0.5"/>
                <dgm:constr type="w" for="ch" forName="EmptyPlaceHolder" refType="w"/>
                <dgm:constr type="h" for="ch" forName="EmptyPlaceHolder" refType="h" fact="0.5"/>
                <dgm:constr type="t" for="ch" forName="EmptyPlaceHolder" refType="h" fact="0.5"/>
              </dgm:constrLst>
            </dgm:if>
            <dgm:else name="CaseForPlacingNodeBelowDivider">
              <dgm:constrLst>
                <dgm:constr type="w" for="ch" forName="L1TextContainer" refType="w" fact="0.88"/>
                <dgm:constr type="l" for="ch" forName="L1TextContainer" refType="w" fact="0.06"/>
                <dgm:constr type="h" for="ch" forName="L1TextContainer" refType="h" fact="0.12"/>
                <dgm:constr type="t" for="ch" forName="L1TextContainer" refType="h" fact="0.57"/>
                <dgm:constr type="w" for="ch" forName="L2TextContainerWrapper" refType="w" fact="0.88"/>
                <dgm:constr type="l" for="ch" forName="L2TextContainerWrapper" refType="w" fact="0.06"/>
                <dgm:constr type="h" for="ch" forName="L2TextContainerWrapper" refType="h" fact="0.31"/>
                <dgm:constr type="t" for="ch" forName="L2TextContainerWrapper" refType="h" fact="0.69"/>
                <dgm:constr type="w" for="ch" forName="ConnectLine"/>
                <dgm:constr type="ctrX" for="ch" forName="ConnectLine" refType="w" fact="0.5"/>
                <dgm:constr type="h" for="ch" forName="ConnectLine" refType="h" fact="0.07"/>
                <dgm:constr type="t" for="ch" forName="ConnectLine" refType="h" fact="0.5"/>
                <dgm:constr type="w" for="ch" forName="ConnectorPoint" refType="h" fact="0.022"/>
                <dgm:constr type="h" for="ch" forName="ConnectorPoint" refType="h" fact="0.022"/>
                <dgm:constr type="ctrX" for="ch" forName="ConnectorPoint" refType="w" fact="0.5"/>
                <dgm:constr type="ctrY" for="ch" forName="ConnectorPoint" refType="h" fact="0.5"/>
                <dgm:constr type="w" for="ch" forName="EmptyPlaceHolder" refType="w"/>
                <dgm:constr type="h" for="ch" forName="EmptyPlaceHolder" refType="h" fact="0.5"/>
                <dgm:constr type="t" for="ch" forName="EmptyPlaceHolder" refType="h" fact="0"/>
              </dgm:constrLst>
            </dgm:else>
          </dgm:choose>
          <dgm:layoutNode name="L1TextContainer" styleLbl="alignNode1">
            <dgm:varLst>
              <dgm:chMax val="1"/>
              <dgm:chPref val="1"/>
              <dgm:bulletEnabled val="1"/>
            </dgm:varLst>
            <dgm:alg type="tx">
              <dgm:param type="txAnchorVert" val="mid"/>
              <dgm:param type="parTxLTRAlign" val="ctr"/>
              <dgm:param type="parTxRTLAlign" val="ctr"/>
            </dgm:alg>
            <dgm:shape xmlns:r="http://schemas.openxmlformats.org/officeDocument/2006/relationships" type="rect" r:blip="">
              <dgm:adjLst/>
            </dgm:shape>
            <dgm:presOf axis="self"/>
            <dgm:constrLst>
              <dgm:constr type="tMarg" refType="primFontSz" fact="0.4"/>
              <dgm:constr type="bMarg" refType="primFontSz" fact="0.4"/>
              <dgm:constr type="lMarg" refType="primFontSz" fact="0.4"/>
              <dgm:constr type="rMarg" refType="primFontSz" fact="0.4"/>
            </dgm:constrLst>
            <dgm:ruleLst>
              <dgm:rule type="primFontSz" val="14" fact="NaN" max="NaN"/>
            </dgm:ruleLst>
          </dgm:layoutNode>
          <dgm:layoutNode name="L2TextContainerWrapper">
            <dgm:varLst>
              <dgm:bulletEnabled val="1"/>
            </dgm:varLst>
            <dgm:alg type="composite"/>
            <dgm:choose name="L2TextContainerConstr">
              <dgm:if name="CaseForPlacingL2TextContaineAboveDivider" axis="self" ptType="node" func="posOdd" op="equ" val="1">
                <dgm:constrLst>
                  <dgm:constr type="h" for="ch" forName="L2TextContainer" refType="h" fact="0.39"/>
                  <dgm:constr type="b" for="ch" forName="L2TextContainer" refType="h"/>
                  <dgm:constr type="h" for="ch" forName="FlexibleEmptyPlaceHolder" refType="h" fact="0.61"/>
                </dgm:constrLst>
              </dgm:if>
              <dgm:else name="CaseForPlacingL2TextContaineBelowDivider">
                <dgm:constrLst>
                  <dgm:constr type="h" for="ch" forName="L2TextContainer" refType="h" fact="0.39"/>
                  <dgm:constr type="h" for="ch" forName="FlexibleEmptyPlaceHolder" refType="h" fact="0.61"/>
                  <dgm:constr type="b" for="ch" forName="FlexibleEmptyPlaceHolder" refType="h"/>
                </dgm:constrLst>
              </dgm:else>
            </dgm:choose>
            <dgm:layoutNode name="L2TextContainer" styleLbl="bgAccFollowNode1" moveWith="L1TextContainer">
              <dgm:choose name="L2TextContainerAlgo">
                <dgm:if name="L2TextContainerAlgoLTR" func="var" arg="dir" op="equ" val="norm">
                  <dgm:alg type="tx">
                    <dgm:param type="txAnchorVert" val="mid"/>
                    <dgm:param type="parTxRTLAlign" val="l"/>
                    <dgm:param type="parTxLTRAlign" val="l"/>
                    <dgm:param type="txAnchorVertCh" val="mid"/>
                    <dgm:param type="shpTxRTLAlignCh" val="l"/>
                    <dgm:param type="shpTxLTRAlignCh" val="l"/>
                  </dgm:alg>
                </dgm:if>
                <dgm:else name="L2TextContainerAlgoRTL">
                  <dgm:alg type="tx">
                    <dgm:param type="txAnchorVert" val="mid"/>
                    <dgm:param type="parTxRTLAlign" val="r"/>
                    <dgm:param type="parTxLTRAlign" val="r"/>
                    <dgm:param type="txAnchorVertCh" val="mid"/>
                    <dgm:param type="shpTxRTLAlignCh" val="r"/>
                    <dgm:param type="shpTxLTRAlignCh" val="r"/>
                  </dgm:alg>
                </dgm:else>
              </dgm:choose>
              <dgm:shape xmlns:r="http://schemas.openxmlformats.org/officeDocument/2006/relationships" type="rect" r:blip="">
                <dgm:adjLst/>
              </dgm:shape>
              <dgm:presOf axis="des" ptType="node"/>
              <dgm:constrLst>
                <dgm:constr type="tMarg" refType="primFontSz" fact="0.75"/>
                <dgm:constr type="bMarg" refType="primFontSz" fact="0.75"/>
                <dgm:constr type="lMarg" refType="primFontSz" fact="0.75"/>
                <dgm:constr type="rMarg" refType="primFontSz" fact="0.75"/>
              </dgm:constrLst>
              <dgm:ruleLst>
                <dgm:rule type="h" val="INF" fact="NaN" max="NaN"/>
                <dgm:rule type="primFontSz" val="12" fact="NaN" max="NaN"/>
                <dgm:rule type="secFontSz" val="10" fact="NaN" max="NaN"/>
              </dgm:ruleLst>
            </dgm:layoutNode>
            <dgm:layoutNode name="FlexibleEmptyPlaceHolder">
              <dgm:alg type="sp"/>
              <dgm:shape xmlns:r="http://schemas.openxmlformats.org/officeDocument/2006/relationships" r:blip="">
                <dgm:adjLst/>
              </dgm:shape>
              <dgm:presOf/>
              <dgm:constrLst/>
            </dgm:layoutNode>
          </dgm:layoutNode>
          <dgm:layoutNode name="ConnectLine" styleLbl="sibTrans1D1" moveWith="L1TextContainer">
            <dgm:alg type="sp"/>
            <dgm:shape xmlns:r="http://schemas.openxmlformats.org/officeDocument/2006/relationships" type="line" r:blip="">
              <dgm:adjLst/>
            </dgm:shape>
            <dgm:presOf/>
            <dgm:constrLst/>
          </dgm:layoutNode>
          <dgm:layoutNode name="ConnectorPoint" styleLbl="node1" moveWith="L1TextContainer">
            <dgm:alg type="sp"/>
            <dgm:shape xmlns:r="http://schemas.openxmlformats.org/officeDocument/2006/relationships" rot="45" type="rect" r:blip="" zOrderOff="10">
              <dgm:adjLst/>
              <dgm:extLst>
                <a:ext uri="{B698B0E9-8C71-41B9-8309-B3DCBF30829C}">
                  <dgm1612:spPr xmlns:dgm1612="http://schemas.microsoft.com/office/drawing/2016/12/diagram">
                    <a:ln w="6350"/>
                  </dgm1612:spPr>
                </a:ext>
              </dgm:extLst>
            </dgm:shape>
            <dgm:presOf/>
            <dgm:constr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Node>
  <dgm:extLst>
    <a:ext uri="{68A01E43-0DF5-4B5B-8FA6-DAF915123BFB}">
      <dgm1612:lstStyle xmlns:dgm1612="http://schemas.microsoft.com/office/drawing/2016/12/diagram">
        <a:lvl1pPr>
          <a:defRPr b="1"/>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A47A63F-9D06-479D-A04D-717692D4326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C51F70DC-6EDE-457C-B55A-39AC7DE41A3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87C06C4-C5A6-48FB-97F5-B20A44F857E9}" type="datetimeFigureOut">
              <a:rPr lang="en-US" smtClean="0"/>
              <a:t>8/31/2022</a:t>
            </a:fld>
            <a:endParaRPr lang="en-US"/>
          </a:p>
        </p:txBody>
      </p:sp>
      <p:sp>
        <p:nvSpPr>
          <p:cNvPr id="4" name="Footer Placeholder 3">
            <a:extLst>
              <a:ext uri="{FF2B5EF4-FFF2-40B4-BE49-F238E27FC236}">
                <a16:creationId xmlns:a16="http://schemas.microsoft.com/office/drawing/2014/main" id="{146987CF-42F5-4BB0-AD0D-1D64C359446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22368FB4-296C-4F8C-BFA3-D7C3AD617B6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F555657-0A12-495F-9FFA-D8F7554E7C39}" type="slidenum">
              <a:rPr lang="en-US" smtClean="0"/>
              <a:t>‹#›</a:t>
            </a:fld>
            <a:endParaRPr lang="en-US"/>
          </a:p>
        </p:txBody>
      </p:sp>
    </p:spTree>
    <p:extLst>
      <p:ext uri="{BB962C8B-B14F-4D97-AF65-F5344CB8AC3E}">
        <p14:creationId xmlns:p14="http://schemas.microsoft.com/office/powerpoint/2010/main" val="176643222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F2B2CC-0155-4E5E-A890-531D58ADF5B2}" type="datetimeFigureOut">
              <a:rPr lang="en-US" smtClean="0"/>
              <a:t>8/31/2022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2780FBB-F712-42E7-8C2F-226D98798B3F}" type="slidenum">
              <a:rPr lang="en-US" smtClean="0"/>
              <a:t>‹#›</a:t>
            </a:fld>
            <a:endParaRPr lang="en-US"/>
          </a:p>
        </p:txBody>
      </p:sp>
    </p:spTree>
    <p:extLst>
      <p:ext uri="{BB962C8B-B14F-4D97-AF65-F5344CB8AC3E}">
        <p14:creationId xmlns:p14="http://schemas.microsoft.com/office/powerpoint/2010/main" val="25671535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2DC0559-D619-4E56-BF6F-3712370C2150}" type="slidenum">
              <a:rPr lang="en-US" smtClean="0"/>
              <a:t>16</a:t>
            </a:fld>
            <a:endParaRPr lang="en-US"/>
          </a:p>
        </p:txBody>
      </p:sp>
    </p:spTree>
    <p:extLst>
      <p:ext uri="{BB962C8B-B14F-4D97-AF65-F5344CB8AC3E}">
        <p14:creationId xmlns:p14="http://schemas.microsoft.com/office/powerpoint/2010/main" val="276223867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B3FB0C32-F044-4939-92E4-8BA39B7A391A}"/>
              </a:ext>
              <a:ext uri="{C183D7F6-B498-43B3-948B-1728B52AA6E4}">
                <adec:decorative xmlns:adec="http://schemas.microsoft.com/office/drawing/2017/decorative" val="1"/>
              </a:ext>
            </a:extLst>
          </p:cNvPr>
          <p:cNvSpPr/>
          <p:nvPr userDrawn="1"/>
        </p:nvSpPr>
        <p:spPr>
          <a:xfrm>
            <a:off x="3050" y="-663"/>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584BE8A-3E34-4967-9E7C-13EC8F6A990A}"/>
              </a:ext>
              <a:ext uri="{C183D7F6-B498-43B3-948B-1728B52AA6E4}">
                <adec:decorative xmlns:adec="http://schemas.microsoft.com/office/drawing/2017/decorative" val="1"/>
              </a:ext>
            </a:extLst>
          </p:cNvPr>
          <p:cNvSpPr/>
          <p:nvPr userDrawn="1"/>
        </p:nvSpPr>
        <p:spPr>
          <a:xfrm>
            <a:off x="3050" y="-663"/>
            <a:ext cx="12188952" cy="6858000"/>
          </a:xfrm>
          <a:prstGeom prst="rect">
            <a:avLst/>
          </a:prstGeom>
          <a:gradFill flip="none" rotWithShape="1">
            <a:gsLst>
              <a:gs pos="0">
                <a:schemeClr val="accent2">
                  <a:alpha val="60000"/>
                </a:schemeClr>
              </a:gs>
              <a:gs pos="100000">
                <a:schemeClr val="accent1">
                  <a:alpha val="6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99BFF676-EC35-4FFD-8894-CA4F2830700A}"/>
              </a:ext>
              <a:ext uri="{C183D7F6-B498-43B3-948B-1728B52AA6E4}">
                <adec:decorative xmlns:adec="http://schemas.microsoft.com/office/drawing/2017/decorative" val="1"/>
              </a:ext>
            </a:extLst>
          </p:cNvPr>
          <p:cNvSpPr/>
          <p:nvPr userDrawn="1"/>
        </p:nvSpPr>
        <p:spPr>
          <a:xfrm>
            <a:off x="3050" y="0"/>
            <a:ext cx="12188952" cy="6858000"/>
          </a:xfrm>
          <a:prstGeom prst="rect">
            <a:avLst/>
          </a:prstGeom>
          <a:solidFill>
            <a:schemeClr val="bg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a:extLst>
              <a:ext uri="{FF2B5EF4-FFF2-40B4-BE49-F238E27FC236}">
                <a16:creationId xmlns:a16="http://schemas.microsoft.com/office/drawing/2014/main" id="{32DA1557-E095-4C82-B659-3AF550080BB1}"/>
              </a:ext>
              <a:ext uri="{C183D7F6-B498-43B3-948B-1728B52AA6E4}">
                <adec:decorative xmlns:adec="http://schemas.microsoft.com/office/drawing/2017/decorative" val="1"/>
              </a:ext>
            </a:extLst>
          </p:cNvPr>
          <p:cNvSpPr/>
          <p:nvPr userDrawn="1"/>
        </p:nvSpPr>
        <p:spPr>
          <a:xfrm rot="16200000">
            <a:off x="2746250" y="-663"/>
            <a:ext cx="6857999" cy="6857998"/>
          </a:xfrm>
          <a:prstGeom prst="ellipse">
            <a:avLst/>
          </a:prstGeom>
          <a:gradFill>
            <a:gsLst>
              <a:gs pos="0">
                <a:schemeClr val="accent1">
                  <a:lumMod val="20000"/>
                  <a:lumOff val="80000"/>
                  <a:alpha val="40000"/>
                </a:schemeClr>
              </a:gs>
              <a:gs pos="100000">
                <a:schemeClr val="accent1">
                  <a:alpha val="40000"/>
                </a:schemeClr>
              </a:gs>
            </a:gsLst>
            <a:lin ang="2700000" scaled="1"/>
          </a:gradFill>
          <a:ln>
            <a:noFill/>
          </a:ln>
          <a:effectLst>
            <a:softEdge rad="520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a:extLst>
              <a:ext uri="{FF2B5EF4-FFF2-40B4-BE49-F238E27FC236}">
                <a16:creationId xmlns:a16="http://schemas.microsoft.com/office/drawing/2014/main" id="{9F34E5EF-94D7-4AE0-BDD1-81A3ECDE614C}"/>
              </a:ext>
              <a:ext uri="{C183D7F6-B498-43B3-948B-1728B52AA6E4}">
                <adec:decorative xmlns:adec="http://schemas.microsoft.com/office/drawing/2017/decorative" val="1"/>
              </a:ext>
            </a:extLst>
          </p:cNvPr>
          <p:cNvSpPr/>
          <p:nvPr userDrawn="1"/>
        </p:nvSpPr>
        <p:spPr>
          <a:xfrm rot="16200000">
            <a:off x="77040" y="1193411"/>
            <a:ext cx="5589934" cy="5737916"/>
          </a:xfrm>
          <a:prstGeom prst="ellipse">
            <a:avLst/>
          </a:prstGeom>
          <a:gradFill>
            <a:gsLst>
              <a:gs pos="0">
                <a:schemeClr val="accent1">
                  <a:alpha val="40000"/>
                </a:schemeClr>
              </a:gs>
              <a:gs pos="100000">
                <a:schemeClr val="accent5">
                  <a:alpha val="20000"/>
                </a:schemeClr>
              </a:gs>
            </a:gsLst>
            <a:lin ang="2700000" scaled="1"/>
          </a:gradFill>
          <a:ln>
            <a:noFill/>
          </a:ln>
          <a:effectLst>
            <a:softEdge rad="952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Oval 15">
            <a:extLst>
              <a:ext uri="{FF2B5EF4-FFF2-40B4-BE49-F238E27FC236}">
                <a16:creationId xmlns:a16="http://schemas.microsoft.com/office/drawing/2014/main" id="{D829E57E-3199-4AAA-B2D5-F93264FDA0B5}"/>
              </a:ext>
              <a:ext uri="{C183D7F6-B498-43B3-948B-1728B52AA6E4}">
                <adec:decorative xmlns:adec="http://schemas.microsoft.com/office/drawing/2017/decorative" val="1"/>
              </a:ext>
            </a:extLst>
          </p:cNvPr>
          <p:cNvSpPr/>
          <p:nvPr userDrawn="1"/>
        </p:nvSpPr>
        <p:spPr>
          <a:xfrm rot="16200000">
            <a:off x="6442672" y="193606"/>
            <a:ext cx="5760743" cy="5737917"/>
          </a:xfrm>
          <a:prstGeom prst="ellipse">
            <a:avLst/>
          </a:prstGeom>
          <a:gradFill>
            <a:gsLst>
              <a:gs pos="0">
                <a:schemeClr val="accent1">
                  <a:alpha val="20000"/>
                </a:schemeClr>
              </a:gs>
              <a:gs pos="100000">
                <a:schemeClr val="accent5">
                  <a:alpha val="40000"/>
                </a:schemeClr>
              </a:gs>
            </a:gsLst>
            <a:lin ang="2700000" scaled="1"/>
          </a:gradFill>
          <a:ln>
            <a:noFill/>
          </a:ln>
          <a:effectLst>
            <a:softEdge rad="10033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7" name="Picture 16" descr="Tag=CustomerPhoto&#10;Crop=1&#10;Align=N/A">
            <a:extLst>
              <a:ext uri="{FF2B5EF4-FFF2-40B4-BE49-F238E27FC236}">
                <a16:creationId xmlns:a16="http://schemas.microsoft.com/office/drawing/2014/main" id="{8A791822-0971-4E61-A5E4-9AAD258F58E3}"/>
              </a:ext>
            </a:extLst>
          </p:cNvPr>
          <p:cNvPicPr>
            <a:picLocks/>
          </p:cNvPicPr>
          <p:nvPr userDrawn="1"/>
        </p:nvPicPr>
        <p:blipFill>
          <a:blip r:embed="rId2">
            <a:alphaModFix amt="20000"/>
            <a:extLst>
              <a:ext uri="{28A0092B-C50C-407E-A947-70E740481C1C}">
                <a14:useLocalDpi xmlns:a14="http://schemas.microsoft.com/office/drawing/2010/main" val="0"/>
              </a:ext>
            </a:extLst>
          </a:blip>
          <a:stretch>
            <a:fillRect/>
          </a:stretch>
        </p:blipFill>
        <p:spPr>
          <a:xfrm>
            <a:off x="3048" y="-663"/>
            <a:ext cx="12188952" cy="6858000"/>
          </a:xfrm>
          <a:prstGeom prst="rect">
            <a:avLst/>
          </a:prstGeom>
        </p:spPr>
      </p:pic>
      <p:sp>
        <p:nvSpPr>
          <p:cNvPr id="18" name="Title 1">
            <a:extLst>
              <a:ext uri="{FF2B5EF4-FFF2-40B4-BE49-F238E27FC236}">
                <a16:creationId xmlns:a16="http://schemas.microsoft.com/office/drawing/2014/main" id="{B86D7D99-F789-4EDA-861D-B6B994F05F1D}"/>
              </a:ext>
            </a:extLst>
          </p:cNvPr>
          <p:cNvSpPr>
            <a:spLocks noGrp="1"/>
          </p:cNvSpPr>
          <p:nvPr>
            <p:ph type="ctrTitle"/>
          </p:nvPr>
        </p:nvSpPr>
        <p:spPr>
          <a:xfrm>
            <a:off x="1527050" y="1121700"/>
            <a:ext cx="9144000" cy="2387600"/>
          </a:xfrm>
        </p:spPr>
        <p:txBody>
          <a:bodyPr/>
          <a:lstStyle>
            <a:lvl1pPr algn="ctr">
              <a:defRPr>
                <a:solidFill>
                  <a:schemeClr val="bg1"/>
                </a:solidFill>
              </a:defRPr>
            </a:lvl1pPr>
          </a:lstStyle>
          <a:p>
            <a:r>
              <a:rPr lang="en-US">
                <a:solidFill>
                  <a:srgbClr val="FFFFFF"/>
                </a:solidFill>
                <a:effectLst>
                  <a:outerShdw blurRad="38100" dist="38100" dir="2700000" algn="tl">
                    <a:srgbClr val="000000">
                      <a:alpha val="43137"/>
                    </a:srgbClr>
                  </a:outerShdw>
                </a:effectLst>
                <a:ea typeface="Cambria" panose="02040503050406030204" pitchFamily="18" charset="0"/>
                <a:cs typeface="Sabon Next LT" panose="020B0502040204020203" pitchFamily="2" charset="0"/>
              </a:rPr>
              <a:t>Click to edit Master title style</a:t>
            </a:r>
            <a:endParaRPr lang="en-US" dirty="0">
              <a:solidFill>
                <a:srgbClr val="FFFFFF"/>
              </a:solidFill>
              <a:effectLst>
                <a:outerShdw blurRad="38100" dist="38100" dir="2700000" algn="tl">
                  <a:srgbClr val="000000">
                    <a:alpha val="43137"/>
                  </a:srgbClr>
                </a:outerShdw>
              </a:effectLst>
              <a:ea typeface="Cambria" panose="02040503050406030204" pitchFamily="18" charset="0"/>
              <a:cs typeface="Sabon Next LT" panose="020B0502040204020203" pitchFamily="2" charset="0"/>
            </a:endParaRPr>
          </a:p>
        </p:txBody>
      </p:sp>
      <p:sp>
        <p:nvSpPr>
          <p:cNvPr id="20" name="Text Placeholder 12">
            <a:extLst>
              <a:ext uri="{FF2B5EF4-FFF2-40B4-BE49-F238E27FC236}">
                <a16:creationId xmlns:a16="http://schemas.microsoft.com/office/drawing/2014/main" id="{2B39487B-EA73-4D7B-93AA-D63B49F4DA7F}"/>
              </a:ext>
            </a:extLst>
          </p:cNvPr>
          <p:cNvSpPr>
            <a:spLocks noGrp="1"/>
          </p:cNvSpPr>
          <p:nvPr>
            <p:ph type="body" sz="quarter" idx="15"/>
          </p:nvPr>
        </p:nvSpPr>
        <p:spPr>
          <a:xfrm>
            <a:off x="1527050" y="3600450"/>
            <a:ext cx="9144000" cy="2451100"/>
          </a:xfrm>
        </p:spPr>
        <p:txBody>
          <a:bodyPr>
            <a:normAutofit/>
          </a:bodyPr>
          <a:lstStyle>
            <a:lvl1pPr marL="0" indent="0" algn="ctr">
              <a:buNone/>
              <a:defRPr sz="2800">
                <a:solidFill>
                  <a:schemeClr val="bg1"/>
                </a:solidFill>
                <a:effectLst/>
                <a:latin typeface="+mn-lt"/>
              </a:defRPr>
            </a:lvl1pPr>
          </a:lstStyle>
          <a:p>
            <a:pPr lvl="0"/>
            <a:r>
              <a:rPr lang="en-US"/>
              <a:t>Click to edit Master text styles</a:t>
            </a:r>
          </a:p>
        </p:txBody>
      </p:sp>
    </p:spTree>
    <p:extLst>
      <p:ext uri="{BB962C8B-B14F-4D97-AF65-F5344CB8AC3E}">
        <p14:creationId xmlns:p14="http://schemas.microsoft.com/office/powerpoint/2010/main" val="11555448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Summary">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18B9F00-8450-475B-B155-993BAF212AF6}"/>
              </a:ext>
            </a:extLst>
          </p:cNvPr>
          <p:cNvSpPr>
            <a:spLocks noGrp="1"/>
          </p:cNvSpPr>
          <p:nvPr>
            <p:ph type="dt" sz="half" idx="10"/>
          </p:nvPr>
        </p:nvSpPr>
        <p:spPr/>
        <p:txBody>
          <a:bodyPr/>
          <a:lstStyle/>
          <a:p>
            <a:r>
              <a:rPr lang="en-US"/>
              <a:t>3/1/20XX</a:t>
            </a:r>
          </a:p>
        </p:txBody>
      </p:sp>
      <p:sp>
        <p:nvSpPr>
          <p:cNvPr id="3" name="Footer Placeholder 2">
            <a:extLst>
              <a:ext uri="{FF2B5EF4-FFF2-40B4-BE49-F238E27FC236}">
                <a16:creationId xmlns:a16="http://schemas.microsoft.com/office/drawing/2014/main" id="{5C0FDDA3-8E6F-42F7-BFBE-7FA9C647CA4E}"/>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B6C8E678-81B8-4356-9624-A0B999536312}"/>
              </a:ext>
            </a:extLst>
          </p:cNvPr>
          <p:cNvSpPr>
            <a:spLocks noGrp="1"/>
          </p:cNvSpPr>
          <p:nvPr>
            <p:ph type="sldNum" sz="quarter" idx="12"/>
          </p:nvPr>
        </p:nvSpPr>
        <p:spPr/>
        <p:txBody>
          <a:bodyPr/>
          <a:lstStyle/>
          <a:p>
            <a:fld id="{28844951-7827-47D4-8276-7DDE1FA7D85A}" type="slidenum">
              <a:rPr lang="en-US" smtClean="0"/>
              <a:t>‹#›</a:t>
            </a:fld>
            <a:endParaRPr lang="en-US"/>
          </a:p>
        </p:txBody>
      </p:sp>
      <p:sp>
        <p:nvSpPr>
          <p:cNvPr id="6" name="Title 1">
            <a:extLst>
              <a:ext uri="{FF2B5EF4-FFF2-40B4-BE49-F238E27FC236}">
                <a16:creationId xmlns:a16="http://schemas.microsoft.com/office/drawing/2014/main" id="{673294AE-7408-47DB-898D-41F8C069B42E}"/>
              </a:ext>
            </a:extLst>
          </p:cNvPr>
          <p:cNvSpPr>
            <a:spLocks noGrp="1"/>
          </p:cNvSpPr>
          <p:nvPr>
            <p:ph type="title"/>
          </p:nvPr>
        </p:nvSpPr>
        <p:spPr>
          <a:xfrm>
            <a:off x="841248" y="857251"/>
            <a:ext cx="6156051" cy="2076450"/>
          </a:xfrm>
        </p:spPr>
        <p:txBody>
          <a:bodyPr anchor="b">
            <a:normAutofit/>
          </a:bodyPr>
          <a:lstStyle/>
          <a:p>
            <a:r>
              <a:rPr lang="en-US" sz="4400">
                <a:gradFill flip="none" rotWithShape="1">
                  <a:gsLst>
                    <a:gs pos="0">
                      <a:schemeClr val="accent5">
                        <a:alpha val="70000"/>
                      </a:schemeClr>
                    </a:gs>
                    <a:gs pos="100000">
                      <a:schemeClr val="accent1">
                        <a:alpha val="70000"/>
                      </a:schemeClr>
                    </a:gs>
                  </a:gsLst>
                  <a:lin ang="0" scaled="1"/>
                  <a:tileRect/>
                </a:gradFill>
              </a:rPr>
              <a:t>Click to edit Master title style</a:t>
            </a:r>
            <a:endParaRPr lang="en-US" sz="4400" dirty="0">
              <a:gradFill flip="none" rotWithShape="1">
                <a:gsLst>
                  <a:gs pos="0">
                    <a:schemeClr val="accent5">
                      <a:alpha val="70000"/>
                    </a:schemeClr>
                  </a:gs>
                  <a:gs pos="100000">
                    <a:schemeClr val="accent1">
                      <a:alpha val="70000"/>
                    </a:schemeClr>
                  </a:gs>
                </a:gsLst>
                <a:lin ang="0" scaled="1"/>
                <a:tileRect/>
              </a:gradFill>
            </a:endParaRPr>
          </a:p>
        </p:txBody>
      </p:sp>
      <p:sp>
        <p:nvSpPr>
          <p:cNvPr id="7" name="Content Placeholder 2">
            <a:extLst>
              <a:ext uri="{FF2B5EF4-FFF2-40B4-BE49-F238E27FC236}">
                <a16:creationId xmlns:a16="http://schemas.microsoft.com/office/drawing/2014/main" id="{E973052A-4118-4E04-81F8-A44EC172FE46}"/>
              </a:ext>
            </a:extLst>
          </p:cNvPr>
          <p:cNvSpPr>
            <a:spLocks noGrp="1"/>
          </p:cNvSpPr>
          <p:nvPr>
            <p:ph idx="1"/>
          </p:nvPr>
        </p:nvSpPr>
        <p:spPr>
          <a:xfrm>
            <a:off x="841247" y="3190875"/>
            <a:ext cx="6156052" cy="2986087"/>
          </a:xfrm>
        </p:spPr>
        <p:txBody>
          <a:bodyPr>
            <a:normAutofit/>
          </a:bodyPr>
          <a:lstStyle>
            <a:lvl1pPr marL="0" indent="0">
              <a:buNone/>
              <a:defRPr sz="2200"/>
            </a:lvl1pPr>
          </a:lstStyle>
          <a:p>
            <a:pPr marL="228600" lvl="0" indent="-228600"/>
            <a:r>
              <a:rPr lang="en-US" sz="2000">
                <a:solidFill>
                  <a:schemeClr val="tx2">
                    <a:alpha val="60000"/>
                  </a:schemeClr>
                </a:solidFill>
              </a:rPr>
              <a:t>Click to edit Master text styles</a:t>
            </a:r>
          </a:p>
        </p:txBody>
      </p:sp>
      <p:sp>
        <p:nvSpPr>
          <p:cNvPr id="10" name="Date Placeholder 3">
            <a:extLst>
              <a:ext uri="{FF2B5EF4-FFF2-40B4-BE49-F238E27FC236}">
                <a16:creationId xmlns:a16="http://schemas.microsoft.com/office/drawing/2014/main" id="{8988D1E1-6064-4D6A-9EB1-578E20A2A0ED}"/>
              </a:ext>
            </a:extLst>
          </p:cNvPr>
          <p:cNvSpPr txBox="1">
            <a:spLocks/>
          </p:cNvSpPr>
          <p:nvPr userDrawn="1"/>
        </p:nvSpPr>
        <p:spPr>
          <a:xfrm>
            <a:off x="841248" y="6429375"/>
            <a:ext cx="2646725" cy="365125"/>
          </a:xfrm>
          <a:prstGeom prst="rect">
            <a:avLst/>
          </a:prstGeom>
        </p:spPr>
        <p:txBody>
          <a:bodyPr vert="horz" lIns="91440" tIns="45720" rIns="91440" bIns="45720" rtlCol="0" anchor="ctr"/>
          <a:lstStyle>
            <a:defPPr>
              <a:defRPr lang="en-US"/>
            </a:defPPr>
            <a:lvl1pPr marL="0" algn="l" defTabSz="914400" rtl="0" eaLnBrk="1" latinLnBrk="0" hangingPunct="1">
              <a:defRPr sz="900" kern="1200" cap="all" spc="150" baseline="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AB23B9F-B223-42FC-B961-B8BFC75D2259}" type="datetime1">
              <a:rPr lang="en-US" smtClean="0">
                <a:solidFill>
                  <a:schemeClr val="tx2">
                    <a:alpha val="60000"/>
                  </a:schemeClr>
                </a:solidFill>
              </a:rPr>
              <a:pPr/>
              <a:t>8/31/2022</a:t>
            </a:fld>
            <a:endParaRPr lang="en-US" dirty="0">
              <a:solidFill>
                <a:schemeClr val="tx2">
                  <a:alpha val="60000"/>
                </a:schemeClr>
              </a:solidFill>
            </a:endParaRPr>
          </a:p>
        </p:txBody>
      </p:sp>
      <p:sp>
        <p:nvSpPr>
          <p:cNvPr id="11" name="Footer Placeholder 4">
            <a:extLst>
              <a:ext uri="{FF2B5EF4-FFF2-40B4-BE49-F238E27FC236}">
                <a16:creationId xmlns:a16="http://schemas.microsoft.com/office/drawing/2014/main" id="{BD47C5CB-0317-4DC6-A76F-38A5BB1FD1C2}"/>
              </a:ext>
            </a:extLst>
          </p:cNvPr>
          <p:cNvSpPr txBox="1">
            <a:spLocks/>
          </p:cNvSpPr>
          <p:nvPr userDrawn="1"/>
        </p:nvSpPr>
        <p:spPr>
          <a:xfrm>
            <a:off x="4044696" y="6429375"/>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900" kern="1200" cap="all" spc="150" baseline="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solidFill>
                  <a:schemeClr val="tx2">
                    <a:alpha val="60000"/>
                  </a:schemeClr>
                </a:solidFill>
              </a:rPr>
              <a:t>Sample footer text</a:t>
            </a:r>
            <a:endParaRPr lang="en-US" dirty="0">
              <a:solidFill>
                <a:schemeClr val="tx2">
                  <a:alpha val="60000"/>
                </a:schemeClr>
              </a:solidFill>
            </a:endParaRPr>
          </a:p>
        </p:txBody>
      </p:sp>
      <p:sp>
        <p:nvSpPr>
          <p:cNvPr id="12" name="Slide Number Placeholder 5">
            <a:extLst>
              <a:ext uri="{FF2B5EF4-FFF2-40B4-BE49-F238E27FC236}">
                <a16:creationId xmlns:a16="http://schemas.microsoft.com/office/drawing/2014/main" id="{8CCF6E15-0BE7-453B-BBD4-B379C390AD22}"/>
              </a:ext>
            </a:extLst>
          </p:cNvPr>
          <p:cNvSpPr txBox="1">
            <a:spLocks/>
          </p:cNvSpPr>
          <p:nvPr userDrawn="1"/>
        </p:nvSpPr>
        <p:spPr>
          <a:xfrm>
            <a:off x="8613648" y="6429375"/>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900" kern="1200" cap="all" spc="150" baseline="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8844951-7827-47D4-8276-7DDE1FA7D85A}" type="slidenum">
              <a:rPr lang="en-US" smtClean="0">
                <a:solidFill>
                  <a:schemeClr val="tx2">
                    <a:alpha val="60000"/>
                  </a:schemeClr>
                </a:solidFill>
              </a:rPr>
              <a:pPr/>
              <a:t>‹#›</a:t>
            </a:fld>
            <a:endParaRPr lang="en-US" dirty="0">
              <a:solidFill>
                <a:schemeClr val="tx2">
                  <a:alpha val="60000"/>
                </a:schemeClr>
              </a:solidFill>
            </a:endParaRPr>
          </a:p>
        </p:txBody>
      </p:sp>
      <p:sp>
        <p:nvSpPr>
          <p:cNvPr id="14" name="Picture Placeholder 13">
            <a:extLst>
              <a:ext uri="{FF2B5EF4-FFF2-40B4-BE49-F238E27FC236}">
                <a16:creationId xmlns:a16="http://schemas.microsoft.com/office/drawing/2014/main" id="{0E092228-4487-4E3A-AEE3-12DC34A061E2}"/>
              </a:ext>
            </a:extLst>
          </p:cNvPr>
          <p:cNvSpPr>
            <a:spLocks noGrp="1"/>
          </p:cNvSpPr>
          <p:nvPr>
            <p:ph type="pic" sz="quarter" idx="13"/>
          </p:nvPr>
        </p:nvSpPr>
        <p:spPr>
          <a:xfrm>
            <a:off x="7424928" y="484632"/>
            <a:ext cx="4279392" cy="2862072"/>
          </a:xfrm>
          <a:solidFill>
            <a:schemeClr val="accent6"/>
          </a:solidFill>
        </p:spPr>
        <p:txBody>
          <a:bodyPr/>
          <a:lstStyle/>
          <a:p>
            <a:r>
              <a:rPr lang="en-US"/>
              <a:t>Click icon to add picture</a:t>
            </a:r>
          </a:p>
        </p:txBody>
      </p:sp>
      <p:sp>
        <p:nvSpPr>
          <p:cNvPr id="15" name="Picture Placeholder 13">
            <a:extLst>
              <a:ext uri="{FF2B5EF4-FFF2-40B4-BE49-F238E27FC236}">
                <a16:creationId xmlns:a16="http://schemas.microsoft.com/office/drawing/2014/main" id="{6AB20921-6E7F-4BD8-9399-D18CABB64B9A}"/>
              </a:ext>
            </a:extLst>
          </p:cNvPr>
          <p:cNvSpPr>
            <a:spLocks noGrp="1"/>
          </p:cNvSpPr>
          <p:nvPr>
            <p:ph type="pic" sz="quarter" idx="14"/>
          </p:nvPr>
        </p:nvSpPr>
        <p:spPr>
          <a:xfrm>
            <a:off x="7424928" y="3511296"/>
            <a:ext cx="4279392" cy="2862072"/>
          </a:xfrm>
          <a:solidFill>
            <a:schemeClr val="accent6"/>
          </a:solidFill>
        </p:spPr>
        <p:txBody>
          <a:bodyPr/>
          <a:lstStyle/>
          <a:p>
            <a:r>
              <a:rPr lang="en-US"/>
              <a:t>Click icon to add picture</a:t>
            </a:r>
          </a:p>
        </p:txBody>
      </p:sp>
    </p:spTree>
    <p:extLst>
      <p:ext uri="{BB962C8B-B14F-4D97-AF65-F5344CB8AC3E}">
        <p14:creationId xmlns:p14="http://schemas.microsoft.com/office/powerpoint/2010/main" val="42304300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0022B425-A1C3-4DFE-BF49-1B9F96D46B2A}"/>
              </a:ext>
            </a:extLst>
          </p:cNvPr>
          <p:cNvSpPr>
            <a:spLocks noGrp="1"/>
          </p:cNvSpPr>
          <p:nvPr>
            <p:ph type="title"/>
          </p:nvPr>
        </p:nvSpPr>
        <p:spPr>
          <a:xfrm>
            <a:off x="841248" y="3893769"/>
            <a:ext cx="5992550" cy="2319306"/>
          </a:xfrm>
        </p:spPr>
        <p:txBody>
          <a:bodyPr anchor="t">
            <a:normAutofit/>
          </a:bodyPr>
          <a:lstStyle/>
          <a:p>
            <a:r>
              <a:rPr lang="en-US" sz="4400">
                <a:gradFill flip="none" rotWithShape="1">
                  <a:gsLst>
                    <a:gs pos="0">
                      <a:schemeClr val="accent5">
                        <a:alpha val="70000"/>
                      </a:schemeClr>
                    </a:gs>
                    <a:gs pos="100000">
                      <a:schemeClr val="accent1">
                        <a:alpha val="70000"/>
                      </a:schemeClr>
                    </a:gs>
                  </a:gsLst>
                  <a:lin ang="0" scaled="1"/>
                  <a:tileRect/>
                </a:gradFill>
              </a:rPr>
              <a:t>Click to edit Master title style</a:t>
            </a:r>
            <a:endParaRPr lang="en-US" sz="4400" dirty="0">
              <a:gradFill flip="none" rotWithShape="1">
                <a:gsLst>
                  <a:gs pos="0">
                    <a:schemeClr val="accent5">
                      <a:alpha val="70000"/>
                    </a:schemeClr>
                  </a:gs>
                  <a:gs pos="100000">
                    <a:schemeClr val="accent1">
                      <a:alpha val="70000"/>
                    </a:schemeClr>
                  </a:gs>
                </a:gsLst>
                <a:lin ang="0" scaled="1"/>
                <a:tileRect/>
              </a:gradFill>
            </a:endParaRPr>
          </a:p>
        </p:txBody>
      </p:sp>
      <p:sp>
        <p:nvSpPr>
          <p:cNvPr id="14" name="Picture Placeholder 13">
            <a:extLst>
              <a:ext uri="{FF2B5EF4-FFF2-40B4-BE49-F238E27FC236}">
                <a16:creationId xmlns:a16="http://schemas.microsoft.com/office/drawing/2014/main" id="{2AEC60F9-EA79-4A18-B040-024AFB62FD5E}"/>
              </a:ext>
            </a:extLst>
          </p:cNvPr>
          <p:cNvSpPr>
            <a:spLocks noGrp="1"/>
          </p:cNvSpPr>
          <p:nvPr>
            <p:ph type="pic" sz="quarter" idx="13"/>
          </p:nvPr>
        </p:nvSpPr>
        <p:spPr>
          <a:xfrm>
            <a:off x="493776" y="484632"/>
            <a:ext cx="11210544" cy="3191256"/>
          </a:xfrm>
          <a:solidFill>
            <a:schemeClr val="accent6"/>
          </a:solidFill>
        </p:spPr>
        <p:txBody>
          <a:bodyPr/>
          <a:lstStyle/>
          <a:p>
            <a:r>
              <a:rPr lang="en-US"/>
              <a:t>Click icon to add picture</a:t>
            </a:r>
            <a:endParaRPr lang="en-US" dirty="0"/>
          </a:p>
        </p:txBody>
      </p:sp>
      <p:sp>
        <p:nvSpPr>
          <p:cNvPr id="9" name="Content Placeholder 2">
            <a:extLst>
              <a:ext uri="{FF2B5EF4-FFF2-40B4-BE49-F238E27FC236}">
                <a16:creationId xmlns:a16="http://schemas.microsoft.com/office/drawing/2014/main" id="{83B88B7B-A749-40EA-A140-38D1E04EFF4F}"/>
              </a:ext>
            </a:extLst>
          </p:cNvPr>
          <p:cNvSpPr>
            <a:spLocks noGrp="1"/>
          </p:cNvSpPr>
          <p:nvPr>
            <p:ph idx="1"/>
          </p:nvPr>
        </p:nvSpPr>
        <p:spPr>
          <a:xfrm>
            <a:off x="6979133" y="3893770"/>
            <a:ext cx="4377714" cy="2319306"/>
          </a:xfrm>
        </p:spPr>
        <p:txBody>
          <a:bodyPr anchor="t">
            <a:normAutofit/>
          </a:bodyPr>
          <a:lstStyle>
            <a:lvl1pPr marL="0" indent="0">
              <a:buNone/>
              <a:defRPr sz="2800"/>
            </a:lvl1pPr>
          </a:lstStyle>
          <a:p>
            <a:pPr marL="228600" lvl="0" indent="-228600"/>
            <a:r>
              <a:rPr lang="en-US" sz="1800">
                <a:solidFill>
                  <a:schemeClr val="tx2">
                    <a:alpha val="60000"/>
                  </a:schemeClr>
                </a:solidFill>
              </a:rPr>
              <a:t>Click to edit Master text styles</a:t>
            </a:r>
          </a:p>
        </p:txBody>
      </p:sp>
      <p:sp>
        <p:nvSpPr>
          <p:cNvPr id="2" name="Date Placeholder 1">
            <a:extLst>
              <a:ext uri="{FF2B5EF4-FFF2-40B4-BE49-F238E27FC236}">
                <a16:creationId xmlns:a16="http://schemas.microsoft.com/office/drawing/2014/main" id="{118B9F00-8450-475B-B155-993BAF212AF6}"/>
              </a:ext>
            </a:extLst>
          </p:cNvPr>
          <p:cNvSpPr>
            <a:spLocks noGrp="1"/>
          </p:cNvSpPr>
          <p:nvPr>
            <p:ph type="dt" sz="half" idx="10"/>
          </p:nvPr>
        </p:nvSpPr>
        <p:spPr>
          <a:xfrm>
            <a:off x="838200" y="6418489"/>
            <a:ext cx="2743200" cy="365125"/>
          </a:xfrm>
        </p:spPr>
        <p:txBody>
          <a:bodyPr/>
          <a:lstStyle/>
          <a:p>
            <a:r>
              <a:rPr lang="en-US"/>
              <a:t>3/1/20XX</a:t>
            </a:r>
          </a:p>
        </p:txBody>
      </p:sp>
      <p:sp>
        <p:nvSpPr>
          <p:cNvPr id="3" name="Footer Placeholder 2">
            <a:extLst>
              <a:ext uri="{FF2B5EF4-FFF2-40B4-BE49-F238E27FC236}">
                <a16:creationId xmlns:a16="http://schemas.microsoft.com/office/drawing/2014/main" id="{5C0FDDA3-8E6F-42F7-BFBE-7FA9C647CA4E}"/>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B6C8E678-81B8-4356-9624-A0B999536312}"/>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27613200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18B9F00-8450-475B-B155-993BAF212AF6}"/>
              </a:ext>
            </a:extLst>
          </p:cNvPr>
          <p:cNvSpPr>
            <a:spLocks noGrp="1"/>
          </p:cNvSpPr>
          <p:nvPr>
            <p:ph type="dt" sz="half" idx="10"/>
          </p:nvPr>
        </p:nvSpPr>
        <p:spPr/>
        <p:txBody>
          <a:bodyPr/>
          <a:lstStyle/>
          <a:p>
            <a:r>
              <a:rPr lang="en-US"/>
              <a:t>3/1/20XX</a:t>
            </a:r>
          </a:p>
        </p:txBody>
      </p:sp>
      <p:sp>
        <p:nvSpPr>
          <p:cNvPr id="3" name="Footer Placeholder 2">
            <a:extLst>
              <a:ext uri="{FF2B5EF4-FFF2-40B4-BE49-F238E27FC236}">
                <a16:creationId xmlns:a16="http://schemas.microsoft.com/office/drawing/2014/main" id="{5C0FDDA3-8E6F-42F7-BFBE-7FA9C647CA4E}"/>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B6C8E678-81B8-4356-9624-A0B999536312}"/>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23520951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3B052-A59B-4AE3-A89A-E7748630C15B}"/>
              </a:ext>
            </a:extLst>
          </p:cNvPr>
          <p:cNvSpPr>
            <a:spLocks noGrp="1"/>
          </p:cNvSpPr>
          <p:nvPr>
            <p:ph type="ctrTitle"/>
          </p:nvPr>
        </p:nvSpPr>
        <p:spPr>
          <a:xfrm>
            <a:off x="1524000" y="1122363"/>
            <a:ext cx="9144000" cy="2387600"/>
          </a:xfrm>
        </p:spPr>
        <p:txBody>
          <a:bodyPr anchor="b"/>
          <a:lstStyle>
            <a:lvl1pPr algn="ctr">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FBDA9EC4-FEA9-41D2-BE8D-F709F01D375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6E155CF-52F5-4879-B7F3-D05812AC4A6D}"/>
              </a:ext>
            </a:extLst>
          </p:cNvPr>
          <p:cNvSpPr>
            <a:spLocks noGrp="1"/>
          </p:cNvSpPr>
          <p:nvPr>
            <p:ph type="dt" sz="half" idx="10"/>
          </p:nvPr>
        </p:nvSpPr>
        <p:spPr/>
        <p:txBody>
          <a:bodyPr/>
          <a:lstStyle/>
          <a:p>
            <a:r>
              <a:rPr lang="en-US"/>
              <a:t>3/1/20XX</a:t>
            </a:r>
          </a:p>
        </p:txBody>
      </p:sp>
      <p:sp>
        <p:nvSpPr>
          <p:cNvPr id="5" name="Footer Placeholder 4">
            <a:extLst>
              <a:ext uri="{FF2B5EF4-FFF2-40B4-BE49-F238E27FC236}">
                <a16:creationId xmlns:a16="http://schemas.microsoft.com/office/drawing/2014/main" id="{80D053AC-61ED-4C2F-90BF-D4A916545107}"/>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138B2ED7-A198-4613-B8C9-EE02BAE24FA4}"/>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29398768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BBD03-9D57-48E9-8B43-688B72997276}"/>
              </a:ext>
            </a:extLst>
          </p:cNvPr>
          <p:cNvSpPr>
            <a:spLocks noGrp="1"/>
          </p:cNvSpPr>
          <p:nvPr>
            <p:ph type="title"/>
          </p:nvPr>
        </p:nvSpPr>
        <p:spPr>
          <a:xfrm>
            <a:off x="831850" y="1709738"/>
            <a:ext cx="10515600" cy="2852737"/>
          </a:xfrm>
        </p:spPr>
        <p:txBody>
          <a:bodyPr anchor="b"/>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83F376C-8A2F-4BE5-9669-4A6DA21B771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2654893-212E-4450-8F7A-27256B31F9FB}"/>
              </a:ext>
            </a:extLst>
          </p:cNvPr>
          <p:cNvSpPr>
            <a:spLocks noGrp="1"/>
          </p:cNvSpPr>
          <p:nvPr>
            <p:ph type="dt" sz="half" idx="10"/>
          </p:nvPr>
        </p:nvSpPr>
        <p:spPr/>
        <p:txBody>
          <a:bodyPr/>
          <a:lstStyle/>
          <a:p>
            <a:r>
              <a:rPr lang="en-US"/>
              <a:t>3/1/20XX</a:t>
            </a:r>
          </a:p>
        </p:txBody>
      </p:sp>
      <p:sp>
        <p:nvSpPr>
          <p:cNvPr id="5" name="Footer Placeholder 4">
            <a:extLst>
              <a:ext uri="{FF2B5EF4-FFF2-40B4-BE49-F238E27FC236}">
                <a16:creationId xmlns:a16="http://schemas.microsoft.com/office/drawing/2014/main" id="{600E881A-3958-44A9-9EDB-D86F4E4144C0}"/>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CFEDBC4F-D9B8-4BFA-BE4F-D4B9B739D1BA}"/>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10901295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C8777-C460-4649-8822-CA943386D06D}"/>
              </a:ext>
            </a:extLst>
          </p:cNvPr>
          <p:cNvSpPr>
            <a:spLocks noGrp="1"/>
          </p:cNvSpPr>
          <p:nvPr>
            <p:ph type="title"/>
          </p:nvPr>
        </p:nvSpPr>
        <p:spPr/>
        <p:txBody>
          <a:bodyPr/>
          <a:lstStyle>
            <a:lvl1pPr>
              <a:defRPr sz="4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FDF69E6-1094-437B-AA7E-0E21B7136CCA}"/>
              </a:ext>
            </a:extLst>
          </p:cNvPr>
          <p:cNvSpPr>
            <a:spLocks noGrp="1"/>
          </p:cNvSpPr>
          <p:nvPr>
            <p:ph sz="half" idx="1"/>
          </p:nvPr>
        </p:nvSpPr>
        <p:spPr>
          <a:xfrm>
            <a:off x="838200" y="2057399"/>
            <a:ext cx="5181600" cy="4119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C20BC963-4591-4BE3-AE63-4999A13C5054}"/>
              </a:ext>
            </a:extLst>
          </p:cNvPr>
          <p:cNvSpPr>
            <a:spLocks noGrp="1"/>
          </p:cNvSpPr>
          <p:nvPr>
            <p:ph sz="half" idx="2"/>
          </p:nvPr>
        </p:nvSpPr>
        <p:spPr>
          <a:xfrm>
            <a:off x="6172200" y="2057399"/>
            <a:ext cx="5181600" cy="4119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504D5BB-DB84-4266-9B4F-E65CCFE5B310}"/>
              </a:ext>
            </a:extLst>
          </p:cNvPr>
          <p:cNvSpPr>
            <a:spLocks noGrp="1"/>
          </p:cNvSpPr>
          <p:nvPr>
            <p:ph type="dt" sz="half" idx="10"/>
          </p:nvPr>
        </p:nvSpPr>
        <p:spPr/>
        <p:txBody>
          <a:bodyPr/>
          <a:lstStyle/>
          <a:p>
            <a:r>
              <a:rPr lang="en-US"/>
              <a:t>3/1/20XX</a:t>
            </a:r>
          </a:p>
        </p:txBody>
      </p:sp>
      <p:sp>
        <p:nvSpPr>
          <p:cNvPr id="6" name="Footer Placeholder 5">
            <a:extLst>
              <a:ext uri="{FF2B5EF4-FFF2-40B4-BE49-F238E27FC236}">
                <a16:creationId xmlns:a16="http://schemas.microsoft.com/office/drawing/2014/main" id="{891A99B5-D493-4AB1-AF24-6660540D56AD}"/>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BFE178D0-5F1E-43FA-B447-53501EDD17C0}"/>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4069730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2DD4C-BFBC-4087-B94C-4DD0690E838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EB9D434-8228-4C7F-B520-14121EBC903B}"/>
              </a:ext>
            </a:extLst>
          </p:cNvPr>
          <p:cNvSpPr>
            <a:spLocks noGrp="1"/>
          </p:cNvSpPr>
          <p:nvPr>
            <p:ph type="dt" sz="half" idx="10"/>
          </p:nvPr>
        </p:nvSpPr>
        <p:spPr/>
        <p:txBody>
          <a:bodyPr/>
          <a:lstStyle/>
          <a:p>
            <a:r>
              <a:rPr lang="en-US"/>
              <a:t>3/1/20XX</a:t>
            </a:r>
          </a:p>
        </p:txBody>
      </p:sp>
      <p:sp>
        <p:nvSpPr>
          <p:cNvPr id="4" name="Footer Placeholder 3">
            <a:extLst>
              <a:ext uri="{FF2B5EF4-FFF2-40B4-BE49-F238E27FC236}">
                <a16:creationId xmlns:a16="http://schemas.microsoft.com/office/drawing/2014/main" id="{997B89BD-A70A-48D2-A3D9-DB2C0DB123B4}"/>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B4ACF4EF-5A2A-4A47-81DF-80CB513060F6}"/>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107681308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10DAA-DDE3-4C9C-8171-385A3DAC81CF}"/>
              </a:ext>
            </a:extLst>
          </p:cNvPr>
          <p:cNvSpPr>
            <a:spLocks noGrp="1"/>
          </p:cNvSpPr>
          <p:nvPr>
            <p:ph type="title"/>
          </p:nvPr>
        </p:nvSpPr>
        <p:spPr>
          <a:xfrm>
            <a:off x="839788" y="685800"/>
            <a:ext cx="3932237" cy="1371600"/>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AF73DB2-BD72-4F5E-9CA2-197343A0908A}"/>
              </a:ext>
            </a:extLst>
          </p:cNvPr>
          <p:cNvSpPr>
            <a:spLocks noGrp="1"/>
          </p:cNvSpPr>
          <p:nvPr>
            <p:ph idx="1"/>
          </p:nvPr>
        </p:nvSpPr>
        <p:spPr>
          <a:xfrm>
            <a:off x="5183188" y="685801"/>
            <a:ext cx="6172200" cy="51752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71F01536-2B0A-42A2-827E-2EB2C324A5FE}"/>
              </a:ext>
            </a:extLst>
          </p:cNvPr>
          <p:cNvSpPr>
            <a:spLocks noGrp="1"/>
          </p:cNvSpPr>
          <p:nvPr>
            <p:ph type="body" sz="half" idx="2"/>
          </p:nvPr>
        </p:nvSpPr>
        <p:spPr>
          <a:xfrm>
            <a:off x="839788" y="2209800"/>
            <a:ext cx="3932237" cy="3659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722CD09-61EF-4733-831C-5B133DAE1F4C}"/>
              </a:ext>
            </a:extLst>
          </p:cNvPr>
          <p:cNvSpPr>
            <a:spLocks noGrp="1"/>
          </p:cNvSpPr>
          <p:nvPr>
            <p:ph type="dt" sz="half" idx="10"/>
          </p:nvPr>
        </p:nvSpPr>
        <p:spPr/>
        <p:txBody>
          <a:bodyPr/>
          <a:lstStyle/>
          <a:p>
            <a:r>
              <a:rPr lang="en-US"/>
              <a:t>3/1/20XX</a:t>
            </a:r>
          </a:p>
        </p:txBody>
      </p:sp>
      <p:sp>
        <p:nvSpPr>
          <p:cNvPr id="6" name="Footer Placeholder 5">
            <a:extLst>
              <a:ext uri="{FF2B5EF4-FFF2-40B4-BE49-F238E27FC236}">
                <a16:creationId xmlns:a16="http://schemas.microsoft.com/office/drawing/2014/main" id="{5B109FCF-96E4-4EBF-AAFB-5E9AD22A68AE}"/>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79E381A6-E580-49A4-989C-EF4A54F83B45}"/>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67761521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CFA6E-F719-4613-8815-591471E722E5}"/>
              </a:ext>
            </a:extLst>
          </p:cNvPr>
          <p:cNvSpPr>
            <a:spLocks noGrp="1"/>
          </p:cNvSpPr>
          <p:nvPr>
            <p:ph type="title"/>
          </p:nvPr>
        </p:nvSpPr>
        <p:spPr>
          <a:xfrm>
            <a:off x="839788" y="685800"/>
            <a:ext cx="3932237" cy="1371600"/>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654384F3-CDE0-4329-B76D-45AAC94B04A8}"/>
              </a:ext>
            </a:extLst>
          </p:cNvPr>
          <p:cNvSpPr>
            <a:spLocks noGrp="1"/>
          </p:cNvSpPr>
          <p:nvPr>
            <p:ph type="pic" idx="1"/>
          </p:nvPr>
        </p:nvSpPr>
        <p:spPr>
          <a:xfrm>
            <a:off x="5183188" y="685801"/>
            <a:ext cx="6172200" cy="51752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79A9D7EB-40DA-460F-A48A-3E6D5E5612E7}"/>
              </a:ext>
            </a:extLst>
          </p:cNvPr>
          <p:cNvSpPr>
            <a:spLocks noGrp="1"/>
          </p:cNvSpPr>
          <p:nvPr>
            <p:ph type="body" sz="half" idx="2"/>
          </p:nvPr>
        </p:nvSpPr>
        <p:spPr>
          <a:xfrm>
            <a:off x="839788" y="2209800"/>
            <a:ext cx="3932237" cy="3659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E56944C-E229-457E-868E-C48FF47DA37A}"/>
              </a:ext>
            </a:extLst>
          </p:cNvPr>
          <p:cNvSpPr>
            <a:spLocks noGrp="1"/>
          </p:cNvSpPr>
          <p:nvPr>
            <p:ph type="dt" sz="half" idx="10"/>
          </p:nvPr>
        </p:nvSpPr>
        <p:spPr/>
        <p:txBody>
          <a:bodyPr/>
          <a:lstStyle/>
          <a:p>
            <a:r>
              <a:rPr lang="en-US"/>
              <a:t>3/1/20XX</a:t>
            </a:r>
          </a:p>
        </p:txBody>
      </p:sp>
      <p:sp>
        <p:nvSpPr>
          <p:cNvPr id="6" name="Footer Placeholder 5">
            <a:extLst>
              <a:ext uri="{FF2B5EF4-FFF2-40B4-BE49-F238E27FC236}">
                <a16:creationId xmlns:a16="http://schemas.microsoft.com/office/drawing/2014/main" id="{CC7115FE-359F-46EA-A3C8-0D18544E34AD}"/>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B5165D17-3010-4FF5-9071-5CCD3E6995D6}"/>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35740854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3F98AFCE-98D2-46C5-82A8-E45659B1769D}"/>
              </a:ext>
              <a:ext uri="{C183D7F6-B498-43B3-948B-1728B52AA6E4}">
                <adec:decorative xmlns:adec="http://schemas.microsoft.com/office/drawing/2017/decorative" val="1"/>
              </a:ext>
            </a:extLst>
          </p:cNvPr>
          <p:cNvSpPr/>
          <p:nvPr userDrawn="1"/>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ame 11">
            <a:extLst>
              <a:ext uri="{FF2B5EF4-FFF2-40B4-BE49-F238E27FC236}">
                <a16:creationId xmlns:a16="http://schemas.microsoft.com/office/drawing/2014/main" id="{F69999FB-8585-40F0-990C-6A0BAD1C8081}"/>
              </a:ext>
              <a:ext uri="{C183D7F6-B498-43B3-948B-1728B52AA6E4}">
                <adec:decorative xmlns:adec="http://schemas.microsoft.com/office/drawing/2017/decorative" val="1"/>
              </a:ext>
            </a:extLst>
          </p:cNvPr>
          <p:cNvSpPr/>
          <p:nvPr userDrawn="1"/>
        </p:nvSpPr>
        <p:spPr>
          <a:xfrm>
            <a:off x="0" y="0"/>
            <a:ext cx="12188952" cy="6858000"/>
          </a:xfrm>
          <a:prstGeom prst="frame">
            <a:avLst>
              <a:gd name="adj1" fmla="val 7164"/>
            </a:avLst>
          </a:prstGeom>
          <a:gradFill flip="none" rotWithShape="1">
            <a:gsLst>
              <a:gs pos="0">
                <a:schemeClr val="accent2">
                  <a:alpha val="40000"/>
                </a:schemeClr>
              </a:gs>
              <a:gs pos="100000">
                <a:schemeClr val="accent1">
                  <a:alpha val="4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2768738E-7449-46C1-B7D3-844FE2BA7D35}"/>
              </a:ext>
            </a:extLst>
          </p:cNvPr>
          <p:cNvSpPr>
            <a:spLocks noGrp="1"/>
          </p:cNvSpPr>
          <p:nvPr>
            <p:ph type="title"/>
          </p:nvPr>
        </p:nvSpPr>
        <p:spPr>
          <a:xfrm>
            <a:off x="838200" y="914399"/>
            <a:ext cx="5992550" cy="2827422"/>
          </a:xfrm>
        </p:spPr>
        <p:txBody>
          <a:bodyPr anchor="t">
            <a:normAutofit/>
          </a:bodyPr>
          <a:lstStyle/>
          <a:p>
            <a:r>
              <a:rPr lang="en-US" sz="4400">
                <a:gradFill flip="none" rotWithShape="1">
                  <a:gsLst>
                    <a:gs pos="0">
                      <a:schemeClr val="accent5">
                        <a:alpha val="70000"/>
                      </a:schemeClr>
                    </a:gs>
                    <a:gs pos="100000">
                      <a:schemeClr val="accent1">
                        <a:alpha val="70000"/>
                      </a:schemeClr>
                    </a:gs>
                  </a:gsLst>
                  <a:lin ang="0" scaled="1"/>
                  <a:tileRect/>
                </a:gradFill>
              </a:rPr>
              <a:t>Click to edit Master title style</a:t>
            </a:r>
            <a:endParaRPr lang="en-US" sz="4400" dirty="0">
              <a:gradFill flip="none" rotWithShape="1">
                <a:gsLst>
                  <a:gs pos="0">
                    <a:schemeClr val="accent5">
                      <a:alpha val="70000"/>
                    </a:schemeClr>
                  </a:gs>
                  <a:gs pos="100000">
                    <a:schemeClr val="accent1">
                      <a:alpha val="70000"/>
                    </a:schemeClr>
                  </a:gs>
                </a:gsLst>
                <a:lin ang="0" scaled="1"/>
                <a:tileRect/>
              </a:gradFill>
            </a:endParaRPr>
          </a:p>
        </p:txBody>
      </p:sp>
      <p:sp>
        <p:nvSpPr>
          <p:cNvPr id="7" name="Content Placeholder 2">
            <a:extLst>
              <a:ext uri="{FF2B5EF4-FFF2-40B4-BE49-F238E27FC236}">
                <a16:creationId xmlns:a16="http://schemas.microsoft.com/office/drawing/2014/main" id="{B0FF04F9-E792-4C19-9FD5-44800CEB2E89}"/>
              </a:ext>
            </a:extLst>
          </p:cNvPr>
          <p:cNvSpPr>
            <a:spLocks noGrp="1"/>
          </p:cNvSpPr>
          <p:nvPr>
            <p:ph idx="1"/>
          </p:nvPr>
        </p:nvSpPr>
        <p:spPr>
          <a:xfrm>
            <a:off x="6976085" y="914400"/>
            <a:ext cx="4377714" cy="2827422"/>
          </a:xfrm>
        </p:spPr>
        <p:txBody>
          <a:bodyPr anchor="t">
            <a:normAutofit/>
          </a:bodyPr>
          <a:lstStyle>
            <a:lvl1pPr marL="0" indent="0">
              <a:buNone/>
              <a:defRPr sz="2800"/>
            </a:lvl1pPr>
          </a:lstStyle>
          <a:p>
            <a:pPr marL="228600" lvl="0" indent="-228600"/>
            <a:r>
              <a:rPr lang="en-US" sz="1800">
                <a:solidFill>
                  <a:schemeClr val="tx2">
                    <a:alpha val="60000"/>
                  </a:schemeClr>
                </a:solidFill>
              </a:rPr>
              <a:t>Click to edit Master text styles</a:t>
            </a:r>
          </a:p>
        </p:txBody>
      </p:sp>
      <p:sp>
        <p:nvSpPr>
          <p:cNvPr id="14" name="Picture Placeholder 13">
            <a:extLst>
              <a:ext uri="{FF2B5EF4-FFF2-40B4-BE49-F238E27FC236}">
                <a16:creationId xmlns:a16="http://schemas.microsoft.com/office/drawing/2014/main" id="{5F2F9DF6-DFB9-44A8-B629-57F58893AD21}"/>
              </a:ext>
            </a:extLst>
          </p:cNvPr>
          <p:cNvSpPr>
            <a:spLocks noGrp="1"/>
          </p:cNvSpPr>
          <p:nvPr>
            <p:ph type="pic" sz="quarter" idx="13"/>
          </p:nvPr>
        </p:nvSpPr>
        <p:spPr>
          <a:xfrm>
            <a:off x="490538" y="4059936"/>
            <a:ext cx="2807208" cy="2322576"/>
          </a:xfrm>
          <a:solidFill>
            <a:schemeClr val="accent6"/>
          </a:solidFill>
        </p:spPr>
        <p:txBody>
          <a:bodyPr/>
          <a:lstStyle/>
          <a:p>
            <a:r>
              <a:rPr lang="en-US"/>
              <a:t>Click icon to add picture</a:t>
            </a:r>
          </a:p>
        </p:txBody>
      </p:sp>
      <p:sp>
        <p:nvSpPr>
          <p:cNvPr id="15" name="Picture Placeholder 13">
            <a:extLst>
              <a:ext uri="{FF2B5EF4-FFF2-40B4-BE49-F238E27FC236}">
                <a16:creationId xmlns:a16="http://schemas.microsoft.com/office/drawing/2014/main" id="{927BC207-43FE-4B6A-AEBE-875B69CF9761}"/>
              </a:ext>
            </a:extLst>
          </p:cNvPr>
          <p:cNvSpPr>
            <a:spLocks noGrp="1"/>
          </p:cNvSpPr>
          <p:nvPr>
            <p:ph type="pic" sz="quarter" idx="14"/>
          </p:nvPr>
        </p:nvSpPr>
        <p:spPr>
          <a:xfrm>
            <a:off x="3291840" y="4059936"/>
            <a:ext cx="2807208" cy="2322576"/>
          </a:xfrm>
          <a:solidFill>
            <a:schemeClr val="accent6"/>
          </a:solidFill>
        </p:spPr>
        <p:txBody>
          <a:bodyPr/>
          <a:lstStyle/>
          <a:p>
            <a:r>
              <a:rPr lang="en-US"/>
              <a:t>Click icon to add picture</a:t>
            </a:r>
          </a:p>
        </p:txBody>
      </p:sp>
      <p:sp>
        <p:nvSpPr>
          <p:cNvPr id="16" name="Picture Placeholder 13">
            <a:extLst>
              <a:ext uri="{FF2B5EF4-FFF2-40B4-BE49-F238E27FC236}">
                <a16:creationId xmlns:a16="http://schemas.microsoft.com/office/drawing/2014/main" id="{EBBF5499-9A70-4846-B98E-316EC17F9FCD}"/>
              </a:ext>
            </a:extLst>
          </p:cNvPr>
          <p:cNvSpPr>
            <a:spLocks noGrp="1"/>
          </p:cNvSpPr>
          <p:nvPr>
            <p:ph type="pic" sz="quarter" idx="15"/>
          </p:nvPr>
        </p:nvSpPr>
        <p:spPr>
          <a:xfrm>
            <a:off x="6099048" y="4059936"/>
            <a:ext cx="2807208" cy="2322576"/>
          </a:xfrm>
          <a:solidFill>
            <a:schemeClr val="accent6"/>
          </a:solidFill>
        </p:spPr>
        <p:txBody>
          <a:bodyPr/>
          <a:lstStyle/>
          <a:p>
            <a:r>
              <a:rPr lang="en-US"/>
              <a:t>Click icon to add picture</a:t>
            </a:r>
          </a:p>
        </p:txBody>
      </p:sp>
      <p:sp>
        <p:nvSpPr>
          <p:cNvPr id="17" name="Picture Placeholder 13">
            <a:extLst>
              <a:ext uri="{FF2B5EF4-FFF2-40B4-BE49-F238E27FC236}">
                <a16:creationId xmlns:a16="http://schemas.microsoft.com/office/drawing/2014/main" id="{C7A79F30-D473-48F6-9AC2-286C7B70F3ED}"/>
              </a:ext>
            </a:extLst>
          </p:cNvPr>
          <p:cNvSpPr>
            <a:spLocks noGrp="1"/>
          </p:cNvSpPr>
          <p:nvPr>
            <p:ph type="pic" sz="quarter" idx="16"/>
          </p:nvPr>
        </p:nvSpPr>
        <p:spPr>
          <a:xfrm>
            <a:off x="8906256" y="4059936"/>
            <a:ext cx="2807208" cy="2322576"/>
          </a:xfrm>
          <a:solidFill>
            <a:schemeClr val="accent6"/>
          </a:solidFill>
        </p:spPr>
        <p:txBody>
          <a:bodyPr/>
          <a:lstStyle/>
          <a:p>
            <a:r>
              <a:rPr lang="en-US"/>
              <a:t>Click icon to add picture</a:t>
            </a:r>
          </a:p>
        </p:txBody>
      </p:sp>
      <p:sp>
        <p:nvSpPr>
          <p:cNvPr id="2" name="Date Placeholder 1">
            <a:extLst>
              <a:ext uri="{FF2B5EF4-FFF2-40B4-BE49-F238E27FC236}">
                <a16:creationId xmlns:a16="http://schemas.microsoft.com/office/drawing/2014/main" id="{118B9F00-8450-475B-B155-993BAF212AF6}"/>
              </a:ext>
            </a:extLst>
          </p:cNvPr>
          <p:cNvSpPr>
            <a:spLocks noGrp="1"/>
          </p:cNvSpPr>
          <p:nvPr>
            <p:ph type="dt" sz="half" idx="10"/>
          </p:nvPr>
        </p:nvSpPr>
        <p:spPr/>
        <p:txBody>
          <a:bodyPr/>
          <a:lstStyle/>
          <a:p>
            <a:r>
              <a:rPr lang="en-US"/>
              <a:t>3/1/20XX</a:t>
            </a:r>
          </a:p>
        </p:txBody>
      </p:sp>
      <p:sp>
        <p:nvSpPr>
          <p:cNvPr id="3" name="Footer Placeholder 2">
            <a:extLst>
              <a:ext uri="{FF2B5EF4-FFF2-40B4-BE49-F238E27FC236}">
                <a16:creationId xmlns:a16="http://schemas.microsoft.com/office/drawing/2014/main" id="{5C0FDDA3-8E6F-42F7-BFBE-7FA9C647CA4E}"/>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B6C8E678-81B8-4356-9624-A0B999536312}"/>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10099141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Introduction">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B910AFBC-7932-43F4-ABEA-C89B2698634B}"/>
              </a:ext>
            </a:extLst>
          </p:cNvPr>
          <p:cNvSpPr>
            <a:spLocks noGrp="1"/>
          </p:cNvSpPr>
          <p:nvPr>
            <p:ph type="title"/>
          </p:nvPr>
        </p:nvSpPr>
        <p:spPr>
          <a:xfrm>
            <a:off x="841249" y="857251"/>
            <a:ext cx="5914937" cy="2076450"/>
          </a:xfrm>
        </p:spPr>
        <p:txBody>
          <a:bodyPr anchor="b">
            <a:normAutofit/>
          </a:bodyPr>
          <a:lstStyle/>
          <a:p>
            <a:r>
              <a:rPr lang="en-US" sz="4400">
                <a:gradFill flip="none" rotWithShape="1">
                  <a:gsLst>
                    <a:gs pos="0">
                      <a:schemeClr val="accent5">
                        <a:alpha val="70000"/>
                      </a:schemeClr>
                    </a:gs>
                    <a:gs pos="100000">
                      <a:schemeClr val="accent1">
                        <a:alpha val="70000"/>
                      </a:schemeClr>
                    </a:gs>
                  </a:gsLst>
                  <a:lin ang="0" scaled="1"/>
                  <a:tileRect/>
                </a:gradFill>
              </a:rPr>
              <a:t>Click to edit Master title style</a:t>
            </a:r>
            <a:endParaRPr lang="en-US" sz="4400" dirty="0">
              <a:gradFill flip="none" rotWithShape="1">
                <a:gsLst>
                  <a:gs pos="0">
                    <a:schemeClr val="accent5">
                      <a:alpha val="70000"/>
                    </a:schemeClr>
                  </a:gs>
                  <a:gs pos="100000">
                    <a:schemeClr val="accent1">
                      <a:alpha val="70000"/>
                    </a:schemeClr>
                  </a:gs>
                </a:gsLst>
                <a:lin ang="0" scaled="1"/>
                <a:tileRect/>
              </a:gradFill>
            </a:endParaRPr>
          </a:p>
        </p:txBody>
      </p:sp>
      <p:sp>
        <p:nvSpPr>
          <p:cNvPr id="17" name="Content Placeholder 2">
            <a:extLst>
              <a:ext uri="{FF2B5EF4-FFF2-40B4-BE49-F238E27FC236}">
                <a16:creationId xmlns:a16="http://schemas.microsoft.com/office/drawing/2014/main" id="{1178A42D-5ED2-4AB6-BE4B-4109074320DF}"/>
              </a:ext>
            </a:extLst>
          </p:cNvPr>
          <p:cNvSpPr>
            <a:spLocks noGrp="1"/>
          </p:cNvSpPr>
          <p:nvPr>
            <p:ph idx="1"/>
          </p:nvPr>
        </p:nvSpPr>
        <p:spPr>
          <a:xfrm>
            <a:off x="841248" y="3190875"/>
            <a:ext cx="5914938" cy="2986087"/>
          </a:xfrm>
        </p:spPr>
        <p:txBody>
          <a:bodyPr>
            <a:noAutofit/>
          </a:bodyPr>
          <a:lstStyle>
            <a:lvl1pPr marL="0" indent="0">
              <a:lnSpc>
                <a:spcPct val="100000"/>
              </a:lnSpc>
              <a:buNone/>
              <a:defRPr sz="2000"/>
            </a:lvl1pPr>
          </a:lstStyle>
          <a:p>
            <a:pPr marL="228600" lvl="0" indent="-228600"/>
            <a:r>
              <a:rPr lang="en-US" sz="1800">
                <a:solidFill>
                  <a:schemeClr val="tx2">
                    <a:alpha val="60000"/>
                  </a:schemeClr>
                </a:solidFill>
              </a:rPr>
              <a:t>Click to edit Master text styles</a:t>
            </a:r>
          </a:p>
        </p:txBody>
      </p:sp>
      <p:sp>
        <p:nvSpPr>
          <p:cNvPr id="29" name="Date Placeholder 1">
            <a:extLst>
              <a:ext uri="{FF2B5EF4-FFF2-40B4-BE49-F238E27FC236}">
                <a16:creationId xmlns:a16="http://schemas.microsoft.com/office/drawing/2014/main" id="{4D9A7D07-2BA3-438D-972B-EA578370D50F}"/>
              </a:ext>
            </a:extLst>
          </p:cNvPr>
          <p:cNvSpPr>
            <a:spLocks noGrp="1"/>
          </p:cNvSpPr>
          <p:nvPr>
            <p:ph type="dt" sz="half" idx="10"/>
          </p:nvPr>
        </p:nvSpPr>
        <p:spPr>
          <a:xfrm>
            <a:off x="838200" y="6429375"/>
            <a:ext cx="2743200" cy="365125"/>
          </a:xfrm>
        </p:spPr>
        <p:txBody>
          <a:bodyPr/>
          <a:lstStyle>
            <a:lvl1pPr>
              <a:defRPr>
                <a:solidFill>
                  <a:schemeClr val="tx2">
                    <a:alpha val="60000"/>
                  </a:schemeClr>
                </a:solidFill>
              </a:defRPr>
            </a:lvl1pPr>
          </a:lstStyle>
          <a:p>
            <a:r>
              <a:rPr lang="en-US"/>
              <a:t>3/1/20XX</a:t>
            </a:r>
          </a:p>
        </p:txBody>
      </p:sp>
      <p:sp>
        <p:nvSpPr>
          <p:cNvPr id="24" name="Picture Placeholder 23">
            <a:extLst>
              <a:ext uri="{FF2B5EF4-FFF2-40B4-BE49-F238E27FC236}">
                <a16:creationId xmlns:a16="http://schemas.microsoft.com/office/drawing/2014/main" id="{C8720583-BC84-48EB-85BC-AE71214A30A5}"/>
              </a:ext>
            </a:extLst>
          </p:cNvPr>
          <p:cNvSpPr>
            <a:spLocks noGrp="1"/>
          </p:cNvSpPr>
          <p:nvPr>
            <p:ph type="pic" sz="quarter" idx="13"/>
          </p:nvPr>
        </p:nvSpPr>
        <p:spPr>
          <a:xfrm>
            <a:off x="7589520" y="0"/>
            <a:ext cx="4599432" cy="2286000"/>
          </a:xfrm>
          <a:solidFill>
            <a:schemeClr val="accent6"/>
          </a:solidFill>
        </p:spPr>
        <p:txBody>
          <a:bodyPr/>
          <a:lstStyle/>
          <a:p>
            <a:r>
              <a:rPr lang="en-US"/>
              <a:t>Click icon to add picture</a:t>
            </a:r>
            <a:endParaRPr lang="en-US" dirty="0"/>
          </a:p>
        </p:txBody>
      </p:sp>
      <p:sp>
        <p:nvSpPr>
          <p:cNvPr id="25" name="Picture Placeholder 23">
            <a:extLst>
              <a:ext uri="{FF2B5EF4-FFF2-40B4-BE49-F238E27FC236}">
                <a16:creationId xmlns:a16="http://schemas.microsoft.com/office/drawing/2014/main" id="{C3F0A5CD-C47A-4CDF-BE99-75F3A81B18FB}"/>
              </a:ext>
            </a:extLst>
          </p:cNvPr>
          <p:cNvSpPr>
            <a:spLocks noGrp="1"/>
          </p:cNvSpPr>
          <p:nvPr>
            <p:ph type="pic" sz="quarter" idx="14"/>
          </p:nvPr>
        </p:nvSpPr>
        <p:spPr>
          <a:xfrm>
            <a:off x="7589520" y="2286000"/>
            <a:ext cx="4599432" cy="2286000"/>
          </a:xfrm>
          <a:solidFill>
            <a:schemeClr val="accent6"/>
          </a:solidFill>
        </p:spPr>
        <p:txBody>
          <a:bodyPr/>
          <a:lstStyle/>
          <a:p>
            <a:r>
              <a:rPr lang="en-US"/>
              <a:t>Click icon to add picture</a:t>
            </a:r>
            <a:endParaRPr lang="en-US" dirty="0"/>
          </a:p>
        </p:txBody>
      </p:sp>
      <p:sp>
        <p:nvSpPr>
          <p:cNvPr id="26" name="Picture Placeholder 23">
            <a:extLst>
              <a:ext uri="{FF2B5EF4-FFF2-40B4-BE49-F238E27FC236}">
                <a16:creationId xmlns:a16="http://schemas.microsoft.com/office/drawing/2014/main" id="{7329454B-9275-4E86-B32E-91C0DB62AA71}"/>
              </a:ext>
            </a:extLst>
          </p:cNvPr>
          <p:cNvSpPr>
            <a:spLocks noGrp="1"/>
          </p:cNvSpPr>
          <p:nvPr>
            <p:ph type="pic" sz="quarter" idx="15"/>
          </p:nvPr>
        </p:nvSpPr>
        <p:spPr>
          <a:xfrm>
            <a:off x="7589520" y="4572000"/>
            <a:ext cx="4599432" cy="2286000"/>
          </a:xfrm>
          <a:solidFill>
            <a:schemeClr val="accent6"/>
          </a:solidFill>
        </p:spPr>
        <p:txBody>
          <a:bodyPr/>
          <a:lstStyle/>
          <a:p>
            <a:r>
              <a:rPr lang="en-US"/>
              <a:t>Click icon to add picture</a:t>
            </a:r>
            <a:endParaRPr lang="en-US" dirty="0"/>
          </a:p>
        </p:txBody>
      </p:sp>
      <p:sp>
        <p:nvSpPr>
          <p:cNvPr id="30" name="Footer Placeholder 2">
            <a:extLst>
              <a:ext uri="{FF2B5EF4-FFF2-40B4-BE49-F238E27FC236}">
                <a16:creationId xmlns:a16="http://schemas.microsoft.com/office/drawing/2014/main" id="{21E9E1BF-D594-4F96-8DBE-5A8DD51D3B58}"/>
              </a:ext>
            </a:extLst>
          </p:cNvPr>
          <p:cNvSpPr>
            <a:spLocks noGrp="1"/>
          </p:cNvSpPr>
          <p:nvPr>
            <p:ph type="ftr" sz="quarter" idx="11"/>
          </p:nvPr>
        </p:nvSpPr>
        <p:spPr>
          <a:xfrm>
            <a:off x="4038600" y="6429375"/>
            <a:ext cx="4114800" cy="365125"/>
          </a:xfrm>
        </p:spPr>
        <p:txBody>
          <a:bodyPr/>
          <a:lstStyle>
            <a:lvl1pPr algn="l">
              <a:defRPr>
                <a:solidFill>
                  <a:schemeClr val="tx2">
                    <a:alpha val="60000"/>
                  </a:schemeClr>
                </a:solidFill>
              </a:defRPr>
            </a:lvl1pPr>
          </a:lstStyle>
          <a:p>
            <a:r>
              <a:rPr lang="en-US"/>
              <a:t>SAMPLE FOOTER TEXT</a:t>
            </a:r>
            <a:endParaRPr lang="en-US" dirty="0"/>
          </a:p>
        </p:txBody>
      </p:sp>
      <p:sp>
        <p:nvSpPr>
          <p:cNvPr id="31" name="Slide Number Placeholder 3">
            <a:extLst>
              <a:ext uri="{FF2B5EF4-FFF2-40B4-BE49-F238E27FC236}">
                <a16:creationId xmlns:a16="http://schemas.microsoft.com/office/drawing/2014/main" id="{C30FDEF8-F3F3-42D5-9EE1-EDDF18B35377}"/>
              </a:ext>
            </a:extLst>
          </p:cNvPr>
          <p:cNvSpPr>
            <a:spLocks noGrp="1"/>
          </p:cNvSpPr>
          <p:nvPr>
            <p:ph type="sldNum" sz="quarter" idx="12"/>
          </p:nvPr>
        </p:nvSpPr>
        <p:spPr>
          <a:xfrm>
            <a:off x="8610600" y="6429375"/>
            <a:ext cx="2743200" cy="365125"/>
          </a:xfrm>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37917928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Break">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BE04ED02-B678-4D1E-BEDA-7E28F9038DF5}"/>
              </a:ext>
              <a:ext uri="{C183D7F6-B498-43B3-948B-1728B52AA6E4}">
                <adec:decorative xmlns:adec="http://schemas.microsoft.com/office/drawing/2017/decorative" val="1"/>
              </a:ext>
            </a:extLst>
          </p:cNvPr>
          <p:cNvSpPr/>
          <p:nvPr userDrawn="1"/>
        </p:nvSpPr>
        <p:spPr>
          <a:xfrm>
            <a:off x="9277" y="9278"/>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85E2C5A2-B8B2-47C5-8E1B-3A97E2C9BB13}"/>
              </a:ext>
              <a:ext uri="{C183D7F6-B498-43B3-948B-1728B52AA6E4}">
                <adec:decorative xmlns:adec="http://schemas.microsoft.com/office/drawing/2017/decorative" val="1"/>
              </a:ext>
            </a:extLst>
          </p:cNvPr>
          <p:cNvSpPr/>
          <p:nvPr userDrawn="1"/>
        </p:nvSpPr>
        <p:spPr>
          <a:xfrm>
            <a:off x="12325" y="9278"/>
            <a:ext cx="12188952"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03FD8455-A2E1-40B3-B6C4-36070AF58F78}"/>
              </a:ext>
              <a:ext uri="{C183D7F6-B498-43B3-948B-1728B52AA6E4}">
                <adec:decorative xmlns:adec="http://schemas.microsoft.com/office/drawing/2017/decorative" val="1"/>
              </a:ext>
            </a:extLst>
          </p:cNvPr>
          <p:cNvSpPr/>
          <p:nvPr userDrawn="1"/>
        </p:nvSpPr>
        <p:spPr>
          <a:xfrm>
            <a:off x="1524" y="0"/>
            <a:ext cx="12188952" cy="6858000"/>
          </a:xfrm>
          <a:prstGeom prst="rect">
            <a:avLst/>
          </a:prstGeom>
          <a:gradFill flip="none" rotWithShape="1">
            <a:gsLst>
              <a:gs pos="0">
                <a:schemeClr val="accent2">
                  <a:alpha val="60000"/>
                </a:schemeClr>
              </a:gs>
              <a:gs pos="100000">
                <a:schemeClr val="accent1">
                  <a:alpha val="6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Freeform: Shape 7">
            <a:extLst>
              <a:ext uri="{FF2B5EF4-FFF2-40B4-BE49-F238E27FC236}">
                <a16:creationId xmlns:a16="http://schemas.microsoft.com/office/drawing/2014/main" id="{0F53BE70-C6B1-407C-9333-7251BDC77A9E}"/>
              </a:ext>
              <a:ext uri="{C183D7F6-B498-43B3-948B-1728B52AA6E4}">
                <adec:decorative xmlns:adec="http://schemas.microsoft.com/office/drawing/2017/decorative" val="1"/>
              </a:ext>
            </a:extLst>
          </p:cNvPr>
          <p:cNvSpPr/>
          <p:nvPr userDrawn="1"/>
        </p:nvSpPr>
        <p:spPr>
          <a:xfrm>
            <a:off x="33186" y="9279"/>
            <a:ext cx="5770017" cy="2411171"/>
          </a:xfrm>
          <a:custGeom>
            <a:avLst/>
            <a:gdLst>
              <a:gd name="connsiteX0" fmla="*/ 0 w 5770017"/>
              <a:gd name="connsiteY0" fmla="*/ 0 h 2411171"/>
              <a:gd name="connsiteX1" fmla="*/ 5770017 w 5770017"/>
              <a:gd name="connsiteY1" fmla="*/ 0 h 2411171"/>
              <a:gd name="connsiteX2" fmla="*/ 5715824 w 5770017"/>
              <a:gd name="connsiteY2" fmla="*/ 124746 h 2411171"/>
              <a:gd name="connsiteX3" fmla="*/ 4925072 w 5770017"/>
              <a:gd name="connsiteY3" fmla="*/ 1254414 h 2411171"/>
              <a:gd name="connsiteX4" fmla="*/ 125602 w 5770017"/>
              <a:gd name="connsiteY4" fmla="*/ 1864423 h 2411171"/>
              <a:gd name="connsiteX5" fmla="*/ 0 w 5770017"/>
              <a:gd name="connsiteY5" fmla="*/ 1785927 h 24111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770017" h="2411171">
                <a:moveTo>
                  <a:pt x="0" y="0"/>
                </a:moveTo>
                <a:lnTo>
                  <a:pt x="5770017" y="0"/>
                </a:lnTo>
                <a:lnTo>
                  <a:pt x="5715824" y="124746"/>
                </a:lnTo>
                <a:cubicBezTo>
                  <a:pt x="5526044" y="533784"/>
                  <a:pt x="5262460" y="917027"/>
                  <a:pt x="4925072" y="1254414"/>
                </a:cubicBezTo>
                <a:cubicBezTo>
                  <a:pt x="3623720" y="2555767"/>
                  <a:pt x="1640148" y="2759102"/>
                  <a:pt x="125602" y="1864423"/>
                </a:cubicBezTo>
                <a:lnTo>
                  <a:pt x="0" y="1785927"/>
                </a:lnTo>
                <a:close/>
              </a:path>
            </a:pathLst>
          </a:custGeom>
          <a:gradFill>
            <a:gsLst>
              <a:gs pos="0">
                <a:schemeClr val="accent2">
                  <a:alpha val="20000"/>
                </a:schemeClr>
              </a:gs>
              <a:gs pos="100000">
                <a:schemeClr val="accent1">
                  <a:alpha val="20000"/>
                </a:schemeClr>
              </a:gs>
            </a:gsLst>
            <a:lin ang="2700000" scaled="1"/>
          </a:gradFill>
          <a:ln>
            <a:noFill/>
          </a:ln>
          <a:effectLst>
            <a:softEdge rad="520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ame 8">
            <a:extLst>
              <a:ext uri="{FF2B5EF4-FFF2-40B4-BE49-F238E27FC236}">
                <a16:creationId xmlns:a16="http://schemas.microsoft.com/office/drawing/2014/main" id="{05864DDE-75C0-4BE6-93FF-A960706ADEC3}"/>
              </a:ext>
              <a:ext uri="{C183D7F6-B498-43B3-948B-1728B52AA6E4}">
                <adec:decorative xmlns:adec="http://schemas.microsoft.com/office/drawing/2017/decorative" val="1"/>
              </a:ext>
            </a:extLst>
          </p:cNvPr>
          <p:cNvSpPr/>
          <p:nvPr userDrawn="1"/>
        </p:nvSpPr>
        <p:spPr>
          <a:xfrm>
            <a:off x="1524" y="0"/>
            <a:ext cx="12188952" cy="6858000"/>
          </a:xfrm>
          <a:prstGeom prst="frame">
            <a:avLst>
              <a:gd name="adj1" fmla="val 716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Title 1">
            <a:extLst>
              <a:ext uri="{FF2B5EF4-FFF2-40B4-BE49-F238E27FC236}">
                <a16:creationId xmlns:a16="http://schemas.microsoft.com/office/drawing/2014/main" id="{1BC3FA0F-EAE5-4DCE-ACFF-9AD00ED39FCF}"/>
              </a:ext>
            </a:extLst>
          </p:cNvPr>
          <p:cNvSpPr>
            <a:spLocks noGrp="1"/>
          </p:cNvSpPr>
          <p:nvPr>
            <p:ph type="ctrTitle"/>
          </p:nvPr>
        </p:nvSpPr>
        <p:spPr>
          <a:xfrm>
            <a:off x="847477" y="1131641"/>
            <a:ext cx="5322618" cy="2387600"/>
          </a:xfrm>
        </p:spPr>
        <p:txBody>
          <a:bodyPr/>
          <a:lstStyle>
            <a:lvl1pPr>
              <a:defRPr>
                <a:solidFill>
                  <a:schemeClr val="bg1"/>
                </a:solidFill>
              </a:defRPr>
            </a:lvl1pPr>
          </a:lstStyle>
          <a:p>
            <a:pPr algn="l"/>
            <a:r>
              <a:rPr lang="en-US">
                <a:solidFill>
                  <a:srgbClr val="FFFFFF"/>
                </a:solidFill>
                <a:ea typeface="Cambria" panose="02040503050406030204" pitchFamily="18" charset="0"/>
                <a:cs typeface="Sabon Next LT" panose="020B0502040204020203" pitchFamily="2" charset="0"/>
              </a:rPr>
              <a:t>Click to edit Master title style</a:t>
            </a:r>
            <a:endParaRPr lang="en-US" dirty="0">
              <a:solidFill>
                <a:srgbClr val="FFFFFF"/>
              </a:solidFill>
              <a:ea typeface="Cambria" panose="02040503050406030204" pitchFamily="18" charset="0"/>
              <a:cs typeface="Sabon Next LT" panose="020B0502040204020203" pitchFamily="2" charset="0"/>
            </a:endParaRPr>
          </a:p>
        </p:txBody>
      </p:sp>
      <p:sp>
        <p:nvSpPr>
          <p:cNvPr id="18" name="Picture Placeholder 17">
            <a:extLst>
              <a:ext uri="{FF2B5EF4-FFF2-40B4-BE49-F238E27FC236}">
                <a16:creationId xmlns:a16="http://schemas.microsoft.com/office/drawing/2014/main" id="{71FA5E0E-BEE1-4976-92B1-61EF64E34371}"/>
              </a:ext>
            </a:extLst>
          </p:cNvPr>
          <p:cNvSpPr>
            <a:spLocks noGrp="1"/>
          </p:cNvSpPr>
          <p:nvPr>
            <p:ph type="pic" sz="quarter" idx="13"/>
          </p:nvPr>
        </p:nvSpPr>
        <p:spPr>
          <a:xfrm>
            <a:off x="6784848" y="905256"/>
            <a:ext cx="4581144" cy="2450592"/>
          </a:xfrm>
          <a:solidFill>
            <a:schemeClr val="accent6"/>
          </a:solidFill>
        </p:spPr>
        <p:txBody>
          <a:bodyPr/>
          <a:lstStyle/>
          <a:p>
            <a:r>
              <a:rPr lang="en-US"/>
              <a:t>Click icon to add picture</a:t>
            </a:r>
            <a:endParaRPr lang="en-US" dirty="0"/>
          </a:p>
        </p:txBody>
      </p:sp>
      <p:sp>
        <p:nvSpPr>
          <p:cNvPr id="20" name="Picture Placeholder 17">
            <a:extLst>
              <a:ext uri="{FF2B5EF4-FFF2-40B4-BE49-F238E27FC236}">
                <a16:creationId xmlns:a16="http://schemas.microsoft.com/office/drawing/2014/main" id="{03379FE8-A6CE-4F5A-BE1A-B2267589BE85}"/>
              </a:ext>
            </a:extLst>
          </p:cNvPr>
          <p:cNvSpPr>
            <a:spLocks noGrp="1"/>
          </p:cNvSpPr>
          <p:nvPr>
            <p:ph type="pic" sz="quarter" idx="14"/>
          </p:nvPr>
        </p:nvSpPr>
        <p:spPr>
          <a:xfrm>
            <a:off x="6784848" y="3520440"/>
            <a:ext cx="4581144" cy="2450592"/>
          </a:xfrm>
          <a:solidFill>
            <a:schemeClr val="accent6"/>
          </a:solidFill>
        </p:spPr>
        <p:txBody>
          <a:bodyPr/>
          <a:lstStyle/>
          <a:p>
            <a:r>
              <a:rPr lang="en-US"/>
              <a:t>Click icon to add picture</a:t>
            </a:r>
            <a:endParaRPr lang="en-US" dirty="0"/>
          </a:p>
        </p:txBody>
      </p:sp>
      <p:sp>
        <p:nvSpPr>
          <p:cNvPr id="13" name="Text Placeholder 12">
            <a:extLst>
              <a:ext uri="{FF2B5EF4-FFF2-40B4-BE49-F238E27FC236}">
                <a16:creationId xmlns:a16="http://schemas.microsoft.com/office/drawing/2014/main" id="{6DD090CA-24E8-46A7-889A-A4FDD00A33E5}"/>
              </a:ext>
            </a:extLst>
          </p:cNvPr>
          <p:cNvSpPr>
            <a:spLocks noGrp="1"/>
          </p:cNvSpPr>
          <p:nvPr>
            <p:ph type="body" sz="quarter" idx="15"/>
          </p:nvPr>
        </p:nvSpPr>
        <p:spPr>
          <a:xfrm>
            <a:off x="838200" y="3600450"/>
            <a:ext cx="5322888" cy="2451100"/>
          </a:xfrm>
        </p:spPr>
        <p:txBody>
          <a:bodyPr>
            <a:normAutofit/>
          </a:bodyPr>
          <a:lstStyle>
            <a:lvl1pPr marL="0" indent="0">
              <a:buNone/>
              <a:defRPr sz="2800">
                <a:solidFill>
                  <a:schemeClr val="bg1"/>
                </a:solidFill>
                <a:latin typeface="+mn-lt"/>
              </a:defRPr>
            </a:lvl1pPr>
          </a:lstStyle>
          <a:p>
            <a:pPr lvl="0"/>
            <a:r>
              <a:rPr lang="en-US"/>
              <a:t>Click to edit Master text styles</a:t>
            </a:r>
          </a:p>
        </p:txBody>
      </p:sp>
    </p:spTree>
    <p:extLst>
      <p:ext uri="{BB962C8B-B14F-4D97-AF65-F5344CB8AC3E}">
        <p14:creationId xmlns:p14="http://schemas.microsoft.com/office/powerpoint/2010/main" val="23509354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able Chart Time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98991-AEF1-4F19-AAB8-436EAD58C282}"/>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D25B44F-E7DA-40C6-8B44-71EAB6BDFC98}"/>
              </a:ext>
            </a:extLst>
          </p:cNvPr>
          <p:cNvSpPr>
            <a:spLocks noGrp="1"/>
          </p:cNvSpPr>
          <p:nvPr>
            <p:ph idx="1"/>
          </p:nvPr>
        </p:nvSpPr>
        <p:spPr/>
        <p:txBody>
          <a:bodyPr/>
          <a:lstStyle>
            <a:lvl1pPr>
              <a:buFont typeface="Wingdings" panose="05000000000000000000" pitchFamily="2" charset="2"/>
              <a:buChar char="§"/>
              <a:defRPr/>
            </a:lvl1pPr>
            <a:lvl2pPr marL="685800" indent="-228600">
              <a:buFont typeface="Wingdings" panose="05000000000000000000" pitchFamily="2" charset="2"/>
              <a:buChar char="§"/>
              <a:defRPr/>
            </a:lvl2pPr>
            <a:lvl3pPr>
              <a:buFont typeface="Wingdings" panose="05000000000000000000" pitchFamily="2" charset="2"/>
              <a:buChar char="§"/>
              <a:defRPr/>
            </a:lvl3pPr>
            <a:lvl4pPr marL="1600200" indent="-228600">
              <a:buFont typeface="Wingdings" panose="05000000000000000000" pitchFamily="2" charset="2"/>
              <a:buChar char="§"/>
              <a:defRPr/>
            </a:lvl4pPr>
            <a:lvl5pPr>
              <a:buFont typeface="Wingdings" panose="05000000000000000000" pitchFamily="2" charset="2"/>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1F71817-A045-48C0-975B-CBEF88E9561E}"/>
              </a:ext>
            </a:extLst>
          </p:cNvPr>
          <p:cNvSpPr>
            <a:spLocks noGrp="1"/>
          </p:cNvSpPr>
          <p:nvPr>
            <p:ph type="dt" sz="half" idx="10"/>
          </p:nvPr>
        </p:nvSpPr>
        <p:spPr/>
        <p:txBody>
          <a:bodyPr/>
          <a:lstStyle/>
          <a:p>
            <a:r>
              <a:rPr lang="en-US"/>
              <a:t>3/1/20XX</a:t>
            </a:r>
          </a:p>
        </p:txBody>
      </p:sp>
      <p:sp>
        <p:nvSpPr>
          <p:cNvPr id="5" name="Footer Placeholder 4">
            <a:extLst>
              <a:ext uri="{FF2B5EF4-FFF2-40B4-BE49-F238E27FC236}">
                <a16:creationId xmlns:a16="http://schemas.microsoft.com/office/drawing/2014/main" id="{B61C39F0-32D4-407C-8BCA-97F2D9E500C9}"/>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99CF4459-37B2-4F87-B508-DB04D4332067}"/>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30268596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F03B5BF0-238D-481F-A15B-206D1E2FEDD2}"/>
              </a:ext>
              <a:ext uri="{C183D7F6-B498-43B3-948B-1728B52AA6E4}">
                <adec:decorative xmlns:adec="http://schemas.microsoft.com/office/drawing/2017/decorative" val="1"/>
              </a:ext>
            </a:extLst>
          </p:cNvPr>
          <p:cNvSpPr/>
          <p:nvPr userDrawn="1"/>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7578E43B-8F1B-4CBD-B09E-5AD9A247E3F8}"/>
              </a:ext>
              <a:ext uri="{C183D7F6-B498-43B3-948B-1728B52AA6E4}">
                <adec:decorative xmlns:adec="http://schemas.microsoft.com/office/drawing/2017/decorative" val="1"/>
              </a:ext>
            </a:extLst>
          </p:cNvPr>
          <p:cNvSpPr/>
          <p:nvPr userDrawn="1"/>
        </p:nvSpPr>
        <p:spPr>
          <a:xfrm>
            <a:off x="-38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ame 13">
            <a:extLst>
              <a:ext uri="{FF2B5EF4-FFF2-40B4-BE49-F238E27FC236}">
                <a16:creationId xmlns:a16="http://schemas.microsoft.com/office/drawing/2014/main" id="{737C17C2-E2A6-4219-AE02-C8EAF943C472}"/>
              </a:ext>
              <a:ext uri="{C183D7F6-B498-43B3-948B-1728B52AA6E4}">
                <adec:decorative xmlns:adec="http://schemas.microsoft.com/office/drawing/2017/decorative" val="1"/>
              </a:ext>
            </a:extLst>
          </p:cNvPr>
          <p:cNvSpPr/>
          <p:nvPr userDrawn="1"/>
        </p:nvSpPr>
        <p:spPr>
          <a:xfrm>
            <a:off x="-389" y="0"/>
            <a:ext cx="12188952" cy="6858000"/>
          </a:xfrm>
          <a:prstGeom prst="frame">
            <a:avLst>
              <a:gd name="adj1" fmla="val 7164"/>
            </a:avLst>
          </a:prstGeom>
          <a:gradFill flip="none" rotWithShape="1">
            <a:gsLst>
              <a:gs pos="0">
                <a:schemeClr val="accent2">
                  <a:alpha val="40000"/>
                </a:schemeClr>
              </a:gs>
              <a:gs pos="100000">
                <a:schemeClr val="accent1">
                  <a:alpha val="4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Picture Placeholder 19">
            <a:extLst>
              <a:ext uri="{FF2B5EF4-FFF2-40B4-BE49-F238E27FC236}">
                <a16:creationId xmlns:a16="http://schemas.microsoft.com/office/drawing/2014/main" id="{AE7BC3CE-3806-41F3-B4F6-EBB2C3E9EA28}"/>
              </a:ext>
            </a:extLst>
          </p:cNvPr>
          <p:cNvSpPr>
            <a:spLocks noGrp="1"/>
          </p:cNvSpPr>
          <p:nvPr>
            <p:ph type="pic" sz="quarter" idx="13"/>
          </p:nvPr>
        </p:nvSpPr>
        <p:spPr>
          <a:xfrm>
            <a:off x="6096" y="484632"/>
            <a:ext cx="12179808" cy="5907024"/>
          </a:xfrm>
          <a:solidFill>
            <a:schemeClr val="accent6"/>
          </a:solidFill>
        </p:spPr>
        <p:txBody>
          <a:bodyPr/>
          <a:lstStyle/>
          <a:p>
            <a:r>
              <a:rPr lang="en-US"/>
              <a:t>Click icon to add picture</a:t>
            </a:r>
            <a:endParaRPr lang="en-US" dirty="0"/>
          </a:p>
        </p:txBody>
      </p:sp>
      <p:sp>
        <p:nvSpPr>
          <p:cNvPr id="6" name="Title 5">
            <a:extLst>
              <a:ext uri="{FF2B5EF4-FFF2-40B4-BE49-F238E27FC236}">
                <a16:creationId xmlns:a16="http://schemas.microsoft.com/office/drawing/2014/main" id="{FDC036CF-E92D-4E80-8E6B-1B06EDDFD7CF}"/>
              </a:ext>
            </a:extLst>
          </p:cNvPr>
          <p:cNvSpPr>
            <a:spLocks noGrp="1"/>
          </p:cNvSpPr>
          <p:nvPr>
            <p:ph type="title"/>
          </p:nvPr>
        </p:nvSpPr>
        <p:spPr>
          <a:xfrm>
            <a:off x="838200" y="1271016"/>
            <a:ext cx="4800600" cy="3749040"/>
          </a:xfrm>
        </p:spPr>
        <p:txBody>
          <a:bodyPr anchor="b" anchorCtr="0"/>
          <a:lstStyle>
            <a:lvl1pPr>
              <a:defRPr>
                <a:solidFill>
                  <a:schemeClr val="bg1"/>
                </a:solidFill>
                <a:effectLst>
                  <a:outerShdw blurRad="38100" dist="38100" dir="2700000" algn="tl">
                    <a:srgbClr val="000000">
                      <a:alpha val="43137"/>
                    </a:srgbClr>
                  </a:outerShdw>
                </a:effectLst>
              </a:defRPr>
            </a:lvl1pPr>
          </a:lstStyle>
          <a:p>
            <a:r>
              <a:rPr lang="en-US"/>
              <a:t>Click to edit Master title style</a:t>
            </a:r>
            <a:endParaRPr lang="en-US" dirty="0"/>
          </a:p>
        </p:txBody>
      </p:sp>
      <p:sp>
        <p:nvSpPr>
          <p:cNvPr id="26" name="Text Placeholder 25">
            <a:extLst>
              <a:ext uri="{FF2B5EF4-FFF2-40B4-BE49-F238E27FC236}">
                <a16:creationId xmlns:a16="http://schemas.microsoft.com/office/drawing/2014/main" id="{BADCFE1B-ABA2-4B11-B7DE-02CE383D6F22}"/>
              </a:ext>
            </a:extLst>
          </p:cNvPr>
          <p:cNvSpPr>
            <a:spLocks noGrp="1"/>
          </p:cNvSpPr>
          <p:nvPr>
            <p:ph type="body" sz="quarter" idx="15" hasCustomPrompt="1"/>
          </p:nvPr>
        </p:nvSpPr>
        <p:spPr>
          <a:xfrm>
            <a:off x="838200" y="4835779"/>
            <a:ext cx="4800600" cy="1066800"/>
          </a:xfrm>
        </p:spPr>
        <p:txBody>
          <a:bodyPr>
            <a:normAutofit/>
          </a:bodyPr>
          <a:lstStyle>
            <a:lvl1pPr marL="228600" indent="0">
              <a:buNone/>
              <a:defRPr sz="2200">
                <a:solidFill>
                  <a:schemeClr val="bg1"/>
                </a:solidFill>
                <a:effectLst>
                  <a:outerShdw blurRad="38100" dist="38100" dir="2700000" algn="tl">
                    <a:srgbClr val="000000">
                      <a:alpha val="43137"/>
                    </a:srgbClr>
                  </a:outerShdw>
                </a:effectLst>
              </a:defRPr>
            </a:lvl1pPr>
          </a:lstStyle>
          <a:p>
            <a:pPr lvl="0"/>
            <a:r>
              <a:rPr lang="en-US" dirty="0"/>
              <a:t>Click to add subtitle</a:t>
            </a:r>
          </a:p>
        </p:txBody>
      </p:sp>
      <p:sp>
        <p:nvSpPr>
          <p:cNvPr id="2" name="Date Placeholder 1">
            <a:extLst>
              <a:ext uri="{FF2B5EF4-FFF2-40B4-BE49-F238E27FC236}">
                <a16:creationId xmlns:a16="http://schemas.microsoft.com/office/drawing/2014/main" id="{118B9F00-8450-475B-B155-993BAF212AF6}"/>
              </a:ext>
            </a:extLst>
          </p:cNvPr>
          <p:cNvSpPr>
            <a:spLocks noGrp="1"/>
          </p:cNvSpPr>
          <p:nvPr>
            <p:ph type="dt" sz="half" idx="10"/>
          </p:nvPr>
        </p:nvSpPr>
        <p:spPr/>
        <p:txBody>
          <a:bodyPr/>
          <a:lstStyle/>
          <a:p>
            <a:r>
              <a:rPr lang="en-US"/>
              <a:t>3/1/20XX</a:t>
            </a:r>
          </a:p>
        </p:txBody>
      </p:sp>
      <p:sp>
        <p:nvSpPr>
          <p:cNvPr id="3" name="Footer Placeholder 2">
            <a:extLst>
              <a:ext uri="{FF2B5EF4-FFF2-40B4-BE49-F238E27FC236}">
                <a16:creationId xmlns:a16="http://schemas.microsoft.com/office/drawing/2014/main" id="{5C0FDDA3-8E6F-42F7-BFBE-7FA9C647CA4E}"/>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B6C8E678-81B8-4356-9624-A0B999536312}"/>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35829059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2DD4C-BFBC-4087-B94C-4DD0690E838E}"/>
              </a:ext>
            </a:extLst>
          </p:cNvPr>
          <p:cNvSpPr>
            <a:spLocks noGrp="1"/>
          </p:cNvSpPr>
          <p:nvPr>
            <p:ph type="title"/>
          </p:nvPr>
        </p:nvSpPr>
        <p:spPr/>
        <p:txBody>
          <a:bodyPr/>
          <a:lstStyle/>
          <a:p>
            <a:r>
              <a:rPr lang="en-US"/>
              <a:t>Click to edit Master title style</a:t>
            </a:r>
            <a:endParaRPr lang="en-US" dirty="0"/>
          </a:p>
        </p:txBody>
      </p:sp>
      <p:sp>
        <p:nvSpPr>
          <p:cNvPr id="15" name="Picture Placeholder 14">
            <a:extLst>
              <a:ext uri="{FF2B5EF4-FFF2-40B4-BE49-F238E27FC236}">
                <a16:creationId xmlns:a16="http://schemas.microsoft.com/office/drawing/2014/main" id="{1B84B862-7F1F-4B98-B437-936D8A73A91A}"/>
              </a:ext>
            </a:extLst>
          </p:cNvPr>
          <p:cNvSpPr>
            <a:spLocks noGrp="1"/>
          </p:cNvSpPr>
          <p:nvPr>
            <p:ph type="pic" sz="quarter" idx="13"/>
          </p:nvPr>
        </p:nvSpPr>
        <p:spPr>
          <a:xfrm>
            <a:off x="740664" y="2240280"/>
            <a:ext cx="2286000" cy="2322576"/>
          </a:xfrm>
          <a:solidFill>
            <a:schemeClr val="accent6"/>
          </a:solidFill>
        </p:spPr>
        <p:txBody>
          <a:bodyPr/>
          <a:lstStyle/>
          <a:p>
            <a:r>
              <a:rPr lang="en-US"/>
              <a:t>Click icon to add picture</a:t>
            </a:r>
            <a:endParaRPr lang="en-US" dirty="0"/>
          </a:p>
        </p:txBody>
      </p:sp>
      <p:sp>
        <p:nvSpPr>
          <p:cNvPr id="16" name="Picture Placeholder 14">
            <a:extLst>
              <a:ext uri="{FF2B5EF4-FFF2-40B4-BE49-F238E27FC236}">
                <a16:creationId xmlns:a16="http://schemas.microsoft.com/office/drawing/2014/main" id="{C76B23B2-3605-4292-9F96-F34651B689A7}"/>
              </a:ext>
            </a:extLst>
          </p:cNvPr>
          <p:cNvSpPr>
            <a:spLocks noGrp="1"/>
          </p:cNvSpPr>
          <p:nvPr>
            <p:ph type="pic" sz="quarter" idx="14"/>
          </p:nvPr>
        </p:nvSpPr>
        <p:spPr>
          <a:xfrm>
            <a:off x="3538728" y="2240280"/>
            <a:ext cx="2286000" cy="2322576"/>
          </a:xfrm>
          <a:solidFill>
            <a:schemeClr val="accent6"/>
          </a:solidFill>
        </p:spPr>
        <p:txBody>
          <a:bodyPr/>
          <a:lstStyle/>
          <a:p>
            <a:r>
              <a:rPr lang="en-US"/>
              <a:t>Click icon to add picture</a:t>
            </a:r>
            <a:endParaRPr lang="en-US" dirty="0"/>
          </a:p>
        </p:txBody>
      </p:sp>
      <p:sp>
        <p:nvSpPr>
          <p:cNvPr id="17" name="Picture Placeholder 14">
            <a:extLst>
              <a:ext uri="{FF2B5EF4-FFF2-40B4-BE49-F238E27FC236}">
                <a16:creationId xmlns:a16="http://schemas.microsoft.com/office/drawing/2014/main" id="{AB1E9EC3-2FB6-4E1C-8211-306450FDEE7F}"/>
              </a:ext>
            </a:extLst>
          </p:cNvPr>
          <p:cNvSpPr>
            <a:spLocks noGrp="1"/>
          </p:cNvSpPr>
          <p:nvPr>
            <p:ph type="pic" sz="quarter" idx="15"/>
          </p:nvPr>
        </p:nvSpPr>
        <p:spPr>
          <a:xfrm>
            <a:off x="6345936" y="2267712"/>
            <a:ext cx="2286000" cy="2322576"/>
          </a:xfrm>
          <a:solidFill>
            <a:schemeClr val="accent6"/>
          </a:solidFill>
        </p:spPr>
        <p:txBody>
          <a:bodyPr/>
          <a:lstStyle/>
          <a:p>
            <a:r>
              <a:rPr lang="en-US"/>
              <a:t>Click icon to add picture</a:t>
            </a:r>
            <a:endParaRPr lang="en-US" dirty="0"/>
          </a:p>
        </p:txBody>
      </p:sp>
      <p:sp>
        <p:nvSpPr>
          <p:cNvPr id="18" name="Picture Placeholder 14">
            <a:extLst>
              <a:ext uri="{FF2B5EF4-FFF2-40B4-BE49-F238E27FC236}">
                <a16:creationId xmlns:a16="http://schemas.microsoft.com/office/drawing/2014/main" id="{F3628146-045F-4FBC-A365-3D1D4B3DA6E9}"/>
              </a:ext>
            </a:extLst>
          </p:cNvPr>
          <p:cNvSpPr>
            <a:spLocks noGrp="1"/>
          </p:cNvSpPr>
          <p:nvPr>
            <p:ph type="pic" sz="quarter" idx="16"/>
          </p:nvPr>
        </p:nvSpPr>
        <p:spPr>
          <a:xfrm>
            <a:off x="9153144" y="2267712"/>
            <a:ext cx="2286000" cy="2322576"/>
          </a:xfrm>
          <a:solidFill>
            <a:schemeClr val="accent6"/>
          </a:solidFill>
        </p:spPr>
        <p:txBody>
          <a:bodyPr/>
          <a:lstStyle/>
          <a:p>
            <a:r>
              <a:rPr lang="en-US"/>
              <a:t>Click icon to add picture</a:t>
            </a:r>
            <a:endParaRPr lang="en-US" dirty="0"/>
          </a:p>
        </p:txBody>
      </p:sp>
      <p:sp>
        <p:nvSpPr>
          <p:cNvPr id="20" name="Text Placeholder 19">
            <a:extLst>
              <a:ext uri="{FF2B5EF4-FFF2-40B4-BE49-F238E27FC236}">
                <a16:creationId xmlns:a16="http://schemas.microsoft.com/office/drawing/2014/main" id="{CB50972B-CA23-4B92-987F-EE48ECCFF590}"/>
              </a:ext>
            </a:extLst>
          </p:cNvPr>
          <p:cNvSpPr>
            <a:spLocks noGrp="1"/>
          </p:cNvSpPr>
          <p:nvPr>
            <p:ph type="body" sz="quarter" idx="17" hasCustomPrompt="1"/>
          </p:nvPr>
        </p:nvSpPr>
        <p:spPr>
          <a:xfrm>
            <a:off x="741363" y="4733925"/>
            <a:ext cx="2286000" cy="590550"/>
          </a:xfrm>
        </p:spPr>
        <p:txBody>
          <a:bodyPr>
            <a:normAutofit/>
          </a:bodyPr>
          <a:lstStyle>
            <a:lvl1pPr marL="0" indent="0" defTabSz="0">
              <a:spcBef>
                <a:spcPts val="0"/>
              </a:spcBef>
              <a:buNone/>
              <a:defRPr sz="2000">
                <a:latin typeface="+mj-lt"/>
              </a:defRPr>
            </a:lvl1pPr>
            <a:lvl2pPr marL="571500" indent="0">
              <a:buNone/>
              <a:defRPr/>
            </a:lvl2pPr>
            <a:lvl3pPr marL="1028700" indent="0">
              <a:buNone/>
              <a:defRPr/>
            </a:lvl3pPr>
            <a:lvl4pPr marL="1428750" indent="0">
              <a:buNone/>
              <a:defRPr/>
            </a:lvl4pPr>
            <a:lvl5pPr marL="1885950" indent="0">
              <a:buNone/>
              <a:defRPr/>
            </a:lvl5pPr>
          </a:lstStyle>
          <a:p>
            <a:pPr lvl="0"/>
            <a:r>
              <a:rPr lang="en-US" dirty="0"/>
              <a:t>Name</a:t>
            </a:r>
          </a:p>
        </p:txBody>
      </p:sp>
      <p:sp>
        <p:nvSpPr>
          <p:cNvPr id="23" name="Text Placeholder 19">
            <a:extLst>
              <a:ext uri="{FF2B5EF4-FFF2-40B4-BE49-F238E27FC236}">
                <a16:creationId xmlns:a16="http://schemas.microsoft.com/office/drawing/2014/main" id="{8DE19225-DA72-4A39-8CFD-695BFBB93E6D}"/>
              </a:ext>
            </a:extLst>
          </p:cNvPr>
          <p:cNvSpPr>
            <a:spLocks noGrp="1"/>
          </p:cNvSpPr>
          <p:nvPr>
            <p:ph type="body" sz="quarter" idx="18" hasCustomPrompt="1"/>
          </p:nvPr>
        </p:nvSpPr>
        <p:spPr>
          <a:xfrm>
            <a:off x="740664" y="5343144"/>
            <a:ext cx="2286000" cy="590550"/>
          </a:xfrm>
        </p:spPr>
        <p:txBody>
          <a:bodyPr>
            <a:normAutofit/>
          </a:bodyPr>
          <a:lstStyle>
            <a:lvl1pPr marL="0" indent="0" defTabSz="0">
              <a:spcBef>
                <a:spcPts val="0"/>
              </a:spcBef>
              <a:buNone/>
              <a:defRPr sz="1600"/>
            </a:lvl1pPr>
            <a:lvl2pPr marL="571500" indent="0">
              <a:buNone/>
              <a:defRPr/>
            </a:lvl2pPr>
            <a:lvl3pPr marL="1028700" indent="0">
              <a:buNone/>
              <a:defRPr/>
            </a:lvl3pPr>
            <a:lvl4pPr marL="1428750" indent="0">
              <a:buNone/>
              <a:defRPr/>
            </a:lvl4pPr>
            <a:lvl5pPr marL="1885950" indent="0">
              <a:buNone/>
              <a:defRPr/>
            </a:lvl5pPr>
          </a:lstStyle>
          <a:p>
            <a:pPr lvl="0"/>
            <a:r>
              <a:rPr lang="en-US" dirty="0"/>
              <a:t>Title</a:t>
            </a:r>
          </a:p>
        </p:txBody>
      </p:sp>
      <p:sp>
        <p:nvSpPr>
          <p:cNvPr id="24" name="Text Placeholder 19">
            <a:extLst>
              <a:ext uri="{FF2B5EF4-FFF2-40B4-BE49-F238E27FC236}">
                <a16:creationId xmlns:a16="http://schemas.microsoft.com/office/drawing/2014/main" id="{E66A7C97-DBB6-4333-B12F-E26C38E6975C}"/>
              </a:ext>
            </a:extLst>
          </p:cNvPr>
          <p:cNvSpPr>
            <a:spLocks noGrp="1"/>
          </p:cNvSpPr>
          <p:nvPr>
            <p:ph type="body" sz="quarter" idx="19" hasCustomPrompt="1"/>
          </p:nvPr>
        </p:nvSpPr>
        <p:spPr>
          <a:xfrm>
            <a:off x="3538728" y="4733925"/>
            <a:ext cx="2286000" cy="590550"/>
          </a:xfrm>
        </p:spPr>
        <p:txBody>
          <a:bodyPr>
            <a:normAutofit/>
          </a:bodyPr>
          <a:lstStyle>
            <a:lvl1pPr marL="0" indent="0" defTabSz="0">
              <a:spcBef>
                <a:spcPts val="0"/>
              </a:spcBef>
              <a:buNone/>
              <a:defRPr sz="2000">
                <a:latin typeface="+mj-lt"/>
              </a:defRPr>
            </a:lvl1pPr>
            <a:lvl2pPr marL="571500" indent="0">
              <a:buNone/>
              <a:defRPr/>
            </a:lvl2pPr>
            <a:lvl3pPr marL="1028700" indent="0">
              <a:buNone/>
              <a:defRPr/>
            </a:lvl3pPr>
            <a:lvl4pPr marL="1428750" indent="0">
              <a:buNone/>
              <a:defRPr/>
            </a:lvl4pPr>
            <a:lvl5pPr marL="1885950" indent="0">
              <a:buNone/>
              <a:defRPr/>
            </a:lvl5pPr>
          </a:lstStyle>
          <a:p>
            <a:pPr lvl="0"/>
            <a:r>
              <a:rPr lang="en-US" dirty="0"/>
              <a:t>Name</a:t>
            </a:r>
          </a:p>
        </p:txBody>
      </p:sp>
      <p:sp>
        <p:nvSpPr>
          <p:cNvPr id="25" name="Text Placeholder 19">
            <a:extLst>
              <a:ext uri="{FF2B5EF4-FFF2-40B4-BE49-F238E27FC236}">
                <a16:creationId xmlns:a16="http://schemas.microsoft.com/office/drawing/2014/main" id="{041FA0B5-660E-478A-AF8A-196DBD6AE43A}"/>
              </a:ext>
            </a:extLst>
          </p:cNvPr>
          <p:cNvSpPr>
            <a:spLocks noGrp="1"/>
          </p:cNvSpPr>
          <p:nvPr>
            <p:ph type="body" sz="quarter" idx="20" hasCustomPrompt="1"/>
          </p:nvPr>
        </p:nvSpPr>
        <p:spPr>
          <a:xfrm>
            <a:off x="3538029" y="5343144"/>
            <a:ext cx="2286000" cy="590550"/>
          </a:xfrm>
        </p:spPr>
        <p:txBody>
          <a:bodyPr>
            <a:normAutofit/>
          </a:bodyPr>
          <a:lstStyle>
            <a:lvl1pPr marL="0" indent="0" defTabSz="0">
              <a:spcBef>
                <a:spcPts val="0"/>
              </a:spcBef>
              <a:buNone/>
              <a:defRPr sz="1600"/>
            </a:lvl1pPr>
            <a:lvl2pPr marL="571500" indent="0">
              <a:buNone/>
              <a:defRPr/>
            </a:lvl2pPr>
            <a:lvl3pPr marL="1028700" indent="0">
              <a:buNone/>
              <a:defRPr/>
            </a:lvl3pPr>
            <a:lvl4pPr marL="1428750" indent="0">
              <a:buNone/>
              <a:defRPr/>
            </a:lvl4pPr>
            <a:lvl5pPr marL="1885950" indent="0">
              <a:buNone/>
              <a:defRPr/>
            </a:lvl5pPr>
          </a:lstStyle>
          <a:p>
            <a:pPr lvl="0"/>
            <a:r>
              <a:rPr lang="en-US" dirty="0"/>
              <a:t>Title</a:t>
            </a:r>
          </a:p>
        </p:txBody>
      </p:sp>
      <p:sp>
        <p:nvSpPr>
          <p:cNvPr id="26" name="Text Placeholder 19">
            <a:extLst>
              <a:ext uri="{FF2B5EF4-FFF2-40B4-BE49-F238E27FC236}">
                <a16:creationId xmlns:a16="http://schemas.microsoft.com/office/drawing/2014/main" id="{77C92085-3D01-44E4-BA12-E39F1EA0ACE5}"/>
              </a:ext>
            </a:extLst>
          </p:cNvPr>
          <p:cNvSpPr>
            <a:spLocks noGrp="1"/>
          </p:cNvSpPr>
          <p:nvPr>
            <p:ph type="body" sz="quarter" idx="21" hasCustomPrompt="1"/>
          </p:nvPr>
        </p:nvSpPr>
        <p:spPr>
          <a:xfrm>
            <a:off x="6367973" y="4733544"/>
            <a:ext cx="2286000" cy="590550"/>
          </a:xfrm>
        </p:spPr>
        <p:txBody>
          <a:bodyPr>
            <a:normAutofit/>
          </a:bodyPr>
          <a:lstStyle>
            <a:lvl1pPr marL="0" indent="0" defTabSz="0">
              <a:spcBef>
                <a:spcPts val="0"/>
              </a:spcBef>
              <a:buNone/>
              <a:defRPr sz="2000">
                <a:latin typeface="+mj-lt"/>
              </a:defRPr>
            </a:lvl1pPr>
            <a:lvl2pPr marL="571500" indent="0">
              <a:buNone/>
              <a:defRPr/>
            </a:lvl2pPr>
            <a:lvl3pPr marL="1028700" indent="0">
              <a:buNone/>
              <a:defRPr/>
            </a:lvl3pPr>
            <a:lvl4pPr marL="1428750" indent="0">
              <a:buNone/>
              <a:defRPr/>
            </a:lvl4pPr>
            <a:lvl5pPr marL="1885950" indent="0">
              <a:buNone/>
              <a:defRPr/>
            </a:lvl5pPr>
          </a:lstStyle>
          <a:p>
            <a:pPr lvl="0"/>
            <a:r>
              <a:rPr lang="en-US" dirty="0"/>
              <a:t>Name</a:t>
            </a:r>
          </a:p>
        </p:txBody>
      </p:sp>
      <p:sp>
        <p:nvSpPr>
          <p:cNvPr id="27" name="Text Placeholder 19">
            <a:extLst>
              <a:ext uri="{FF2B5EF4-FFF2-40B4-BE49-F238E27FC236}">
                <a16:creationId xmlns:a16="http://schemas.microsoft.com/office/drawing/2014/main" id="{35DA97BC-7224-440A-A227-8F4A1018043A}"/>
              </a:ext>
            </a:extLst>
          </p:cNvPr>
          <p:cNvSpPr>
            <a:spLocks noGrp="1"/>
          </p:cNvSpPr>
          <p:nvPr>
            <p:ph type="body" sz="quarter" idx="22" hasCustomPrompt="1"/>
          </p:nvPr>
        </p:nvSpPr>
        <p:spPr>
          <a:xfrm>
            <a:off x="6367274" y="5342763"/>
            <a:ext cx="2286000" cy="590550"/>
          </a:xfrm>
        </p:spPr>
        <p:txBody>
          <a:bodyPr>
            <a:normAutofit/>
          </a:bodyPr>
          <a:lstStyle>
            <a:lvl1pPr marL="0" indent="0" defTabSz="0">
              <a:spcBef>
                <a:spcPts val="0"/>
              </a:spcBef>
              <a:buNone/>
              <a:defRPr sz="1600"/>
            </a:lvl1pPr>
            <a:lvl2pPr marL="571500" indent="0">
              <a:buNone/>
              <a:defRPr/>
            </a:lvl2pPr>
            <a:lvl3pPr marL="1028700" indent="0">
              <a:buNone/>
              <a:defRPr/>
            </a:lvl3pPr>
            <a:lvl4pPr marL="1428750" indent="0">
              <a:buNone/>
              <a:defRPr/>
            </a:lvl4pPr>
            <a:lvl5pPr marL="1885950" indent="0">
              <a:buNone/>
              <a:defRPr/>
            </a:lvl5pPr>
          </a:lstStyle>
          <a:p>
            <a:pPr lvl="0"/>
            <a:r>
              <a:rPr lang="en-US" dirty="0"/>
              <a:t>Title</a:t>
            </a:r>
          </a:p>
        </p:txBody>
      </p:sp>
      <p:sp>
        <p:nvSpPr>
          <p:cNvPr id="28" name="Text Placeholder 19">
            <a:extLst>
              <a:ext uri="{FF2B5EF4-FFF2-40B4-BE49-F238E27FC236}">
                <a16:creationId xmlns:a16="http://schemas.microsoft.com/office/drawing/2014/main" id="{C236524B-4724-42FA-A2B2-33566478FD42}"/>
              </a:ext>
            </a:extLst>
          </p:cNvPr>
          <p:cNvSpPr>
            <a:spLocks noGrp="1"/>
          </p:cNvSpPr>
          <p:nvPr>
            <p:ph type="body" sz="quarter" idx="23" hasCustomPrompt="1"/>
          </p:nvPr>
        </p:nvSpPr>
        <p:spPr>
          <a:xfrm>
            <a:off x="9164639" y="4737100"/>
            <a:ext cx="2286000" cy="590550"/>
          </a:xfrm>
        </p:spPr>
        <p:txBody>
          <a:bodyPr>
            <a:normAutofit/>
          </a:bodyPr>
          <a:lstStyle>
            <a:lvl1pPr marL="0" indent="0" defTabSz="0">
              <a:spcBef>
                <a:spcPts val="0"/>
              </a:spcBef>
              <a:buNone/>
              <a:defRPr sz="2000">
                <a:latin typeface="+mj-lt"/>
              </a:defRPr>
            </a:lvl1pPr>
            <a:lvl2pPr marL="571500" indent="0">
              <a:buNone/>
              <a:defRPr/>
            </a:lvl2pPr>
            <a:lvl3pPr marL="1028700" indent="0">
              <a:buNone/>
              <a:defRPr/>
            </a:lvl3pPr>
            <a:lvl4pPr marL="1428750" indent="0">
              <a:buNone/>
              <a:defRPr/>
            </a:lvl4pPr>
            <a:lvl5pPr marL="1885950" indent="0">
              <a:buNone/>
              <a:defRPr/>
            </a:lvl5pPr>
          </a:lstStyle>
          <a:p>
            <a:pPr lvl="0"/>
            <a:r>
              <a:rPr lang="en-US" dirty="0"/>
              <a:t>Name</a:t>
            </a:r>
          </a:p>
        </p:txBody>
      </p:sp>
      <p:sp>
        <p:nvSpPr>
          <p:cNvPr id="29" name="Text Placeholder 19">
            <a:extLst>
              <a:ext uri="{FF2B5EF4-FFF2-40B4-BE49-F238E27FC236}">
                <a16:creationId xmlns:a16="http://schemas.microsoft.com/office/drawing/2014/main" id="{5F7DE4ED-8F4D-465C-86B4-2372AE291F56}"/>
              </a:ext>
            </a:extLst>
          </p:cNvPr>
          <p:cNvSpPr>
            <a:spLocks noGrp="1"/>
          </p:cNvSpPr>
          <p:nvPr>
            <p:ph type="body" sz="quarter" idx="24" hasCustomPrompt="1"/>
          </p:nvPr>
        </p:nvSpPr>
        <p:spPr>
          <a:xfrm>
            <a:off x="9163940" y="5346319"/>
            <a:ext cx="2286000" cy="590550"/>
          </a:xfrm>
        </p:spPr>
        <p:txBody>
          <a:bodyPr>
            <a:normAutofit/>
          </a:bodyPr>
          <a:lstStyle>
            <a:lvl1pPr marL="0" indent="0" defTabSz="0">
              <a:spcBef>
                <a:spcPts val="0"/>
              </a:spcBef>
              <a:buNone/>
              <a:defRPr sz="1600"/>
            </a:lvl1pPr>
            <a:lvl2pPr marL="571500" indent="0">
              <a:buNone/>
              <a:defRPr/>
            </a:lvl2pPr>
            <a:lvl3pPr marL="1028700" indent="0">
              <a:buNone/>
              <a:defRPr/>
            </a:lvl3pPr>
            <a:lvl4pPr marL="1428750" indent="0">
              <a:buNone/>
              <a:defRPr/>
            </a:lvl4pPr>
            <a:lvl5pPr marL="1885950" indent="0">
              <a:buNone/>
              <a:defRPr/>
            </a:lvl5pPr>
          </a:lstStyle>
          <a:p>
            <a:pPr lvl="0"/>
            <a:r>
              <a:rPr lang="en-US" dirty="0"/>
              <a:t>Title</a:t>
            </a:r>
          </a:p>
        </p:txBody>
      </p:sp>
      <p:sp>
        <p:nvSpPr>
          <p:cNvPr id="3" name="Date Placeholder 2">
            <a:extLst>
              <a:ext uri="{FF2B5EF4-FFF2-40B4-BE49-F238E27FC236}">
                <a16:creationId xmlns:a16="http://schemas.microsoft.com/office/drawing/2014/main" id="{BEB9D434-8228-4C7F-B520-14121EBC903B}"/>
              </a:ext>
            </a:extLst>
          </p:cNvPr>
          <p:cNvSpPr>
            <a:spLocks noGrp="1"/>
          </p:cNvSpPr>
          <p:nvPr>
            <p:ph type="dt" sz="half" idx="10"/>
          </p:nvPr>
        </p:nvSpPr>
        <p:spPr/>
        <p:txBody>
          <a:bodyPr/>
          <a:lstStyle/>
          <a:p>
            <a:r>
              <a:rPr lang="en-US"/>
              <a:t>3/1/20XX</a:t>
            </a:r>
          </a:p>
        </p:txBody>
      </p:sp>
      <p:sp>
        <p:nvSpPr>
          <p:cNvPr id="4" name="Footer Placeholder 3">
            <a:extLst>
              <a:ext uri="{FF2B5EF4-FFF2-40B4-BE49-F238E27FC236}">
                <a16:creationId xmlns:a16="http://schemas.microsoft.com/office/drawing/2014/main" id="{997B89BD-A70A-48D2-A3D9-DB2C0DB123B4}"/>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B4ACF4EF-5A2A-4A47-81DF-80CB513060F6}"/>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33804552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2 column (comparison slide)">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EEFF5CA-4662-4430-80C7-99CD7D66C9CF}"/>
              </a:ext>
            </a:extLst>
          </p:cNvPr>
          <p:cNvSpPr>
            <a:spLocks noGrp="1"/>
          </p:cNvSpPr>
          <p:nvPr>
            <p:ph sz="half" idx="2"/>
          </p:nvPr>
        </p:nvSpPr>
        <p:spPr>
          <a:xfrm>
            <a:off x="839788" y="2560320"/>
            <a:ext cx="5157787" cy="3446463"/>
          </a:xfrm>
          <a:solidFill>
            <a:schemeClr val="bg1"/>
          </a:solidFill>
        </p:spPr>
        <p:txBody>
          <a:bodyPr>
            <a:normAutofit/>
          </a:bodyPr>
          <a:lstStyle>
            <a:lvl1pPr>
              <a:buClr>
                <a:schemeClr val="tx2">
                  <a:lumMod val="50000"/>
                  <a:lumOff val="50000"/>
                </a:schemeClr>
              </a:buClr>
              <a:defRPr sz="1800"/>
            </a:lvl1pPr>
            <a:lvl2pPr>
              <a:buClr>
                <a:schemeClr val="tx2">
                  <a:lumMod val="50000"/>
                  <a:lumOff val="50000"/>
                </a:schemeClr>
              </a:buClr>
              <a:defRPr sz="1800"/>
            </a:lvl2pPr>
            <a:lvl3pPr>
              <a:buClr>
                <a:schemeClr val="tx2">
                  <a:lumMod val="50000"/>
                  <a:lumOff val="50000"/>
                </a:schemeClr>
              </a:buClr>
              <a:defRPr sz="1800"/>
            </a:lvl3pPr>
            <a:lvl4pPr>
              <a:buClr>
                <a:schemeClr val="tx2">
                  <a:lumMod val="50000"/>
                  <a:lumOff val="50000"/>
                </a:schemeClr>
              </a:buClr>
              <a:defRPr sz="1800"/>
            </a:lvl4pPr>
            <a:lvl5pPr>
              <a:buClr>
                <a:schemeClr val="tx2">
                  <a:lumMod val="50000"/>
                  <a:lumOff val="50000"/>
                </a:schemeClr>
              </a:buCl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a:extLst>
              <a:ext uri="{FF2B5EF4-FFF2-40B4-BE49-F238E27FC236}">
                <a16:creationId xmlns:a16="http://schemas.microsoft.com/office/drawing/2014/main" id="{4DF7633C-C24D-4947-979C-132B3AC405A8}"/>
              </a:ext>
            </a:extLst>
          </p:cNvPr>
          <p:cNvSpPr>
            <a:spLocks noGrp="1"/>
          </p:cNvSpPr>
          <p:nvPr>
            <p:ph sz="quarter" idx="4"/>
          </p:nvPr>
        </p:nvSpPr>
        <p:spPr>
          <a:xfrm>
            <a:off x="6172200" y="2560320"/>
            <a:ext cx="5183188" cy="3446463"/>
          </a:xfrm>
        </p:spPr>
        <p:txBody>
          <a:bodyPr>
            <a:normAutofit/>
          </a:bodyPr>
          <a:lstStyle>
            <a:lvl1pPr>
              <a:buClr>
                <a:schemeClr val="tx2">
                  <a:lumMod val="50000"/>
                  <a:lumOff val="50000"/>
                </a:schemeClr>
              </a:buClr>
              <a:defRPr sz="1800"/>
            </a:lvl1pPr>
            <a:lvl2pPr>
              <a:buClr>
                <a:schemeClr val="tx2">
                  <a:lumMod val="50000"/>
                  <a:lumOff val="50000"/>
                </a:schemeClr>
              </a:buClr>
              <a:defRPr sz="1800"/>
            </a:lvl2pPr>
            <a:lvl3pPr>
              <a:buClr>
                <a:schemeClr val="tx2">
                  <a:lumMod val="50000"/>
                  <a:lumOff val="50000"/>
                </a:schemeClr>
              </a:buClr>
              <a:defRPr sz="1800"/>
            </a:lvl3pPr>
            <a:lvl4pPr>
              <a:buClr>
                <a:schemeClr val="tx2">
                  <a:lumMod val="50000"/>
                  <a:lumOff val="50000"/>
                </a:schemeClr>
              </a:buClr>
              <a:defRPr sz="1800"/>
            </a:lvl4pPr>
            <a:lvl5pPr>
              <a:buClr>
                <a:schemeClr val="tx2">
                  <a:lumMod val="50000"/>
                  <a:lumOff val="50000"/>
                </a:schemeClr>
              </a:buCl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CE8A46E1-3934-4807-900F-CA7A4D8D66B3}"/>
              </a:ext>
            </a:extLst>
          </p:cNvPr>
          <p:cNvSpPr>
            <a:spLocks noGrp="1"/>
          </p:cNvSpPr>
          <p:nvPr>
            <p:ph type="dt" sz="half" idx="10"/>
          </p:nvPr>
        </p:nvSpPr>
        <p:spPr/>
        <p:txBody>
          <a:bodyPr/>
          <a:lstStyle/>
          <a:p>
            <a:r>
              <a:rPr lang="en-US"/>
              <a:t>3/1/20XX</a:t>
            </a:r>
          </a:p>
        </p:txBody>
      </p:sp>
      <p:sp>
        <p:nvSpPr>
          <p:cNvPr id="8" name="Footer Placeholder 7">
            <a:extLst>
              <a:ext uri="{FF2B5EF4-FFF2-40B4-BE49-F238E27FC236}">
                <a16:creationId xmlns:a16="http://schemas.microsoft.com/office/drawing/2014/main" id="{4BC9C6EA-1549-4601-8226-E5C43469CAFE}"/>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F3658246-003D-4024-9F4B-BA3BD3FBFFBC}"/>
              </a:ext>
            </a:extLst>
          </p:cNvPr>
          <p:cNvSpPr>
            <a:spLocks noGrp="1"/>
          </p:cNvSpPr>
          <p:nvPr>
            <p:ph type="sldNum" sz="quarter" idx="12"/>
          </p:nvPr>
        </p:nvSpPr>
        <p:spPr/>
        <p:txBody>
          <a:bodyPr/>
          <a:lstStyle/>
          <a:p>
            <a:fld id="{28844951-7827-47D4-8276-7DDE1FA7D85A}" type="slidenum">
              <a:rPr lang="en-US" smtClean="0"/>
              <a:t>‹#›</a:t>
            </a:fld>
            <a:endParaRPr lang="en-US"/>
          </a:p>
        </p:txBody>
      </p:sp>
      <p:sp>
        <p:nvSpPr>
          <p:cNvPr id="10" name="Title 9">
            <a:extLst>
              <a:ext uri="{FF2B5EF4-FFF2-40B4-BE49-F238E27FC236}">
                <a16:creationId xmlns:a16="http://schemas.microsoft.com/office/drawing/2014/main" id="{351C83D0-CBAB-4E41-89AB-89FF36D38A0A}"/>
              </a:ext>
            </a:extLst>
          </p:cNvPr>
          <p:cNvSpPr>
            <a:spLocks noGrp="1"/>
          </p:cNvSpPr>
          <p:nvPr>
            <p:ph type="title"/>
          </p:nvPr>
        </p:nvSpPr>
        <p:spPr/>
        <p:txBody>
          <a:bodyPr/>
          <a:lstStyle/>
          <a:p>
            <a:r>
              <a:rPr lang="en-US"/>
              <a:t>Click to edit Master title style</a:t>
            </a:r>
          </a:p>
        </p:txBody>
      </p:sp>
      <p:sp>
        <p:nvSpPr>
          <p:cNvPr id="11" name="Text Placeholder 2">
            <a:extLst>
              <a:ext uri="{FF2B5EF4-FFF2-40B4-BE49-F238E27FC236}">
                <a16:creationId xmlns:a16="http://schemas.microsoft.com/office/drawing/2014/main" id="{9C302BB0-D231-4195-8083-264C01DF99B8}"/>
              </a:ext>
            </a:extLst>
          </p:cNvPr>
          <p:cNvSpPr>
            <a:spLocks noGrp="1"/>
          </p:cNvSpPr>
          <p:nvPr>
            <p:ph type="body" idx="1"/>
          </p:nvPr>
        </p:nvSpPr>
        <p:spPr>
          <a:xfrm>
            <a:off x="839787" y="2011680"/>
            <a:ext cx="5157787" cy="530352"/>
          </a:xfrm>
        </p:spPr>
        <p:txBody>
          <a:bodyPr anchor="t" anchorCtr="0">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Text Placeholder 4">
            <a:extLst>
              <a:ext uri="{FF2B5EF4-FFF2-40B4-BE49-F238E27FC236}">
                <a16:creationId xmlns:a16="http://schemas.microsoft.com/office/drawing/2014/main" id="{5B2A70FA-99E0-466C-AC57-33C48353BBDB}"/>
              </a:ext>
            </a:extLst>
          </p:cNvPr>
          <p:cNvSpPr>
            <a:spLocks noGrp="1"/>
          </p:cNvSpPr>
          <p:nvPr>
            <p:ph type="body" sz="quarter" idx="13"/>
          </p:nvPr>
        </p:nvSpPr>
        <p:spPr>
          <a:xfrm>
            <a:off x="6169027" y="2011680"/>
            <a:ext cx="5183187" cy="530352"/>
          </a:xfrm>
        </p:spPr>
        <p:txBody>
          <a:bodyPr anchor="t" anchorCtr="0">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Tree>
    <p:extLst>
      <p:ext uri="{BB962C8B-B14F-4D97-AF65-F5344CB8AC3E}">
        <p14:creationId xmlns:p14="http://schemas.microsoft.com/office/powerpoint/2010/main" val="9457478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C85CC-8D2B-4219-A2A4-1625A02DFECD}"/>
              </a:ext>
            </a:extLst>
          </p:cNvPr>
          <p:cNvSpPr>
            <a:spLocks noGrp="1"/>
          </p:cNvSpPr>
          <p:nvPr>
            <p:ph type="title"/>
          </p:nvPr>
        </p:nvSpPr>
        <p:spPr>
          <a:xfrm>
            <a:off x="839788" y="685800"/>
            <a:ext cx="10515600" cy="1325880"/>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DD6143C8-1CF7-440E-99A3-0527314598C6}"/>
              </a:ext>
            </a:extLst>
          </p:cNvPr>
          <p:cNvSpPr>
            <a:spLocks noGrp="1"/>
          </p:cNvSpPr>
          <p:nvPr>
            <p:ph type="body" idx="1"/>
          </p:nvPr>
        </p:nvSpPr>
        <p:spPr>
          <a:xfrm>
            <a:off x="839788" y="2011680"/>
            <a:ext cx="3383280" cy="530352"/>
          </a:xfrm>
        </p:spPr>
        <p:txBody>
          <a:bodyPr anchor="t" anchorCtr="0">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EEFF5CA-4662-4430-80C7-99CD7D66C9CF}"/>
              </a:ext>
            </a:extLst>
          </p:cNvPr>
          <p:cNvSpPr>
            <a:spLocks noGrp="1"/>
          </p:cNvSpPr>
          <p:nvPr>
            <p:ph sz="half" idx="2"/>
          </p:nvPr>
        </p:nvSpPr>
        <p:spPr>
          <a:xfrm>
            <a:off x="839788" y="2560320"/>
            <a:ext cx="3383280" cy="3446463"/>
          </a:xfrm>
        </p:spPr>
        <p:txBody>
          <a:bodyPr>
            <a:normAutofit/>
          </a:bodyPr>
          <a:lstStyle>
            <a:lvl1pPr>
              <a:buClr>
                <a:schemeClr val="tx2">
                  <a:lumMod val="50000"/>
                  <a:lumOff val="50000"/>
                </a:schemeClr>
              </a:buClr>
              <a:defRPr sz="1400"/>
            </a:lvl1pPr>
            <a:lvl2pPr>
              <a:buClr>
                <a:schemeClr val="tx2">
                  <a:lumMod val="50000"/>
                  <a:lumOff val="50000"/>
                </a:schemeClr>
              </a:buClr>
              <a:defRPr sz="1400"/>
            </a:lvl2pPr>
            <a:lvl3pPr>
              <a:buClr>
                <a:schemeClr val="tx2">
                  <a:lumMod val="50000"/>
                  <a:lumOff val="50000"/>
                </a:schemeClr>
              </a:buClr>
              <a:defRPr sz="1400"/>
            </a:lvl3pPr>
            <a:lvl4pPr>
              <a:buClr>
                <a:schemeClr val="tx2">
                  <a:lumMod val="50000"/>
                  <a:lumOff val="50000"/>
                </a:schemeClr>
              </a:buClr>
              <a:defRPr sz="1400"/>
            </a:lvl4pPr>
            <a:lvl5pPr>
              <a:buClr>
                <a:schemeClr val="tx2">
                  <a:lumMod val="50000"/>
                  <a:lumOff val="50000"/>
                </a:schemeClr>
              </a:buCl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876CB5B7-DC23-41CE-872B-E25BD64F84A5}"/>
              </a:ext>
            </a:extLst>
          </p:cNvPr>
          <p:cNvSpPr>
            <a:spLocks noGrp="1"/>
          </p:cNvSpPr>
          <p:nvPr>
            <p:ph type="body" sz="quarter" idx="3"/>
          </p:nvPr>
        </p:nvSpPr>
        <p:spPr>
          <a:xfrm>
            <a:off x="4404360" y="2011680"/>
            <a:ext cx="3383280" cy="530352"/>
          </a:xfrm>
        </p:spPr>
        <p:txBody>
          <a:bodyPr anchor="t" anchorCtr="0">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DF7633C-C24D-4947-979C-132B3AC405A8}"/>
              </a:ext>
            </a:extLst>
          </p:cNvPr>
          <p:cNvSpPr>
            <a:spLocks noGrp="1"/>
          </p:cNvSpPr>
          <p:nvPr>
            <p:ph sz="quarter" idx="4"/>
          </p:nvPr>
        </p:nvSpPr>
        <p:spPr>
          <a:xfrm>
            <a:off x="4404360" y="2560320"/>
            <a:ext cx="3383280" cy="3446463"/>
          </a:xfrm>
        </p:spPr>
        <p:txBody>
          <a:bodyPr>
            <a:normAutofit/>
          </a:bodyPr>
          <a:lstStyle>
            <a:lvl1pPr>
              <a:buClr>
                <a:schemeClr val="tx2">
                  <a:lumMod val="50000"/>
                  <a:lumOff val="50000"/>
                </a:schemeClr>
              </a:buClr>
              <a:defRPr sz="1400"/>
            </a:lvl1pPr>
            <a:lvl2pPr>
              <a:buClr>
                <a:schemeClr val="tx2">
                  <a:lumMod val="50000"/>
                  <a:lumOff val="50000"/>
                </a:schemeClr>
              </a:buClr>
              <a:defRPr sz="1400"/>
            </a:lvl2pPr>
            <a:lvl3pPr>
              <a:buClr>
                <a:schemeClr val="tx2">
                  <a:lumMod val="50000"/>
                  <a:lumOff val="50000"/>
                </a:schemeClr>
              </a:buClr>
              <a:defRPr sz="1400"/>
            </a:lvl3pPr>
            <a:lvl4pPr>
              <a:buClr>
                <a:schemeClr val="tx2">
                  <a:lumMod val="50000"/>
                  <a:lumOff val="50000"/>
                </a:schemeClr>
              </a:buClr>
              <a:defRPr sz="1400"/>
            </a:lvl4pPr>
            <a:lvl5pPr>
              <a:buClr>
                <a:schemeClr val="tx2">
                  <a:lumMod val="50000"/>
                  <a:lumOff val="50000"/>
                </a:schemeClr>
              </a:buCl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4">
            <a:extLst>
              <a:ext uri="{FF2B5EF4-FFF2-40B4-BE49-F238E27FC236}">
                <a16:creationId xmlns:a16="http://schemas.microsoft.com/office/drawing/2014/main" id="{422881CE-A366-4A3A-AE00-9B14BEFE4A95}"/>
              </a:ext>
            </a:extLst>
          </p:cNvPr>
          <p:cNvSpPr>
            <a:spLocks noGrp="1"/>
          </p:cNvSpPr>
          <p:nvPr>
            <p:ph type="body" sz="quarter" idx="13"/>
          </p:nvPr>
        </p:nvSpPr>
        <p:spPr>
          <a:xfrm>
            <a:off x="7968934" y="2011680"/>
            <a:ext cx="3383280" cy="530352"/>
          </a:xfrm>
        </p:spPr>
        <p:txBody>
          <a:bodyPr anchor="t" anchorCtr="0">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Content Placeholder 5">
            <a:extLst>
              <a:ext uri="{FF2B5EF4-FFF2-40B4-BE49-F238E27FC236}">
                <a16:creationId xmlns:a16="http://schemas.microsoft.com/office/drawing/2014/main" id="{3CF16E98-73C9-47B5-B88B-9120BEB9F09B}"/>
              </a:ext>
            </a:extLst>
          </p:cNvPr>
          <p:cNvSpPr>
            <a:spLocks noGrp="1"/>
          </p:cNvSpPr>
          <p:nvPr>
            <p:ph sz="quarter" idx="14"/>
          </p:nvPr>
        </p:nvSpPr>
        <p:spPr>
          <a:xfrm>
            <a:off x="7968934" y="2560320"/>
            <a:ext cx="3383280" cy="3446463"/>
          </a:xfrm>
        </p:spPr>
        <p:txBody>
          <a:bodyPr>
            <a:normAutofit/>
          </a:bodyPr>
          <a:lstStyle>
            <a:lvl1pPr>
              <a:buClr>
                <a:schemeClr val="tx2">
                  <a:lumMod val="50000"/>
                  <a:lumOff val="50000"/>
                </a:schemeClr>
              </a:buClr>
              <a:defRPr sz="1400"/>
            </a:lvl1pPr>
            <a:lvl2pPr>
              <a:buClr>
                <a:schemeClr val="tx2">
                  <a:lumMod val="50000"/>
                  <a:lumOff val="50000"/>
                </a:schemeClr>
              </a:buClr>
              <a:defRPr sz="1400"/>
            </a:lvl2pPr>
            <a:lvl3pPr>
              <a:buClr>
                <a:schemeClr val="tx2">
                  <a:lumMod val="50000"/>
                  <a:lumOff val="50000"/>
                </a:schemeClr>
              </a:buClr>
              <a:defRPr sz="1400"/>
            </a:lvl3pPr>
            <a:lvl4pPr>
              <a:buClr>
                <a:schemeClr val="tx2">
                  <a:lumMod val="50000"/>
                  <a:lumOff val="50000"/>
                </a:schemeClr>
              </a:buClr>
              <a:defRPr sz="1400"/>
            </a:lvl4pPr>
            <a:lvl5pPr>
              <a:buClr>
                <a:schemeClr val="tx2">
                  <a:lumMod val="50000"/>
                  <a:lumOff val="50000"/>
                </a:schemeClr>
              </a:buCl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CE8A46E1-3934-4807-900F-CA7A4D8D66B3}"/>
              </a:ext>
            </a:extLst>
          </p:cNvPr>
          <p:cNvSpPr>
            <a:spLocks noGrp="1"/>
          </p:cNvSpPr>
          <p:nvPr>
            <p:ph type="dt" sz="half" idx="10"/>
          </p:nvPr>
        </p:nvSpPr>
        <p:spPr/>
        <p:txBody>
          <a:bodyPr/>
          <a:lstStyle/>
          <a:p>
            <a:r>
              <a:rPr lang="en-US"/>
              <a:t>3/1/20XX</a:t>
            </a:r>
          </a:p>
        </p:txBody>
      </p:sp>
      <p:sp>
        <p:nvSpPr>
          <p:cNvPr id="8" name="Footer Placeholder 7">
            <a:extLst>
              <a:ext uri="{FF2B5EF4-FFF2-40B4-BE49-F238E27FC236}">
                <a16:creationId xmlns:a16="http://schemas.microsoft.com/office/drawing/2014/main" id="{4BC9C6EA-1549-4601-8226-E5C43469CAFE}"/>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F3658246-003D-4024-9F4B-BA3BD3FBFFBC}"/>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16588783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Frame 7">
            <a:extLst>
              <a:ext uri="{FF2B5EF4-FFF2-40B4-BE49-F238E27FC236}">
                <a16:creationId xmlns:a16="http://schemas.microsoft.com/office/drawing/2014/main" id="{DD7EAFE6-2BB9-41FB-9CF4-588CFC708774}"/>
              </a:ext>
            </a:extLst>
          </p:cNvPr>
          <p:cNvSpPr/>
          <p:nvPr/>
        </p:nvSpPr>
        <p:spPr>
          <a:xfrm>
            <a:off x="1524" y="0"/>
            <a:ext cx="12188952" cy="6858000"/>
          </a:xfrm>
          <a:prstGeom prst="frame">
            <a:avLst>
              <a:gd name="adj1" fmla="val 7164"/>
            </a:avLst>
          </a:prstGeom>
          <a:gradFill flip="none" rotWithShape="1">
            <a:gsLst>
              <a:gs pos="0">
                <a:schemeClr val="accent2">
                  <a:alpha val="40000"/>
                </a:schemeClr>
              </a:gs>
              <a:gs pos="100000">
                <a:schemeClr val="accent1">
                  <a:alpha val="4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41447F1F-BFA8-4A56-894B-40120132EE48}"/>
              </a:ext>
            </a:extLst>
          </p:cNvPr>
          <p:cNvSpPr>
            <a:spLocks noGrp="1"/>
          </p:cNvSpPr>
          <p:nvPr>
            <p:ph type="title"/>
          </p:nvPr>
        </p:nvSpPr>
        <p:spPr>
          <a:xfrm>
            <a:off x="838200" y="681037"/>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658FB99-0FA3-49F4-99A1-61919F942794}"/>
              </a:ext>
            </a:extLst>
          </p:cNvPr>
          <p:cNvSpPr>
            <a:spLocks noGrp="1"/>
          </p:cNvSpPr>
          <p:nvPr>
            <p:ph type="body" idx="1"/>
          </p:nvPr>
        </p:nvSpPr>
        <p:spPr>
          <a:xfrm>
            <a:off x="838200" y="2178657"/>
            <a:ext cx="10515600" cy="399830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CDCCAE5-4EB0-4174-BD15-4943899B0A29}"/>
              </a:ext>
            </a:extLst>
          </p:cNvPr>
          <p:cNvSpPr>
            <a:spLocks noGrp="1"/>
          </p:cNvSpPr>
          <p:nvPr>
            <p:ph type="dt" sz="half" idx="2"/>
          </p:nvPr>
        </p:nvSpPr>
        <p:spPr>
          <a:xfrm>
            <a:off x="838200" y="6429375"/>
            <a:ext cx="2743200" cy="365125"/>
          </a:xfrm>
          <a:prstGeom prst="rect">
            <a:avLst/>
          </a:prstGeom>
        </p:spPr>
        <p:txBody>
          <a:bodyPr vert="horz" lIns="91440" tIns="45720" rIns="91440" bIns="45720" rtlCol="0" anchor="ctr"/>
          <a:lstStyle>
            <a:lvl1pPr algn="l">
              <a:defRPr sz="900" cap="all" spc="150" baseline="0">
                <a:solidFill>
                  <a:srgbClr val="FFFFFF"/>
                </a:solidFill>
              </a:defRPr>
            </a:lvl1pPr>
          </a:lstStyle>
          <a:p>
            <a:r>
              <a:rPr lang="en-US"/>
              <a:t>3/1/20XX</a:t>
            </a:r>
            <a:endParaRPr lang="en-US" dirty="0"/>
          </a:p>
        </p:txBody>
      </p:sp>
      <p:sp>
        <p:nvSpPr>
          <p:cNvPr id="5" name="Footer Placeholder 4">
            <a:extLst>
              <a:ext uri="{FF2B5EF4-FFF2-40B4-BE49-F238E27FC236}">
                <a16:creationId xmlns:a16="http://schemas.microsoft.com/office/drawing/2014/main" id="{26A4189E-43B2-4CEE-B13E-61A1FBBBD25D}"/>
              </a:ext>
            </a:extLst>
          </p:cNvPr>
          <p:cNvSpPr>
            <a:spLocks noGrp="1"/>
          </p:cNvSpPr>
          <p:nvPr>
            <p:ph type="ftr" sz="quarter" idx="3"/>
          </p:nvPr>
        </p:nvSpPr>
        <p:spPr>
          <a:xfrm>
            <a:off x="4038600" y="6429375"/>
            <a:ext cx="4114800" cy="365125"/>
          </a:xfrm>
          <a:prstGeom prst="rect">
            <a:avLst/>
          </a:prstGeom>
        </p:spPr>
        <p:txBody>
          <a:bodyPr vert="horz" lIns="91440" tIns="45720" rIns="91440" bIns="45720" rtlCol="0" anchor="ctr"/>
          <a:lstStyle>
            <a:lvl1pPr algn="ctr">
              <a:defRPr sz="900" cap="all" spc="150" baseline="0">
                <a:solidFill>
                  <a:srgbClr val="FFFFFF"/>
                </a:solidFill>
              </a:defRPr>
            </a:lvl1pPr>
          </a:lstStyle>
          <a:p>
            <a:r>
              <a:rPr lang="en-US">
                <a:solidFill>
                  <a:srgbClr val="FFFFFF"/>
                </a:solidFill>
              </a:rPr>
              <a:t>SAMPLE FOOTER TEXT</a:t>
            </a:r>
          </a:p>
        </p:txBody>
      </p:sp>
      <p:sp>
        <p:nvSpPr>
          <p:cNvPr id="6" name="Slide Number Placeholder 5">
            <a:extLst>
              <a:ext uri="{FF2B5EF4-FFF2-40B4-BE49-F238E27FC236}">
                <a16:creationId xmlns:a16="http://schemas.microsoft.com/office/drawing/2014/main" id="{EAA0530F-0BC8-46EF-A765-DD58B5367528}"/>
              </a:ext>
            </a:extLst>
          </p:cNvPr>
          <p:cNvSpPr>
            <a:spLocks noGrp="1"/>
          </p:cNvSpPr>
          <p:nvPr>
            <p:ph type="sldNum" sz="quarter" idx="4"/>
          </p:nvPr>
        </p:nvSpPr>
        <p:spPr>
          <a:xfrm>
            <a:off x="8610600" y="6429375"/>
            <a:ext cx="2743200" cy="365125"/>
          </a:xfrm>
          <a:prstGeom prst="rect">
            <a:avLst/>
          </a:prstGeom>
        </p:spPr>
        <p:txBody>
          <a:bodyPr vert="horz" lIns="91440" tIns="45720" rIns="91440" bIns="45720" rtlCol="0" anchor="ctr"/>
          <a:lstStyle>
            <a:lvl1pPr algn="r">
              <a:defRPr sz="900" cap="all" spc="150" baseline="0">
                <a:solidFill>
                  <a:srgbClr val="FFFFFF"/>
                </a:solidFill>
              </a:defRPr>
            </a:lvl1pPr>
          </a:lstStyle>
          <a:p>
            <a:fld id="{28844951-7827-47D4-8276-7DDE1FA7D85A}" type="slidenum">
              <a:rPr lang="en-US" smtClean="0"/>
              <a:pPr/>
              <a:t>‹#›</a:t>
            </a:fld>
            <a:endParaRPr lang="en-US"/>
          </a:p>
        </p:txBody>
      </p:sp>
    </p:spTree>
    <p:extLst>
      <p:ext uri="{BB962C8B-B14F-4D97-AF65-F5344CB8AC3E}">
        <p14:creationId xmlns:p14="http://schemas.microsoft.com/office/powerpoint/2010/main" val="2314514164"/>
      </p:ext>
    </p:extLst>
  </p:cSld>
  <p:clrMap bg1="lt1" tx1="dk1" bg2="lt2" tx2="dk2" accent1="accent1" accent2="accent2" accent3="accent3" accent4="accent4" accent5="accent5" accent6="accent6" hlink="hlink" folHlink="folHlink"/>
  <p:sldLayoutIdLst>
    <p:sldLayoutId id="2147483697" r:id="rId1"/>
    <p:sldLayoutId id="2147483696" r:id="rId2"/>
    <p:sldLayoutId id="2147483699" r:id="rId3"/>
    <p:sldLayoutId id="2147483698" r:id="rId4"/>
    <p:sldLayoutId id="2147483686" r:id="rId5"/>
    <p:sldLayoutId id="2147483700" r:id="rId6"/>
    <p:sldLayoutId id="2147483705" r:id="rId7"/>
    <p:sldLayoutId id="2147483689" r:id="rId8"/>
    <p:sldLayoutId id="2147483704" r:id="rId9"/>
    <p:sldLayoutId id="2147483702" r:id="rId10"/>
    <p:sldLayoutId id="2147483701" r:id="rId11"/>
    <p:sldLayoutId id="2147483703" r:id="rId12"/>
    <p:sldLayoutId id="2147483685" r:id="rId13"/>
    <p:sldLayoutId id="2147483687" r:id="rId14"/>
    <p:sldLayoutId id="2147483688" r:id="rId15"/>
    <p:sldLayoutId id="2147483690" r:id="rId16"/>
    <p:sldLayoutId id="2147483692" r:id="rId17"/>
    <p:sldLayoutId id="2147483693" r:id="rId18"/>
  </p:sldLayoutIdLst>
  <p:hf hdr="0"/>
  <p:txStyles>
    <p:titleStyle>
      <a:lvl1pPr marL="0" algn="l" defTabSz="914400" rtl="0" eaLnBrk="1" latinLnBrk="0" hangingPunct="1">
        <a:lnSpc>
          <a:spcPct val="90000"/>
        </a:lnSpc>
        <a:spcBef>
          <a:spcPct val="0"/>
        </a:spcBef>
        <a:buNone/>
        <a:defRPr lang="en-US" sz="5200" kern="1200" dirty="0">
          <a:gradFill flip="none" rotWithShape="1">
            <a:gsLst>
              <a:gs pos="0">
                <a:schemeClr val="accent5"/>
              </a:gs>
              <a:gs pos="100000">
                <a:schemeClr val="accent1">
                  <a:alpha val="70000"/>
                </a:schemeClr>
              </a:gs>
            </a:gsLst>
            <a:lin ang="0" scaled="1"/>
            <a:tileRect/>
          </a:gradFill>
          <a:latin typeface="+mj-lt"/>
          <a:ea typeface="+mn-ea"/>
          <a:cs typeface="Angsana New" panose="02020603050405020304" pitchFamily="18" charset="-34"/>
        </a:defRPr>
      </a:lvl1pPr>
    </p:titleStyle>
    <p:bodyStyle>
      <a:lvl1pPr marL="457200" indent="-228600" algn="l" defTabSz="914400" rtl="0" eaLnBrk="1" latinLnBrk="0" hangingPunct="1">
        <a:lnSpc>
          <a:spcPct val="110000"/>
        </a:lnSpc>
        <a:spcBef>
          <a:spcPts val="1000"/>
        </a:spcBef>
        <a:buClr>
          <a:schemeClr val="tx2">
            <a:lumMod val="10000"/>
            <a:lumOff val="90000"/>
          </a:schemeClr>
        </a:buClr>
        <a:buSzPct val="80000"/>
        <a:buFont typeface="Wingdings" panose="05000000000000000000" pitchFamily="2" charset="2"/>
        <a:buChar char="§"/>
        <a:defRPr sz="3200" kern="1200">
          <a:solidFill>
            <a:schemeClr val="tx2">
              <a:alpha val="70000"/>
            </a:schemeClr>
          </a:solidFill>
          <a:latin typeface="+mn-lt"/>
          <a:ea typeface="+mn-ea"/>
          <a:cs typeface="+mn-cs"/>
        </a:defRPr>
      </a:lvl1pPr>
      <a:lvl2pPr marL="8001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800" kern="1200">
          <a:solidFill>
            <a:schemeClr val="tx2">
              <a:alpha val="70000"/>
            </a:schemeClr>
          </a:solidFill>
          <a:latin typeface="+mn-lt"/>
          <a:ea typeface="+mn-ea"/>
          <a:cs typeface="+mn-cs"/>
        </a:defRPr>
      </a:lvl2pPr>
      <a:lvl3pPr marL="12573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400" kern="1200">
          <a:solidFill>
            <a:schemeClr val="tx2">
              <a:alpha val="70000"/>
            </a:schemeClr>
          </a:solidFill>
          <a:latin typeface="+mn-lt"/>
          <a:ea typeface="+mn-ea"/>
          <a:cs typeface="+mn-cs"/>
        </a:defRPr>
      </a:lvl3pPr>
      <a:lvl4pPr marL="165735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000" kern="1200">
          <a:solidFill>
            <a:schemeClr val="tx2">
              <a:alpha val="70000"/>
            </a:schemeClr>
          </a:solidFill>
          <a:latin typeface="+mn-lt"/>
          <a:ea typeface="+mn-ea"/>
          <a:cs typeface="+mn-cs"/>
        </a:defRPr>
      </a:lvl4pPr>
      <a:lvl5pPr marL="211455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000" kern="1200">
          <a:solidFill>
            <a:schemeClr val="tx2">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 Id="rId5" Type="http://schemas.openxmlformats.org/officeDocument/2006/relationships/image" Target="../media/image7.jpeg"/><Relationship Id="rId4" Type="http://schemas.openxmlformats.org/officeDocument/2006/relationships/image" Target="../media/image6.jpeg"/></Relationships>
</file>

<file path=ppt/slides/_rels/slide1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3.xml"/><Relationship Id="rId4" Type="http://schemas.openxmlformats.org/officeDocument/2006/relationships/image" Target="../media/image10.jpeg"/></Relationships>
</file>

<file path=ppt/slides/_rels/slide1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7.xml"/><Relationship Id="rId5" Type="http://schemas.openxmlformats.org/officeDocument/2006/relationships/image" Target="../media/image15.jpeg"/><Relationship Id="rId4" Type="http://schemas.openxmlformats.org/officeDocument/2006/relationships/image" Target="../media/image14.jpeg"/></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5.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E9A7C78-91FD-4B88-953D-5A4363761BD1}"/>
              </a:ext>
            </a:extLst>
          </p:cNvPr>
          <p:cNvSpPr>
            <a:spLocks noGrp="1"/>
          </p:cNvSpPr>
          <p:nvPr>
            <p:ph type="ctrTitle"/>
          </p:nvPr>
        </p:nvSpPr>
        <p:spPr>
          <a:xfrm>
            <a:off x="1527050" y="1121699"/>
            <a:ext cx="9144000" cy="2801372"/>
          </a:xfrm>
        </p:spPr>
        <p:txBody>
          <a:bodyPr anchor="b" anchorCtr="0">
            <a:normAutofit fontScale="90000"/>
          </a:bodyPr>
          <a:lstStyle/>
          <a:p>
            <a:br>
              <a:rPr lang="en-US" dirty="0"/>
            </a:br>
            <a:br>
              <a:rPr lang="en-US" dirty="0"/>
            </a:br>
            <a:br>
              <a:rPr lang="en-US" dirty="0"/>
            </a:br>
            <a:br>
              <a:rPr lang="en-US" dirty="0"/>
            </a:br>
            <a:r>
              <a:rPr lang="en-US" dirty="0"/>
              <a:t>Matchmaker</a:t>
            </a:r>
          </a:p>
        </p:txBody>
      </p:sp>
      <p:sp>
        <p:nvSpPr>
          <p:cNvPr id="5" name="Subtitle 4">
            <a:extLst>
              <a:ext uri="{FF2B5EF4-FFF2-40B4-BE49-F238E27FC236}">
                <a16:creationId xmlns:a16="http://schemas.microsoft.com/office/drawing/2014/main" id="{AD04BED3-CF2E-4CAD-8CE8-ED3ED12AEBD6}"/>
              </a:ext>
            </a:extLst>
          </p:cNvPr>
          <p:cNvSpPr>
            <a:spLocks noGrp="1"/>
          </p:cNvSpPr>
          <p:nvPr>
            <p:ph type="body" sz="quarter" idx="15"/>
          </p:nvPr>
        </p:nvSpPr>
        <p:spPr>
          <a:xfrm>
            <a:off x="1527175" y="3600450"/>
            <a:ext cx="9144000" cy="2451100"/>
          </a:xfrm>
        </p:spPr>
        <p:txBody>
          <a:bodyPr/>
          <a:lstStyle/>
          <a:p>
            <a:endParaRPr lang="en-US" dirty="0"/>
          </a:p>
          <a:p>
            <a:r>
              <a:rPr lang="en-US" dirty="0"/>
              <a:t>John Sauter</a:t>
            </a:r>
          </a:p>
          <a:p>
            <a:r>
              <a:rPr lang="en-US" dirty="0"/>
              <a:t>Rachel Williams</a:t>
            </a:r>
          </a:p>
        </p:txBody>
      </p:sp>
      <p:pic>
        <p:nvPicPr>
          <p:cNvPr id="3" name="Picture 2">
            <a:extLst>
              <a:ext uri="{FF2B5EF4-FFF2-40B4-BE49-F238E27FC236}">
                <a16:creationId xmlns:a16="http://schemas.microsoft.com/office/drawing/2014/main" id="{4393FA8F-5403-6813-3E74-DE38557F2852}"/>
              </a:ext>
              <a:ext uri="{C183D7F6-B498-43B3-948B-1728B52AA6E4}">
                <adec:decorative xmlns:adec="http://schemas.microsoft.com/office/drawing/2017/decorative" val="1"/>
              </a:ext>
            </a:extLst>
          </p:cNvPr>
          <p:cNvPicPr>
            <a:picLocks noChangeAspect="1"/>
          </p:cNvPicPr>
          <p:nvPr/>
        </p:nvPicPr>
        <p:blipFill>
          <a:blip r:embed="rId2"/>
          <a:stretch>
            <a:fillRect/>
          </a:stretch>
        </p:blipFill>
        <p:spPr>
          <a:xfrm>
            <a:off x="4623619" y="127819"/>
            <a:ext cx="2691581" cy="2691581"/>
          </a:xfrm>
          <a:prstGeom prst="rect">
            <a:avLst/>
          </a:prstGeom>
          <a:ln>
            <a:noFill/>
          </a:ln>
          <a:effectLst>
            <a:softEdge rad="112500"/>
          </a:effectLst>
        </p:spPr>
      </p:pic>
    </p:spTree>
    <p:extLst>
      <p:ext uri="{BB962C8B-B14F-4D97-AF65-F5344CB8AC3E}">
        <p14:creationId xmlns:p14="http://schemas.microsoft.com/office/powerpoint/2010/main" val="7035803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957686-487A-4245-814E-58B1C25C675C}"/>
              </a:ext>
            </a:extLst>
          </p:cNvPr>
          <p:cNvSpPr>
            <a:spLocks noGrp="1"/>
          </p:cNvSpPr>
          <p:nvPr>
            <p:ph type="title"/>
          </p:nvPr>
        </p:nvSpPr>
        <p:spPr>
          <a:xfrm>
            <a:off x="838200" y="914399"/>
            <a:ext cx="5992550" cy="2827422"/>
          </a:xfrm>
        </p:spPr>
        <p:txBody>
          <a:bodyPr/>
          <a:lstStyle/>
          <a:p>
            <a:r>
              <a:rPr lang="en-US"/>
              <a:t>Agenda</a:t>
            </a:r>
            <a:endParaRPr lang="en-US" dirty="0"/>
          </a:p>
        </p:txBody>
      </p:sp>
      <p:sp>
        <p:nvSpPr>
          <p:cNvPr id="3" name="Content Placeholder 2">
            <a:extLst>
              <a:ext uri="{FF2B5EF4-FFF2-40B4-BE49-F238E27FC236}">
                <a16:creationId xmlns:a16="http://schemas.microsoft.com/office/drawing/2014/main" id="{DB6566BB-9632-4FD7-9FFC-FD3C43D3954E}"/>
              </a:ext>
            </a:extLst>
          </p:cNvPr>
          <p:cNvSpPr>
            <a:spLocks noGrp="1"/>
          </p:cNvSpPr>
          <p:nvPr>
            <p:ph idx="1"/>
          </p:nvPr>
        </p:nvSpPr>
        <p:spPr>
          <a:xfrm>
            <a:off x="6976085" y="914400"/>
            <a:ext cx="4377714" cy="2827422"/>
          </a:xfrm>
        </p:spPr>
        <p:txBody>
          <a:bodyPr>
            <a:normAutofit lnSpcReduction="10000"/>
          </a:bodyPr>
          <a:lstStyle/>
          <a:p>
            <a:r>
              <a:rPr lang="en-US" dirty="0"/>
              <a:t>Topic one</a:t>
            </a:r>
          </a:p>
          <a:p>
            <a:r>
              <a:rPr lang="en-US" dirty="0"/>
              <a:t>Topic two</a:t>
            </a:r>
          </a:p>
          <a:p>
            <a:r>
              <a:rPr lang="en-US" dirty="0"/>
              <a:t>Topic three</a:t>
            </a:r>
          </a:p>
          <a:p>
            <a:r>
              <a:rPr lang="en-US" dirty="0"/>
              <a:t>Topic four</a:t>
            </a:r>
          </a:p>
          <a:p>
            <a:r>
              <a:rPr lang="en-US" dirty="0"/>
              <a:t>Topic five</a:t>
            </a:r>
          </a:p>
        </p:txBody>
      </p:sp>
      <p:pic>
        <p:nvPicPr>
          <p:cNvPr id="9" name="Picture Placeholder 8" descr="Photo of an artist dipping a paint brush in to a paint palette">
            <a:extLst>
              <a:ext uri="{FF2B5EF4-FFF2-40B4-BE49-F238E27FC236}">
                <a16:creationId xmlns:a16="http://schemas.microsoft.com/office/drawing/2014/main" id="{39953FF0-412E-4D4D-91B1-A91C65C46627}"/>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490538" y="4059936"/>
            <a:ext cx="2807208" cy="2322576"/>
          </a:xfrm>
        </p:spPr>
      </p:pic>
      <p:pic>
        <p:nvPicPr>
          <p:cNvPr id="11" name="Picture Placeholder 10" descr="Photo of an artist opening up a tube of paint">
            <a:extLst>
              <a:ext uri="{FF2B5EF4-FFF2-40B4-BE49-F238E27FC236}">
                <a16:creationId xmlns:a16="http://schemas.microsoft.com/office/drawing/2014/main" id="{0CF184A7-72F0-4298-BD0F-B461E6A43557}"/>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a:stretch/>
        </p:blipFill>
        <p:spPr>
          <a:xfrm>
            <a:off x="3291840" y="4059936"/>
            <a:ext cx="2807208" cy="2322576"/>
          </a:xfrm>
        </p:spPr>
      </p:pic>
      <p:pic>
        <p:nvPicPr>
          <p:cNvPr id="13" name="Picture Placeholder 12" descr="Photo of artist  with a paint brush brushing on orange paint on a palette">
            <a:extLst>
              <a:ext uri="{FF2B5EF4-FFF2-40B4-BE49-F238E27FC236}">
                <a16:creationId xmlns:a16="http://schemas.microsoft.com/office/drawing/2014/main" id="{DB4636A3-BAA9-469C-8F28-2B0A9530D277}"/>
              </a:ext>
            </a:extLst>
          </p:cNvPr>
          <p:cNvPicPr>
            <a:picLocks noGrp="1" noChangeAspect="1"/>
          </p:cNvPicPr>
          <p:nvPr>
            <p:ph type="pic" sz="quarter" idx="15"/>
          </p:nvPr>
        </p:nvPicPr>
        <p:blipFill rotWithShape="1">
          <a:blip r:embed="rId4" cstate="screen">
            <a:extLst>
              <a:ext uri="{28A0092B-C50C-407E-A947-70E740481C1C}">
                <a14:useLocalDpi xmlns:a14="http://schemas.microsoft.com/office/drawing/2010/main" val="0"/>
              </a:ext>
            </a:extLst>
          </a:blip>
          <a:srcRect/>
          <a:stretch/>
        </p:blipFill>
        <p:spPr>
          <a:xfrm>
            <a:off x="6099048" y="4059936"/>
            <a:ext cx="2807208" cy="2322576"/>
          </a:xfrm>
        </p:spPr>
      </p:pic>
      <p:pic>
        <p:nvPicPr>
          <p:cNvPr id="15" name="Picture Placeholder 14" descr="Photo of a paint brush with blue and white paint">
            <a:extLst>
              <a:ext uri="{FF2B5EF4-FFF2-40B4-BE49-F238E27FC236}">
                <a16:creationId xmlns:a16="http://schemas.microsoft.com/office/drawing/2014/main" id="{AECBB048-D3B9-4FE4-A34B-876DE7D50C84}"/>
              </a:ext>
            </a:extLst>
          </p:cNvPr>
          <p:cNvPicPr>
            <a:picLocks noGrp="1" noChangeAspect="1"/>
          </p:cNvPicPr>
          <p:nvPr>
            <p:ph type="pic" sz="quarter" idx="16"/>
          </p:nvPr>
        </p:nvPicPr>
        <p:blipFill rotWithShape="1">
          <a:blip r:embed="rId5" cstate="screen">
            <a:extLst>
              <a:ext uri="{28A0092B-C50C-407E-A947-70E740481C1C}">
                <a14:useLocalDpi xmlns:a14="http://schemas.microsoft.com/office/drawing/2010/main" val="0"/>
              </a:ext>
            </a:extLst>
          </a:blip>
          <a:srcRect/>
          <a:stretch/>
        </p:blipFill>
        <p:spPr>
          <a:xfrm>
            <a:off x="8906256" y="4059936"/>
            <a:ext cx="2807208" cy="2322576"/>
          </a:xfrm>
        </p:spPr>
      </p:pic>
      <p:sp>
        <p:nvSpPr>
          <p:cNvPr id="16" name="Date Placeholder 15">
            <a:extLst>
              <a:ext uri="{FF2B5EF4-FFF2-40B4-BE49-F238E27FC236}">
                <a16:creationId xmlns:a16="http://schemas.microsoft.com/office/drawing/2014/main" id="{7FFBE36B-5CC8-44EE-801B-6159157B5328}"/>
              </a:ext>
            </a:extLst>
          </p:cNvPr>
          <p:cNvSpPr>
            <a:spLocks noGrp="1"/>
          </p:cNvSpPr>
          <p:nvPr>
            <p:ph type="dt" sz="half" idx="10"/>
          </p:nvPr>
        </p:nvSpPr>
        <p:spPr>
          <a:xfrm>
            <a:off x="838200" y="6429375"/>
            <a:ext cx="2743200" cy="365125"/>
          </a:xfrm>
        </p:spPr>
        <p:txBody>
          <a:bodyPr/>
          <a:lstStyle/>
          <a:p>
            <a:r>
              <a:rPr lang="en-US"/>
              <a:t>3/1/20XX</a:t>
            </a:r>
          </a:p>
        </p:txBody>
      </p:sp>
      <p:sp>
        <p:nvSpPr>
          <p:cNvPr id="17" name="Footer Placeholder 16">
            <a:extLst>
              <a:ext uri="{FF2B5EF4-FFF2-40B4-BE49-F238E27FC236}">
                <a16:creationId xmlns:a16="http://schemas.microsoft.com/office/drawing/2014/main" id="{FF014D18-B223-4ED4-BCCA-1E4C38285697}"/>
              </a:ext>
            </a:extLst>
          </p:cNvPr>
          <p:cNvSpPr>
            <a:spLocks noGrp="1"/>
          </p:cNvSpPr>
          <p:nvPr>
            <p:ph type="ftr" sz="quarter" idx="11"/>
          </p:nvPr>
        </p:nvSpPr>
        <p:spPr>
          <a:xfrm>
            <a:off x="4038600" y="6429375"/>
            <a:ext cx="4114800" cy="365125"/>
          </a:xfrm>
        </p:spPr>
        <p:txBody>
          <a:bodyPr/>
          <a:lstStyle/>
          <a:p>
            <a:r>
              <a:rPr lang="en-US"/>
              <a:t>SAMPLE FOOTER TEXT</a:t>
            </a:r>
          </a:p>
        </p:txBody>
      </p:sp>
      <p:sp>
        <p:nvSpPr>
          <p:cNvPr id="18" name="Slide Number Placeholder 17">
            <a:extLst>
              <a:ext uri="{FF2B5EF4-FFF2-40B4-BE49-F238E27FC236}">
                <a16:creationId xmlns:a16="http://schemas.microsoft.com/office/drawing/2014/main" id="{41898C30-E58E-4EC9-8A27-DF1822A9863B}"/>
              </a:ext>
            </a:extLst>
          </p:cNvPr>
          <p:cNvSpPr>
            <a:spLocks noGrp="1"/>
          </p:cNvSpPr>
          <p:nvPr>
            <p:ph type="sldNum" sz="quarter" idx="12"/>
          </p:nvPr>
        </p:nvSpPr>
        <p:spPr>
          <a:xfrm>
            <a:off x="8610600" y="6429375"/>
            <a:ext cx="2743200" cy="365125"/>
          </a:xfrm>
        </p:spPr>
        <p:txBody>
          <a:bodyPr/>
          <a:lstStyle/>
          <a:p>
            <a:fld id="{28844951-7827-47D4-8276-7DDE1FA7D85A}" type="slidenum">
              <a:rPr lang="en-US" smtClean="0"/>
              <a:pPr/>
              <a:t>10</a:t>
            </a:fld>
            <a:endParaRPr lang="en-US"/>
          </a:p>
        </p:txBody>
      </p:sp>
    </p:spTree>
    <p:extLst>
      <p:ext uri="{BB962C8B-B14F-4D97-AF65-F5344CB8AC3E}">
        <p14:creationId xmlns:p14="http://schemas.microsoft.com/office/powerpoint/2010/main" val="22623467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49352-2AB0-4ADD-96B9-AB0FAECB557C}"/>
              </a:ext>
            </a:extLst>
          </p:cNvPr>
          <p:cNvSpPr>
            <a:spLocks noGrp="1"/>
          </p:cNvSpPr>
          <p:nvPr>
            <p:ph type="title"/>
          </p:nvPr>
        </p:nvSpPr>
        <p:spPr>
          <a:xfrm>
            <a:off x="841249" y="857251"/>
            <a:ext cx="5914937" cy="2076450"/>
          </a:xfrm>
        </p:spPr>
        <p:txBody>
          <a:bodyPr/>
          <a:lstStyle/>
          <a:p>
            <a:r>
              <a:rPr lang="en-US" dirty="0"/>
              <a:t>Introduction</a:t>
            </a:r>
          </a:p>
        </p:txBody>
      </p:sp>
      <p:sp>
        <p:nvSpPr>
          <p:cNvPr id="3" name="Content Placeholder 2">
            <a:extLst>
              <a:ext uri="{FF2B5EF4-FFF2-40B4-BE49-F238E27FC236}">
                <a16:creationId xmlns:a16="http://schemas.microsoft.com/office/drawing/2014/main" id="{2F49AA98-AED4-4FAD-999C-98B64BB9DF71}"/>
              </a:ext>
            </a:extLst>
          </p:cNvPr>
          <p:cNvSpPr>
            <a:spLocks noGrp="1"/>
          </p:cNvSpPr>
          <p:nvPr>
            <p:ph idx="1"/>
          </p:nvPr>
        </p:nvSpPr>
        <p:spPr>
          <a:xfrm>
            <a:off x="841248" y="3190875"/>
            <a:ext cx="5914938" cy="2986087"/>
          </a:xfrm>
        </p:spPr>
        <p:txBody>
          <a:bodyPr>
            <a:normAutofit/>
          </a:bodyPr>
          <a:lstStyle/>
          <a:p>
            <a:r>
              <a:rPr lang="en-US" dirty="0"/>
              <a:t>With PowerPoint, you can create presentations and share your work with others, wherever they are. Type the text you want here to get started. You can also add images, art, and videos on this template. Save to OneDrive and access your presentations from your computer, tablet, or phone. </a:t>
            </a:r>
          </a:p>
        </p:txBody>
      </p:sp>
      <p:sp>
        <p:nvSpPr>
          <p:cNvPr id="81" name="Date Placeholder 80">
            <a:extLst>
              <a:ext uri="{FF2B5EF4-FFF2-40B4-BE49-F238E27FC236}">
                <a16:creationId xmlns:a16="http://schemas.microsoft.com/office/drawing/2014/main" id="{82960077-7DAA-4543-8719-74137BCBB759}"/>
              </a:ext>
            </a:extLst>
          </p:cNvPr>
          <p:cNvSpPr>
            <a:spLocks noGrp="1"/>
          </p:cNvSpPr>
          <p:nvPr>
            <p:ph type="dt" sz="half" idx="10"/>
          </p:nvPr>
        </p:nvSpPr>
        <p:spPr>
          <a:xfrm>
            <a:off x="838200" y="6429375"/>
            <a:ext cx="2743200" cy="365125"/>
          </a:xfrm>
        </p:spPr>
        <p:txBody>
          <a:bodyPr/>
          <a:lstStyle/>
          <a:p>
            <a:r>
              <a:rPr lang="en-US"/>
              <a:t>3/1/20XX</a:t>
            </a:r>
          </a:p>
        </p:txBody>
      </p:sp>
      <p:pic>
        <p:nvPicPr>
          <p:cNvPr id="8" name="Picture Placeholder 7" descr="Photo of a paint brush with blue and white paint">
            <a:extLst>
              <a:ext uri="{FF2B5EF4-FFF2-40B4-BE49-F238E27FC236}">
                <a16:creationId xmlns:a16="http://schemas.microsoft.com/office/drawing/2014/main" id="{2088C71B-3F8B-4679-8801-8C4C86D45C13}"/>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7589520" y="0"/>
            <a:ext cx="4599432" cy="2286000"/>
          </a:xfrm>
        </p:spPr>
      </p:pic>
      <p:pic>
        <p:nvPicPr>
          <p:cNvPr id="10" name="Picture Placeholder 9" descr="Image of colorful triangular shapes">
            <a:extLst>
              <a:ext uri="{FF2B5EF4-FFF2-40B4-BE49-F238E27FC236}">
                <a16:creationId xmlns:a16="http://schemas.microsoft.com/office/drawing/2014/main" id="{96812000-377B-4B9A-A2C2-AFDD83B7A3F4}"/>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a:stretch/>
        </p:blipFill>
        <p:spPr>
          <a:xfrm>
            <a:off x="7589520" y="2286000"/>
            <a:ext cx="4599432" cy="2286000"/>
          </a:xfrm>
        </p:spPr>
      </p:pic>
      <p:pic>
        <p:nvPicPr>
          <p:cNvPr id="12" name="Picture Placeholder 11" descr="Photo of hands with a reflection of colored lights">
            <a:extLst>
              <a:ext uri="{FF2B5EF4-FFF2-40B4-BE49-F238E27FC236}">
                <a16:creationId xmlns:a16="http://schemas.microsoft.com/office/drawing/2014/main" id="{4F42B7E8-FEA7-4E82-B22D-FA9926040956}"/>
              </a:ext>
            </a:extLst>
          </p:cNvPr>
          <p:cNvPicPr>
            <a:picLocks noGrp="1" noChangeAspect="1"/>
          </p:cNvPicPr>
          <p:nvPr>
            <p:ph type="pic" sz="quarter" idx="15"/>
          </p:nvPr>
        </p:nvPicPr>
        <p:blipFill rotWithShape="1">
          <a:blip r:embed="rId4" cstate="screen">
            <a:extLst>
              <a:ext uri="{28A0092B-C50C-407E-A947-70E740481C1C}">
                <a14:useLocalDpi xmlns:a14="http://schemas.microsoft.com/office/drawing/2010/main" val="0"/>
              </a:ext>
            </a:extLst>
          </a:blip>
          <a:srcRect/>
          <a:stretch/>
        </p:blipFill>
        <p:spPr>
          <a:xfrm>
            <a:off x="7589520" y="4572000"/>
            <a:ext cx="4599432" cy="2286000"/>
          </a:xfrm>
        </p:spPr>
      </p:pic>
      <p:sp>
        <p:nvSpPr>
          <p:cNvPr id="82" name="Footer Placeholder 81">
            <a:extLst>
              <a:ext uri="{FF2B5EF4-FFF2-40B4-BE49-F238E27FC236}">
                <a16:creationId xmlns:a16="http://schemas.microsoft.com/office/drawing/2014/main" id="{503949B9-68A2-4ABE-91ED-37C05B246C8B}"/>
              </a:ext>
            </a:extLst>
          </p:cNvPr>
          <p:cNvSpPr>
            <a:spLocks noGrp="1"/>
          </p:cNvSpPr>
          <p:nvPr>
            <p:ph type="ftr" sz="quarter" idx="11"/>
          </p:nvPr>
        </p:nvSpPr>
        <p:spPr>
          <a:xfrm>
            <a:off x="4038600" y="6429375"/>
            <a:ext cx="4114800" cy="365125"/>
          </a:xfrm>
        </p:spPr>
        <p:txBody>
          <a:bodyPr/>
          <a:lstStyle/>
          <a:p>
            <a:r>
              <a:rPr lang="en-US" dirty="0"/>
              <a:t>SAMPLE FOOTER TEXT</a:t>
            </a:r>
          </a:p>
        </p:txBody>
      </p:sp>
      <p:sp>
        <p:nvSpPr>
          <p:cNvPr id="18" name="Slide Number Placeholder 17">
            <a:extLst>
              <a:ext uri="{FF2B5EF4-FFF2-40B4-BE49-F238E27FC236}">
                <a16:creationId xmlns:a16="http://schemas.microsoft.com/office/drawing/2014/main" id="{7CCCE07D-3B17-42EC-AE9C-222D13143DF6}"/>
              </a:ext>
            </a:extLst>
          </p:cNvPr>
          <p:cNvSpPr>
            <a:spLocks noGrp="1"/>
          </p:cNvSpPr>
          <p:nvPr>
            <p:ph type="sldNum" sz="quarter" idx="12"/>
          </p:nvPr>
        </p:nvSpPr>
        <p:spPr>
          <a:xfrm>
            <a:off x="8610600" y="6429375"/>
            <a:ext cx="2743200" cy="365125"/>
          </a:xfrm>
        </p:spPr>
        <p:txBody>
          <a:bodyPr/>
          <a:lstStyle/>
          <a:p>
            <a:fld id="{28844951-7827-47D4-8276-7DDE1FA7D85A}" type="slidenum">
              <a:rPr lang="en-US" smtClean="0"/>
              <a:pPr/>
              <a:t>11</a:t>
            </a:fld>
            <a:endParaRPr lang="en-US"/>
          </a:p>
        </p:txBody>
      </p:sp>
    </p:spTree>
    <p:extLst>
      <p:ext uri="{BB962C8B-B14F-4D97-AF65-F5344CB8AC3E}">
        <p14:creationId xmlns:p14="http://schemas.microsoft.com/office/powerpoint/2010/main" val="15903428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43182-22EB-43CF-838B-D35955098B4F}"/>
              </a:ext>
            </a:extLst>
          </p:cNvPr>
          <p:cNvSpPr>
            <a:spLocks noGrp="1"/>
          </p:cNvSpPr>
          <p:nvPr>
            <p:ph type="title"/>
          </p:nvPr>
        </p:nvSpPr>
        <p:spPr>
          <a:xfrm>
            <a:off x="838200" y="681037"/>
            <a:ext cx="10515600" cy="1325563"/>
          </a:xfrm>
        </p:spPr>
        <p:txBody>
          <a:bodyPr/>
          <a:lstStyle/>
          <a:p>
            <a:r>
              <a:rPr lang="en-US"/>
              <a:t>Chart</a:t>
            </a:r>
            <a:endParaRPr lang="en-US" dirty="0"/>
          </a:p>
        </p:txBody>
      </p:sp>
      <p:graphicFrame>
        <p:nvGraphicFramePr>
          <p:cNvPr id="6" name="Content Placeholder 5" descr="Chart">
            <a:extLst>
              <a:ext uri="{FF2B5EF4-FFF2-40B4-BE49-F238E27FC236}">
                <a16:creationId xmlns:a16="http://schemas.microsoft.com/office/drawing/2014/main" id="{BC8CF11F-379E-4BD6-BFF8-2E1645B2EF25}"/>
              </a:ext>
            </a:extLst>
          </p:cNvPr>
          <p:cNvGraphicFramePr>
            <a:graphicFrameLocks noGrp="1"/>
          </p:cNvGraphicFramePr>
          <p:nvPr>
            <p:ph idx="1"/>
            <p:extLst>
              <p:ext uri="{D42A27DB-BD31-4B8C-83A1-F6EECF244321}">
                <p14:modId xmlns:p14="http://schemas.microsoft.com/office/powerpoint/2010/main" val="1181556211"/>
              </p:ext>
            </p:extLst>
          </p:nvPr>
        </p:nvGraphicFramePr>
        <p:xfrm>
          <a:off x="838200" y="2178050"/>
          <a:ext cx="10515600" cy="3998913"/>
        </p:xfrm>
        <a:graphic>
          <a:graphicData uri="http://schemas.openxmlformats.org/drawingml/2006/chart">
            <c:chart xmlns:c="http://schemas.openxmlformats.org/drawingml/2006/chart" xmlns:r="http://schemas.openxmlformats.org/officeDocument/2006/relationships" r:id="rId2"/>
          </a:graphicData>
        </a:graphic>
      </p:graphicFrame>
      <p:sp>
        <p:nvSpPr>
          <p:cNvPr id="7" name="Date Placeholder 6">
            <a:extLst>
              <a:ext uri="{FF2B5EF4-FFF2-40B4-BE49-F238E27FC236}">
                <a16:creationId xmlns:a16="http://schemas.microsoft.com/office/drawing/2014/main" id="{CF9BF983-B96B-4610-9F94-9B626A8DFF69}"/>
              </a:ext>
            </a:extLst>
          </p:cNvPr>
          <p:cNvSpPr>
            <a:spLocks noGrp="1"/>
          </p:cNvSpPr>
          <p:nvPr>
            <p:ph type="dt" sz="half" idx="10"/>
          </p:nvPr>
        </p:nvSpPr>
        <p:spPr>
          <a:xfrm>
            <a:off x="838200" y="6429375"/>
            <a:ext cx="2743200" cy="365125"/>
          </a:xfrm>
        </p:spPr>
        <p:txBody>
          <a:bodyPr/>
          <a:lstStyle/>
          <a:p>
            <a:r>
              <a:rPr lang="en-US"/>
              <a:t>3/1/20XX</a:t>
            </a:r>
          </a:p>
        </p:txBody>
      </p:sp>
      <p:sp>
        <p:nvSpPr>
          <p:cNvPr id="8" name="Footer Placeholder 7">
            <a:extLst>
              <a:ext uri="{FF2B5EF4-FFF2-40B4-BE49-F238E27FC236}">
                <a16:creationId xmlns:a16="http://schemas.microsoft.com/office/drawing/2014/main" id="{55267946-87E4-4FCD-85C7-87A978DD9637}"/>
              </a:ext>
            </a:extLst>
          </p:cNvPr>
          <p:cNvSpPr>
            <a:spLocks noGrp="1"/>
          </p:cNvSpPr>
          <p:nvPr>
            <p:ph type="ftr" sz="quarter" idx="11"/>
          </p:nvPr>
        </p:nvSpPr>
        <p:spPr>
          <a:xfrm>
            <a:off x="4038600" y="6429375"/>
            <a:ext cx="4114800" cy="365125"/>
          </a:xfrm>
        </p:spPr>
        <p:txBody>
          <a:bodyPr/>
          <a:lstStyle/>
          <a:p>
            <a:r>
              <a:rPr lang="en-US"/>
              <a:t>SAMPLE FOOTER TEXT</a:t>
            </a:r>
          </a:p>
        </p:txBody>
      </p:sp>
      <p:sp>
        <p:nvSpPr>
          <p:cNvPr id="9" name="Slide Number Placeholder 8">
            <a:extLst>
              <a:ext uri="{FF2B5EF4-FFF2-40B4-BE49-F238E27FC236}">
                <a16:creationId xmlns:a16="http://schemas.microsoft.com/office/drawing/2014/main" id="{ECDBD4D7-D985-4FC0-B4DA-EFF28F39E846}"/>
              </a:ext>
            </a:extLst>
          </p:cNvPr>
          <p:cNvSpPr>
            <a:spLocks noGrp="1"/>
          </p:cNvSpPr>
          <p:nvPr>
            <p:ph type="sldNum" sz="quarter" idx="12"/>
          </p:nvPr>
        </p:nvSpPr>
        <p:spPr>
          <a:xfrm>
            <a:off x="8610600" y="6429375"/>
            <a:ext cx="2743200" cy="365125"/>
          </a:xfrm>
        </p:spPr>
        <p:txBody>
          <a:bodyPr/>
          <a:lstStyle/>
          <a:p>
            <a:fld id="{28844951-7827-47D4-8276-7DDE1FA7D85A}" type="slidenum">
              <a:rPr lang="en-US" smtClean="0"/>
              <a:pPr/>
              <a:t>12</a:t>
            </a:fld>
            <a:endParaRPr lang="en-US"/>
          </a:p>
        </p:txBody>
      </p:sp>
    </p:spTree>
    <p:extLst>
      <p:ext uri="{BB962C8B-B14F-4D97-AF65-F5344CB8AC3E}">
        <p14:creationId xmlns:p14="http://schemas.microsoft.com/office/powerpoint/2010/main" val="330206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D5648-EC4F-4D61-9453-4E038C0332BD}"/>
              </a:ext>
            </a:extLst>
          </p:cNvPr>
          <p:cNvSpPr>
            <a:spLocks noGrp="1"/>
          </p:cNvSpPr>
          <p:nvPr>
            <p:ph type="title"/>
          </p:nvPr>
        </p:nvSpPr>
        <p:spPr>
          <a:xfrm>
            <a:off x="838200" y="681037"/>
            <a:ext cx="10515600" cy="1325563"/>
          </a:xfrm>
        </p:spPr>
        <p:txBody>
          <a:bodyPr/>
          <a:lstStyle/>
          <a:p>
            <a:r>
              <a:rPr lang="en-US"/>
              <a:t>Table</a:t>
            </a:r>
            <a:endParaRPr lang="en-US" dirty="0"/>
          </a:p>
        </p:txBody>
      </p:sp>
      <p:graphicFrame>
        <p:nvGraphicFramePr>
          <p:cNvPr id="4" name="Table 4">
            <a:extLst>
              <a:ext uri="{FF2B5EF4-FFF2-40B4-BE49-F238E27FC236}">
                <a16:creationId xmlns:a16="http://schemas.microsoft.com/office/drawing/2014/main" id="{DB13B542-F2C8-4DDB-8199-7150628CC2AF}"/>
              </a:ext>
            </a:extLst>
          </p:cNvPr>
          <p:cNvGraphicFramePr>
            <a:graphicFrameLocks noGrp="1"/>
          </p:cNvGraphicFramePr>
          <p:nvPr>
            <p:ph idx="1"/>
            <p:extLst>
              <p:ext uri="{D42A27DB-BD31-4B8C-83A1-F6EECF244321}">
                <p14:modId xmlns:p14="http://schemas.microsoft.com/office/powerpoint/2010/main" val="2976224045"/>
              </p:ext>
            </p:extLst>
          </p:nvPr>
        </p:nvGraphicFramePr>
        <p:xfrm>
          <a:off x="838200" y="2178050"/>
          <a:ext cx="10515600" cy="2673350"/>
        </p:xfrm>
        <a:graphic>
          <a:graphicData uri="http://schemas.openxmlformats.org/drawingml/2006/table">
            <a:tbl>
              <a:tblPr firstRow="1" bandRow="1">
                <a:tableStyleId>{5A111915-BE36-4E01-A7E5-04B1672EAD32}</a:tableStyleId>
              </a:tblPr>
              <a:tblGrid>
                <a:gridCol w="2103120">
                  <a:extLst>
                    <a:ext uri="{9D8B030D-6E8A-4147-A177-3AD203B41FA5}">
                      <a16:colId xmlns:a16="http://schemas.microsoft.com/office/drawing/2014/main" val="2208308637"/>
                    </a:ext>
                  </a:extLst>
                </a:gridCol>
                <a:gridCol w="2103120">
                  <a:extLst>
                    <a:ext uri="{9D8B030D-6E8A-4147-A177-3AD203B41FA5}">
                      <a16:colId xmlns:a16="http://schemas.microsoft.com/office/drawing/2014/main" val="308556796"/>
                    </a:ext>
                  </a:extLst>
                </a:gridCol>
                <a:gridCol w="2103120">
                  <a:extLst>
                    <a:ext uri="{9D8B030D-6E8A-4147-A177-3AD203B41FA5}">
                      <a16:colId xmlns:a16="http://schemas.microsoft.com/office/drawing/2014/main" val="3765094323"/>
                    </a:ext>
                  </a:extLst>
                </a:gridCol>
                <a:gridCol w="2103120">
                  <a:extLst>
                    <a:ext uri="{9D8B030D-6E8A-4147-A177-3AD203B41FA5}">
                      <a16:colId xmlns:a16="http://schemas.microsoft.com/office/drawing/2014/main" val="2762540777"/>
                    </a:ext>
                  </a:extLst>
                </a:gridCol>
                <a:gridCol w="2103120">
                  <a:extLst>
                    <a:ext uri="{9D8B030D-6E8A-4147-A177-3AD203B41FA5}">
                      <a16:colId xmlns:a16="http://schemas.microsoft.com/office/drawing/2014/main" val="1858504782"/>
                    </a:ext>
                  </a:extLst>
                </a:gridCol>
              </a:tblGrid>
              <a:tr h="534670">
                <a:tc>
                  <a:txBody>
                    <a:bodyPr/>
                    <a:lstStyle/>
                    <a:p>
                      <a:pPr algn="ctr"/>
                      <a:endParaRPr lang="en-US"/>
                    </a:p>
                  </a:txBody>
                  <a:tcPr anchor="ctr"/>
                </a:tc>
                <a:tc>
                  <a:txBody>
                    <a:bodyPr/>
                    <a:lstStyle/>
                    <a:p>
                      <a:pPr algn="ctr"/>
                      <a:r>
                        <a:rPr lang="en-US" b="0" dirty="0"/>
                        <a:t>Category 1</a:t>
                      </a:r>
                    </a:p>
                  </a:txBody>
                  <a:tcPr anchor="ctr"/>
                </a:tc>
                <a:tc>
                  <a:txBody>
                    <a:bodyPr/>
                    <a:lstStyle/>
                    <a:p>
                      <a:pPr algn="ctr"/>
                      <a:r>
                        <a:rPr lang="en-US" b="0" dirty="0"/>
                        <a:t>Category 2</a:t>
                      </a:r>
                    </a:p>
                  </a:txBody>
                  <a:tcPr anchor="ctr"/>
                </a:tc>
                <a:tc>
                  <a:txBody>
                    <a:bodyPr/>
                    <a:lstStyle/>
                    <a:p>
                      <a:pPr algn="ctr"/>
                      <a:r>
                        <a:rPr lang="en-US" b="0" dirty="0"/>
                        <a:t>Category 3</a:t>
                      </a:r>
                    </a:p>
                  </a:txBody>
                  <a:tcPr anchor="ctr"/>
                </a:tc>
                <a:tc>
                  <a:txBody>
                    <a:bodyPr/>
                    <a:lstStyle/>
                    <a:p>
                      <a:pPr algn="ctr"/>
                      <a:r>
                        <a:rPr lang="en-US" b="0" dirty="0"/>
                        <a:t>Category 4</a:t>
                      </a:r>
                    </a:p>
                  </a:txBody>
                  <a:tcPr anchor="ctr"/>
                </a:tc>
                <a:extLst>
                  <a:ext uri="{0D108BD9-81ED-4DB2-BD59-A6C34878D82A}">
                    <a16:rowId xmlns:a16="http://schemas.microsoft.com/office/drawing/2014/main" val="833915843"/>
                  </a:ext>
                </a:extLst>
              </a:tr>
              <a:tr h="534670">
                <a:tc>
                  <a:txBody>
                    <a:bodyPr/>
                    <a:lstStyle/>
                    <a:p>
                      <a:pPr algn="ctr"/>
                      <a:r>
                        <a:rPr lang="en-US" dirty="0"/>
                        <a:t>Item 1</a:t>
                      </a:r>
                    </a:p>
                  </a:txBody>
                  <a:tcPr anchor="ctr"/>
                </a:tc>
                <a:tc>
                  <a:txBody>
                    <a:bodyPr/>
                    <a:lstStyle/>
                    <a:p>
                      <a:pPr algn="ctr"/>
                      <a:r>
                        <a:rPr lang="en-US" dirty="0"/>
                        <a:t>4.5</a:t>
                      </a:r>
                    </a:p>
                  </a:txBody>
                  <a:tcPr anchor="ctr"/>
                </a:tc>
                <a:tc>
                  <a:txBody>
                    <a:bodyPr/>
                    <a:lstStyle/>
                    <a:p>
                      <a:pPr algn="ctr"/>
                      <a:r>
                        <a:rPr lang="en-US" dirty="0"/>
                        <a:t>2.3</a:t>
                      </a:r>
                    </a:p>
                  </a:txBody>
                  <a:tcPr anchor="ctr"/>
                </a:tc>
                <a:tc>
                  <a:txBody>
                    <a:bodyPr/>
                    <a:lstStyle/>
                    <a:p>
                      <a:pPr algn="ctr"/>
                      <a:r>
                        <a:rPr lang="en-US" dirty="0"/>
                        <a:t>1.7</a:t>
                      </a:r>
                    </a:p>
                  </a:txBody>
                  <a:tcPr anchor="ctr"/>
                </a:tc>
                <a:tc>
                  <a:txBody>
                    <a:bodyPr/>
                    <a:lstStyle/>
                    <a:p>
                      <a:pPr algn="ctr"/>
                      <a:r>
                        <a:rPr lang="en-US" dirty="0"/>
                        <a:t>5</a:t>
                      </a:r>
                    </a:p>
                  </a:txBody>
                  <a:tcPr anchor="ctr"/>
                </a:tc>
                <a:extLst>
                  <a:ext uri="{0D108BD9-81ED-4DB2-BD59-A6C34878D82A}">
                    <a16:rowId xmlns:a16="http://schemas.microsoft.com/office/drawing/2014/main" val="1025264551"/>
                  </a:ext>
                </a:extLst>
              </a:tr>
              <a:tr h="534670">
                <a:tc>
                  <a:txBody>
                    <a:bodyPr/>
                    <a:lstStyle/>
                    <a:p>
                      <a:pPr algn="ctr"/>
                      <a:r>
                        <a:rPr lang="en-US" dirty="0"/>
                        <a:t>Item 2</a:t>
                      </a:r>
                    </a:p>
                  </a:txBody>
                  <a:tcPr anchor="ctr"/>
                </a:tc>
                <a:tc>
                  <a:txBody>
                    <a:bodyPr/>
                    <a:lstStyle/>
                    <a:p>
                      <a:pPr algn="ctr"/>
                      <a:r>
                        <a:rPr lang="en-US" dirty="0"/>
                        <a:t>3.2</a:t>
                      </a:r>
                    </a:p>
                  </a:txBody>
                  <a:tcPr anchor="ctr"/>
                </a:tc>
                <a:tc>
                  <a:txBody>
                    <a:bodyPr/>
                    <a:lstStyle/>
                    <a:p>
                      <a:pPr algn="ctr"/>
                      <a:r>
                        <a:rPr lang="en-US" dirty="0"/>
                        <a:t>5.1</a:t>
                      </a:r>
                    </a:p>
                  </a:txBody>
                  <a:tcPr anchor="ctr"/>
                </a:tc>
                <a:tc>
                  <a:txBody>
                    <a:bodyPr/>
                    <a:lstStyle/>
                    <a:p>
                      <a:pPr algn="ctr"/>
                      <a:r>
                        <a:rPr lang="en-US" dirty="0"/>
                        <a:t>4.4</a:t>
                      </a:r>
                    </a:p>
                  </a:txBody>
                  <a:tcPr anchor="ctr"/>
                </a:tc>
                <a:tc>
                  <a:txBody>
                    <a:bodyPr/>
                    <a:lstStyle/>
                    <a:p>
                      <a:pPr algn="ctr"/>
                      <a:r>
                        <a:rPr lang="en-US" dirty="0"/>
                        <a:t>3</a:t>
                      </a:r>
                    </a:p>
                  </a:txBody>
                  <a:tcPr anchor="ctr"/>
                </a:tc>
                <a:extLst>
                  <a:ext uri="{0D108BD9-81ED-4DB2-BD59-A6C34878D82A}">
                    <a16:rowId xmlns:a16="http://schemas.microsoft.com/office/drawing/2014/main" val="1395704028"/>
                  </a:ext>
                </a:extLst>
              </a:tr>
              <a:tr h="534670">
                <a:tc>
                  <a:txBody>
                    <a:bodyPr/>
                    <a:lstStyle/>
                    <a:p>
                      <a:pPr algn="ctr"/>
                      <a:r>
                        <a:rPr lang="en-US" dirty="0"/>
                        <a:t>Item 3</a:t>
                      </a:r>
                    </a:p>
                  </a:txBody>
                  <a:tcPr anchor="ctr"/>
                </a:tc>
                <a:tc>
                  <a:txBody>
                    <a:bodyPr/>
                    <a:lstStyle/>
                    <a:p>
                      <a:pPr algn="ctr"/>
                      <a:r>
                        <a:rPr lang="en-US" dirty="0"/>
                        <a:t>2.1</a:t>
                      </a:r>
                    </a:p>
                  </a:txBody>
                  <a:tcPr anchor="ctr"/>
                </a:tc>
                <a:tc>
                  <a:txBody>
                    <a:bodyPr/>
                    <a:lstStyle/>
                    <a:p>
                      <a:pPr algn="ctr"/>
                      <a:r>
                        <a:rPr lang="en-US" dirty="0"/>
                        <a:t>1.7</a:t>
                      </a:r>
                    </a:p>
                  </a:txBody>
                  <a:tcPr anchor="ctr"/>
                </a:tc>
                <a:tc>
                  <a:txBody>
                    <a:bodyPr/>
                    <a:lstStyle/>
                    <a:p>
                      <a:pPr algn="ctr"/>
                      <a:r>
                        <a:rPr lang="en-US" dirty="0"/>
                        <a:t>2.5</a:t>
                      </a:r>
                    </a:p>
                  </a:txBody>
                  <a:tcPr anchor="ctr"/>
                </a:tc>
                <a:tc>
                  <a:txBody>
                    <a:bodyPr/>
                    <a:lstStyle/>
                    <a:p>
                      <a:pPr algn="ctr"/>
                      <a:r>
                        <a:rPr lang="en-US" dirty="0"/>
                        <a:t>2.8</a:t>
                      </a:r>
                    </a:p>
                  </a:txBody>
                  <a:tcPr anchor="ctr"/>
                </a:tc>
                <a:extLst>
                  <a:ext uri="{0D108BD9-81ED-4DB2-BD59-A6C34878D82A}">
                    <a16:rowId xmlns:a16="http://schemas.microsoft.com/office/drawing/2014/main" val="1358564177"/>
                  </a:ext>
                </a:extLst>
              </a:tr>
              <a:tr h="534670">
                <a:tc>
                  <a:txBody>
                    <a:bodyPr/>
                    <a:lstStyle/>
                    <a:p>
                      <a:pPr algn="ctr"/>
                      <a:r>
                        <a:rPr lang="en-US" dirty="0"/>
                        <a:t>Item 4</a:t>
                      </a:r>
                    </a:p>
                  </a:txBody>
                  <a:tcPr anchor="ctr"/>
                </a:tc>
                <a:tc>
                  <a:txBody>
                    <a:bodyPr/>
                    <a:lstStyle/>
                    <a:p>
                      <a:pPr algn="ctr"/>
                      <a:r>
                        <a:rPr lang="en-US" dirty="0"/>
                        <a:t>4.5</a:t>
                      </a:r>
                    </a:p>
                  </a:txBody>
                  <a:tcPr anchor="ctr"/>
                </a:tc>
                <a:tc>
                  <a:txBody>
                    <a:bodyPr/>
                    <a:lstStyle/>
                    <a:p>
                      <a:pPr algn="ctr"/>
                      <a:r>
                        <a:rPr lang="en-US" dirty="0"/>
                        <a:t>2.2</a:t>
                      </a:r>
                    </a:p>
                  </a:txBody>
                  <a:tcPr anchor="ctr"/>
                </a:tc>
                <a:tc>
                  <a:txBody>
                    <a:bodyPr/>
                    <a:lstStyle/>
                    <a:p>
                      <a:pPr algn="ctr"/>
                      <a:r>
                        <a:rPr lang="en-US" dirty="0"/>
                        <a:t>1.7</a:t>
                      </a:r>
                    </a:p>
                  </a:txBody>
                  <a:tcPr anchor="ctr"/>
                </a:tc>
                <a:tc>
                  <a:txBody>
                    <a:bodyPr/>
                    <a:lstStyle/>
                    <a:p>
                      <a:pPr algn="ctr"/>
                      <a:r>
                        <a:rPr lang="en-US" dirty="0"/>
                        <a:t>7</a:t>
                      </a:r>
                    </a:p>
                  </a:txBody>
                  <a:tcPr anchor="ctr"/>
                </a:tc>
                <a:extLst>
                  <a:ext uri="{0D108BD9-81ED-4DB2-BD59-A6C34878D82A}">
                    <a16:rowId xmlns:a16="http://schemas.microsoft.com/office/drawing/2014/main" val="2027840364"/>
                  </a:ext>
                </a:extLst>
              </a:tr>
            </a:tbl>
          </a:graphicData>
        </a:graphic>
      </p:graphicFrame>
      <p:sp>
        <p:nvSpPr>
          <p:cNvPr id="5" name="Date Placeholder 4">
            <a:extLst>
              <a:ext uri="{FF2B5EF4-FFF2-40B4-BE49-F238E27FC236}">
                <a16:creationId xmlns:a16="http://schemas.microsoft.com/office/drawing/2014/main" id="{ADA3CCFA-9D3B-44D7-8242-579B453172D2}"/>
              </a:ext>
            </a:extLst>
          </p:cNvPr>
          <p:cNvSpPr>
            <a:spLocks noGrp="1"/>
          </p:cNvSpPr>
          <p:nvPr>
            <p:ph type="dt" sz="half" idx="10"/>
          </p:nvPr>
        </p:nvSpPr>
        <p:spPr>
          <a:xfrm>
            <a:off x="838200" y="6429375"/>
            <a:ext cx="2743200" cy="365125"/>
          </a:xfrm>
        </p:spPr>
        <p:txBody>
          <a:bodyPr/>
          <a:lstStyle/>
          <a:p>
            <a:r>
              <a:rPr lang="en-US"/>
              <a:t>3/1/20XX</a:t>
            </a:r>
          </a:p>
        </p:txBody>
      </p:sp>
      <p:sp>
        <p:nvSpPr>
          <p:cNvPr id="6" name="Footer Placeholder 5">
            <a:extLst>
              <a:ext uri="{FF2B5EF4-FFF2-40B4-BE49-F238E27FC236}">
                <a16:creationId xmlns:a16="http://schemas.microsoft.com/office/drawing/2014/main" id="{1011E6AD-E6EE-4A80-8931-5E7F66D2AEC7}"/>
              </a:ext>
            </a:extLst>
          </p:cNvPr>
          <p:cNvSpPr>
            <a:spLocks noGrp="1"/>
          </p:cNvSpPr>
          <p:nvPr>
            <p:ph type="ftr" sz="quarter" idx="11"/>
          </p:nvPr>
        </p:nvSpPr>
        <p:spPr>
          <a:xfrm>
            <a:off x="4038600" y="6429375"/>
            <a:ext cx="4114800" cy="365125"/>
          </a:xfrm>
        </p:spPr>
        <p:txBody>
          <a:bodyPr/>
          <a:lstStyle/>
          <a:p>
            <a:r>
              <a:rPr lang="en-US"/>
              <a:t>SAMPLE FOOTER TEXT</a:t>
            </a:r>
          </a:p>
        </p:txBody>
      </p:sp>
      <p:sp>
        <p:nvSpPr>
          <p:cNvPr id="7" name="Slide Number Placeholder 6">
            <a:extLst>
              <a:ext uri="{FF2B5EF4-FFF2-40B4-BE49-F238E27FC236}">
                <a16:creationId xmlns:a16="http://schemas.microsoft.com/office/drawing/2014/main" id="{E7BA18D9-DF9D-45C8-A71D-661F2BD20474}"/>
              </a:ext>
            </a:extLst>
          </p:cNvPr>
          <p:cNvSpPr>
            <a:spLocks noGrp="1"/>
          </p:cNvSpPr>
          <p:nvPr>
            <p:ph type="sldNum" sz="quarter" idx="12"/>
          </p:nvPr>
        </p:nvSpPr>
        <p:spPr>
          <a:xfrm>
            <a:off x="8610600" y="6429375"/>
            <a:ext cx="2743200" cy="365125"/>
          </a:xfrm>
        </p:spPr>
        <p:txBody>
          <a:bodyPr/>
          <a:lstStyle/>
          <a:p>
            <a:fld id="{28844951-7827-47D4-8276-7DDE1FA7D85A}" type="slidenum">
              <a:rPr lang="en-US" smtClean="0"/>
              <a:pPr/>
              <a:t>13</a:t>
            </a:fld>
            <a:endParaRPr lang="en-US"/>
          </a:p>
        </p:txBody>
      </p:sp>
    </p:spTree>
    <p:extLst>
      <p:ext uri="{BB962C8B-B14F-4D97-AF65-F5344CB8AC3E}">
        <p14:creationId xmlns:p14="http://schemas.microsoft.com/office/powerpoint/2010/main" val="22621914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descr="Photo of paint brush mixing colors  on a palette&#10;">
            <a:extLst>
              <a:ext uri="{FF2B5EF4-FFF2-40B4-BE49-F238E27FC236}">
                <a16:creationId xmlns:a16="http://schemas.microsoft.com/office/drawing/2014/main" id="{1BBA7D00-FBC1-4E10-8B44-A05F4AD3FA84}"/>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6096" y="484632"/>
            <a:ext cx="12179808" cy="5907024"/>
          </a:xfrm>
        </p:spPr>
      </p:pic>
      <p:sp>
        <p:nvSpPr>
          <p:cNvPr id="20" name="Title 19">
            <a:extLst>
              <a:ext uri="{FF2B5EF4-FFF2-40B4-BE49-F238E27FC236}">
                <a16:creationId xmlns:a16="http://schemas.microsoft.com/office/drawing/2014/main" id="{2DB3B99A-1BFE-45FD-89BB-94C4EC582530}"/>
              </a:ext>
            </a:extLst>
          </p:cNvPr>
          <p:cNvSpPr>
            <a:spLocks noGrp="1"/>
          </p:cNvSpPr>
          <p:nvPr>
            <p:ph type="title"/>
          </p:nvPr>
        </p:nvSpPr>
        <p:spPr>
          <a:xfrm>
            <a:off x="838200" y="1271016"/>
            <a:ext cx="4800600" cy="3749040"/>
          </a:xfrm>
        </p:spPr>
        <p:txBody>
          <a:bodyPr/>
          <a:lstStyle/>
          <a:p>
            <a:r>
              <a:rPr lang="en-US" dirty="0"/>
              <a:t>The way to get started is to quit </a:t>
            </a:r>
            <a:br>
              <a:rPr lang="en-US" dirty="0"/>
            </a:br>
            <a:r>
              <a:rPr lang="en-US" dirty="0"/>
              <a:t>talking and begin doing.</a:t>
            </a:r>
            <a:br>
              <a:rPr lang="en-US" dirty="0"/>
            </a:br>
            <a:endParaRPr lang="en-US" dirty="0"/>
          </a:p>
        </p:txBody>
      </p:sp>
      <p:sp>
        <p:nvSpPr>
          <p:cNvPr id="4" name="Text Placeholder 3">
            <a:extLst>
              <a:ext uri="{FF2B5EF4-FFF2-40B4-BE49-F238E27FC236}">
                <a16:creationId xmlns:a16="http://schemas.microsoft.com/office/drawing/2014/main" id="{D60D0082-0478-4749-89B1-BE87392F40F2}"/>
              </a:ext>
            </a:extLst>
          </p:cNvPr>
          <p:cNvSpPr>
            <a:spLocks noGrp="1"/>
          </p:cNvSpPr>
          <p:nvPr>
            <p:ph type="body" sz="quarter" idx="15"/>
          </p:nvPr>
        </p:nvSpPr>
        <p:spPr>
          <a:xfrm>
            <a:off x="838200" y="4835779"/>
            <a:ext cx="4800600" cy="1066800"/>
          </a:xfrm>
        </p:spPr>
        <p:txBody>
          <a:bodyPr anchor="ctr" anchorCtr="0">
            <a:normAutofit/>
          </a:bodyPr>
          <a:lstStyle/>
          <a:p>
            <a:r>
              <a:rPr lang="en-US" dirty="0"/>
              <a:t>Walt Disney</a:t>
            </a:r>
          </a:p>
        </p:txBody>
      </p:sp>
      <p:sp>
        <p:nvSpPr>
          <p:cNvPr id="7" name="Date Placeholder 6">
            <a:extLst>
              <a:ext uri="{FF2B5EF4-FFF2-40B4-BE49-F238E27FC236}">
                <a16:creationId xmlns:a16="http://schemas.microsoft.com/office/drawing/2014/main" id="{66CB554B-73A5-4106-A48D-001C726CE46C}"/>
              </a:ext>
            </a:extLst>
          </p:cNvPr>
          <p:cNvSpPr>
            <a:spLocks noGrp="1"/>
          </p:cNvSpPr>
          <p:nvPr>
            <p:ph type="dt" sz="half" idx="10"/>
          </p:nvPr>
        </p:nvSpPr>
        <p:spPr>
          <a:xfrm>
            <a:off x="838200" y="6429375"/>
            <a:ext cx="2743200" cy="365125"/>
          </a:xfrm>
        </p:spPr>
        <p:txBody>
          <a:bodyPr/>
          <a:lstStyle/>
          <a:p>
            <a:r>
              <a:rPr lang="en-US"/>
              <a:t>3/1/20XX</a:t>
            </a:r>
          </a:p>
        </p:txBody>
      </p:sp>
      <p:sp>
        <p:nvSpPr>
          <p:cNvPr id="8" name="Footer Placeholder 7">
            <a:extLst>
              <a:ext uri="{FF2B5EF4-FFF2-40B4-BE49-F238E27FC236}">
                <a16:creationId xmlns:a16="http://schemas.microsoft.com/office/drawing/2014/main" id="{2B464640-8ACA-4AEB-B9BF-A79783A19988}"/>
              </a:ext>
            </a:extLst>
          </p:cNvPr>
          <p:cNvSpPr>
            <a:spLocks noGrp="1"/>
          </p:cNvSpPr>
          <p:nvPr>
            <p:ph type="ftr" sz="quarter" idx="11"/>
          </p:nvPr>
        </p:nvSpPr>
        <p:spPr>
          <a:xfrm>
            <a:off x="4038600" y="6429375"/>
            <a:ext cx="4114800" cy="365125"/>
          </a:xfrm>
        </p:spPr>
        <p:txBody>
          <a:bodyPr/>
          <a:lstStyle/>
          <a:p>
            <a:r>
              <a:rPr lang="en-US"/>
              <a:t>SAMPLE FOOTER TEXT</a:t>
            </a:r>
          </a:p>
        </p:txBody>
      </p:sp>
      <p:sp>
        <p:nvSpPr>
          <p:cNvPr id="9" name="Slide Number Placeholder 8">
            <a:extLst>
              <a:ext uri="{FF2B5EF4-FFF2-40B4-BE49-F238E27FC236}">
                <a16:creationId xmlns:a16="http://schemas.microsoft.com/office/drawing/2014/main" id="{A36E7A03-635E-4F0D-9A7F-96B13283D131}"/>
              </a:ext>
            </a:extLst>
          </p:cNvPr>
          <p:cNvSpPr>
            <a:spLocks noGrp="1"/>
          </p:cNvSpPr>
          <p:nvPr>
            <p:ph type="sldNum" sz="quarter" idx="12"/>
          </p:nvPr>
        </p:nvSpPr>
        <p:spPr>
          <a:xfrm>
            <a:off x="8610600" y="6429375"/>
            <a:ext cx="2743200" cy="365125"/>
          </a:xfrm>
        </p:spPr>
        <p:txBody>
          <a:bodyPr/>
          <a:lstStyle/>
          <a:p>
            <a:fld id="{28844951-7827-47D4-8276-7DDE1FA7D85A}" type="slidenum">
              <a:rPr lang="en-US" smtClean="0"/>
              <a:pPr/>
              <a:t>14</a:t>
            </a:fld>
            <a:endParaRPr lang="en-US"/>
          </a:p>
        </p:txBody>
      </p:sp>
    </p:spTree>
    <p:extLst>
      <p:ext uri="{BB962C8B-B14F-4D97-AF65-F5344CB8AC3E}">
        <p14:creationId xmlns:p14="http://schemas.microsoft.com/office/powerpoint/2010/main" val="38000689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B191B0-6EB1-465F-8485-17B0C7B5E4D2}"/>
              </a:ext>
            </a:extLst>
          </p:cNvPr>
          <p:cNvSpPr>
            <a:spLocks noGrp="1"/>
          </p:cNvSpPr>
          <p:nvPr>
            <p:ph type="title"/>
          </p:nvPr>
        </p:nvSpPr>
        <p:spPr>
          <a:xfrm>
            <a:off x="838200" y="681037"/>
            <a:ext cx="10515600" cy="1325563"/>
          </a:xfrm>
        </p:spPr>
        <p:txBody>
          <a:bodyPr/>
          <a:lstStyle/>
          <a:p>
            <a:r>
              <a:rPr lang="en-US"/>
              <a:t>Team</a:t>
            </a:r>
            <a:endParaRPr lang="en-US" dirty="0"/>
          </a:p>
        </p:txBody>
      </p:sp>
      <p:pic>
        <p:nvPicPr>
          <p:cNvPr id="24" name="Picture Placeholder 23" descr="Headshot">
            <a:extLst>
              <a:ext uri="{FF2B5EF4-FFF2-40B4-BE49-F238E27FC236}">
                <a16:creationId xmlns:a16="http://schemas.microsoft.com/office/drawing/2014/main" id="{9052A624-933A-4A83-B0B4-51BEC993579C}"/>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740664" y="2240280"/>
            <a:ext cx="2286000" cy="2322576"/>
          </a:xfrm>
        </p:spPr>
      </p:pic>
      <p:pic>
        <p:nvPicPr>
          <p:cNvPr id="26" name="Picture Placeholder 25" descr="Headshot">
            <a:extLst>
              <a:ext uri="{FF2B5EF4-FFF2-40B4-BE49-F238E27FC236}">
                <a16:creationId xmlns:a16="http://schemas.microsoft.com/office/drawing/2014/main" id="{F0CFEB80-44C9-458B-87AA-0B90F00348FB}"/>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a:stretch/>
        </p:blipFill>
        <p:spPr>
          <a:xfrm>
            <a:off x="3538728" y="2240280"/>
            <a:ext cx="2286000" cy="2322576"/>
          </a:xfrm>
        </p:spPr>
      </p:pic>
      <p:pic>
        <p:nvPicPr>
          <p:cNvPr id="28" name="Picture Placeholder 27" descr="Headshot">
            <a:extLst>
              <a:ext uri="{FF2B5EF4-FFF2-40B4-BE49-F238E27FC236}">
                <a16:creationId xmlns:a16="http://schemas.microsoft.com/office/drawing/2014/main" id="{2FE6C73A-2FC6-4941-9268-7E317353933D}"/>
              </a:ext>
            </a:extLst>
          </p:cNvPr>
          <p:cNvPicPr>
            <a:picLocks noGrp="1" noChangeAspect="1"/>
          </p:cNvPicPr>
          <p:nvPr>
            <p:ph type="pic" sz="quarter" idx="15"/>
          </p:nvPr>
        </p:nvPicPr>
        <p:blipFill rotWithShape="1">
          <a:blip r:embed="rId4" cstate="screen">
            <a:extLst>
              <a:ext uri="{28A0092B-C50C-407E-A947-70E740481C1C}">
                <a14:useLocalDpi xmlns:a14="http://schemas.microsoft.com/office/drawing/2010/main" val="0"/>
              </a:ext>
            </a:extLst>
          </a:blip>
          <a:srcRect/>
          <a:stretch/>
        </p:blipFill>
        <p:spPr>
          <a:xfrm>
            <a:off x="6345936" y="2267712"/>
            <a:ext cx="2286000" cy="2322576"/>
          </a:xfrm>
        </p:spPr>
      </p:pic>
      <p:pic>
        <p:nvPicPr>
          <p:cNvPr id="30" name="Picture Placeholder 29" descr="Headshot">
            <a:extLst>
              <a:ext uri="{FF2B5EF4-FFF2-40B4-BE49-F238E27FC236}">
                <a16:creationId xmlns:a16="http://schemas.microsoft.com/office/drawing/2014/main" id="{9507F35B-4521-4DF9-B9FF-D906724AD2C7}"/>
              </a:ext>
            </a:extLst>
          </p:cNvPr>
          <p:cNvPicPr>
            <a:picLocks noGrp="1" noChangeAspect="1"/>
          </p:cNvPicPr>
          <p:nvPr>
            <p:ph type="pic" sz="quarter" idx="16"/>
          </p:nvPr>
        </p:nvPicPr>
        <p:blipFill rotWithShape="1">
          <a:blip r:embed="rId5" cstate="screen">
            <a:extLst>
              <a:ext uri="{28A0092B-C50C-407E-A947-70E740481C1C}">
                <a14:useLocalDpi xmlns:a14="http://schemas.microsoft.com/office/drawing/2010/main" val="0"/>
              </a:ext>
            </a:extLst>
          </a:blip>
          <a:srcRect/>
          <a:stretch/>
        </p:blipFill>
        <p:spPr>
          <a:xfrm>
            <a:off x="9153144" y="2267712"/>
            <a:ext cx="2286000" cy="2322576"/>
          </a:xfrm>
        </p:spPr>
      </p:pic>
      <p:sp>
        <p:nvSpPr>
          <p:cNvPr id="15" name="Text Placeholder 14">
            <a:extLst>
              <a:ext uri="{FF2B5EF4-FFF2-40B4-BE49-F238E27FC236}">
                <a16:creationId xmlns:a16="http://schemas.microsoft.com/office/drawing/2014/main" id="{FC94EEF9-0CF4-434D-9868-AE735CC53AFE}"/>
              </a:ext>
            </a:extLst>
          </p:cNvPr>
          <p:cNvSpPr>
            <a:spLocks noGrp="1"/>
          </p:cNvSpPr>
          <p:nvPr>
            <p:ph type="body" sz="quarter" idx="17"/>
          </p:nvPr>
        </p:nvSpPr>
        <p:spPr>
          <a:xfrm>
            <a:off x="741363" y="4733925"/>
            <a:ext cx="2286000" cy="590550"/>
          </a:xfrm>
        </p:spPr>
        <p:txBody>
          <a:bodyPr/>
          <a:lstStyle/>
          <a:p>
            <a:r>
              <a:rPr lang="en-US" dirty="0"/>
              <a:t>Name</a:t>
            </a:r>
          </a:p>
        </p:txBody>
      </p:sp>
      <p:sp>
        <p:nvSpPr>
          <p:cNvPr id="16" name="Text Placeholder 15">
            <a:extLst>
              <a:ext uri="{FF2B5EF4-FFF2-40B4-BE49-F238E27FC236}">
                <a16:creationId xmlns:a16="http://schemas.microsoft.com/office/drawing/2014/main" id="{FA6A7275-10D7-4DB4-B4FD-66C06A912CC3}"/>
              </a:ext>
            </a:extLst>
          </p:cNvPr>
          <p:cNvSpPr>
            <a:spLocks noGrp="1"/>
          </p:cNvSpPr>
          <p:nvPr>
            <p:ph type="body" sz="quarter" idx="18"/>
          </p:nvPr>
        </p:nvSpPr>
        <p:spPr>
          <a:xfrm>
            <a:off x="740664" y="5343144"/>
            <a:ext cx="2286000" cy="590550"/>
          </a:xfrm>
        </p:spPr>
        <p:txBody>
          <a:bodyPr/>
          <a:lstStyle/>
          <a:p>
            <a:r>
              <a:rPr lang="en-US" dirty="0"/>
              <a:t>Title</a:t>
            </a:r>
          </a:p>
        </p:txBody>
      </p:sp>
      <p:sp>
        <p:nvSpPr>
          <p:cNvPr id="17" name="Text Placeholder 16">
            <a:extLst>
              <a:ext uri="{FF2B5EF4-FFF2-40B4-BE49-F238E27FC236}">
                <a16:creationId xmlns:a16="http://schemas.microsoft.com/office/drawing/2014/main" id="{25736EB0-F73E-44B4-B638-760ED79C2299}"/>
              </a:ext>
            </a:extLst>
          </p:cNvPr>
          <p:cNvSpPr>
            <a:spLocks noGrp="1"/>
          </p:cNvSpPr>
          <p:nvPr>
            <p:ph type="body" sz="quarter" idx="19"/>
          </p:nvPr>
        </p:nvSpPr>
        <p:spPr>
          <a:xfrm>
            <a:off x="3538728" y="4733925"/>
            <a:ext cx="2286000" cy="590550"/>
          </a:xfrm>
        </p:spPr>
        <p:txBody>
          <a:bodyPr/>
          <a:lstStyle/>
          <a:p>
            <a:r>
              <a:rPr lang="en-US"/>
              <a:t>Name</a:t>
            </a:r>
            <a:endParaRPr lang="en-US" dirty="0"/>
          </a:p>
        </p:txBody>
      </p:sp>
      <p:sp>
        <p:nvSpPr>
          <p:cNvPr id="18" name="Text Placeholder 17">
            <a:extLst>
              <a:ext uri="{FF2B5EF4-FFF2-40B4-BE49-F238E27FC236}">
                <a16:creationId xmlns:a16="http://schemas.microsoft.com/office/drawing/2014/main" id="{75C268D6-CC67-4C61-B281-E4B2CD8259E8}"/>
              </a:ext>
            </a:extLst>
          </p:cNvPr>
          <p:cNvSpPr>
            <a:spLocks noGrp="1"/>
          </p:cNvSpPr>
          <p:nvPr>
            <p:ph type="body" sz="quarter" idx="20"/>
          </p:nvPr>
        </p:nvSpPr>
        <p:spPr>
          <a:xfrm>
            <a:off x="3538029" y="5343144"/>
            <a:ext cx="2286000" cy="590550"/>
          </a:xfrm>
        </p:spPr>
        <p:txBody>
          <a:bodyPr/>
          <a:lstStyle/>
          <a:p>
            <a:r>
              <a:rPr lang="en-US"/>
              <a:t>Title</a:t>
            </a:r>
            <a:endParaRPr lang="en-US" dirty="0"/>
          </a:p>
        </p:txBody>
      </p:sp>
      <p:sp>
        <p:nvSpPr>
          <p:cNvPr id="19" name="Text Placeholder 18">
            <a:extLst>
              <a:ext uri="{FF2B5EF4-FFF2-40B4-BE49-F238E27FC236}">
                <a16:creationId xmlns:a16="http://schemas.microsoft.com/office/drawing/2014/main" id="{747ABDB0-2F98-4D4F-92DF-9865CCF81CED}"/>
              </a:ext>
            </a:extLst>
          </p:cNvPr>
          <p:cNvSpPr>
            <a:spLocks noGrp="1"/>
          </p:cNvSpPr>
          <p:nvPr>
            <p:ph type="body" sz="quarter" idx="21"/>
          </p:nvPr>
        </p:nvSpPr>
        <p:spPr>
          <a:xfrm>
            <a:off x="6367973" y="4733544"/>
            <a:ext cx="2286000" cy="590550"/>
          </a:xfrm>
        </p:spPr>
        <p:txBody>
          <a:bodyPr/>
          <a:lstStyle/>
          <a:p>
            <a:r>
              <a:rPr lang="en-US"/>
              <a:t>Name</a:t>
            </a:r>
            <a:endParaRPr lang="en-US" dirty="0"/>
          </a:p>
        </p:txBody>
      </p:sp>
      <p:sp>
        <p:nvSpPr>
          <p:cNvPr id="20" name="Text Placeholder 19">
            <a:extLst>
              <a:ext uri="{FF2B5EF4-FFF2-40B4-BE49-F238E27FC236}">
                <a16:creationId xmlns:a16="http://schemas.microsoft.com/office/drawing/2014/main" id="{F62B1653-BD0E-491E-A274-F7842F56756F}"/>
              </a:ext>
            </a:extLst>
          </p:cNvPr>
          <p:cNvSpPr>
            <a:spLocks noGrp="1"/>
          </p:cNvSpPr>
          <p:nvPr>
            <p:ph type="body" sz="quarter" idx="22"/>
          </p:nvPr>
        </p:nvSpPr>
        <p:spPr>
          <a:xfrm>
            <a:off x="6367274" y="5342763"/>
            <a:ext cx="2286000" cy="590550"/>
          </a:xfrm>
        </p:spPr>
        <p:txBody>
          <a:bodyPr/>
          <a:lstStyle/>
          <a:p>
            <a:r>
              <a:rPr lang="en-US"/>
              <a:t>Title</a:t>
            </a:r>
            <a:endParaRPr lang="en-US" dirty="0"/>
          </a:p>
        </p:txBody>
      </p:sp>
      <p:sp>
        <p:nvSpPr>
          <p:cNvPr id="21" name="Text Placeholder 20">
            <a:extLst>
              <a:ext uri="{FF2B5EF4-FFF2-40B4-BE49-F238E27FC236}">
                <a16:creationId xmlns:a16="http://schemas.microsoft.com/office/drawing/2014/main" id="{5FE24DC7-B82C-4A22-ADDC-66ABB6E19D03}"/>
              </a:ext>
            </a:extLst>
          </p:cNvPr>
          <p:cNvSpPr>
            <a:spLocks noGrp="1"/>
          </p:cNvSpPr>
          <p:nvPr>
            <p:ph type="body" sz="quarter" idx="23"/>
          </p:nvPr>
        </p:nvSpPr>
        <p:spPr>
          <a:xfrm>
            <a:off x="9164639" y="4737100"/>
            <a:ext cx="2286000" cy="590550"/>
          </a:xfrm>
        </p:spPr>
        <p:txBody>
          <a:bodyPr/>
          <a:lstStyle/>
          <a:p>
            <a:r>
              <a:rPr lang="en-US"/>
              <a:t>Name</a:t>
            </a:r>
            <a:endParaRPr lang="en-US" dirty="0"/>
          </a:p>
        </p:txBody>
      </p:sp>
      <p:sp>
        <p:nvSpPr>
          <p:cNvPr id="22" name="Text Placeholder 21">
            <a:extLst>
              <a:ext uri="{FF2B5EF4-FFF2-40B4-BE49-F238E27FC236}">
                <a16:creationId xmlns:a16="http://schemas.microsoft.com/office/drawing/2014/main" id="{AC09A9D4-D95C-4B18-A20A-3F82AA3BAC28}"/>
              </a:ext>
            </a:extLst>
          </p:cNvPr>
          <p:cNvSpPr>
            <a:spLocks noGrp="1"/>
          </p:cNvSpPr>
          <p:nvPr>
            <p:ph type="body" sz="quarter" idx="24"/>
          </p:nvPr>
        </p:nvSpPr>
        <p:spPr>
          <a:xfrm>
            <a:off x="9163940" y="5346319"/>
            <a:ext cx="2286000" cy="590550"/>
          </a:xfrm>
        </p:spPr>
        <p:txBody>
          <a:bodyPr/>
          <a:lstStyle/>
          <a:p>
            <a:r>
              <a:rPr lang="en-US"/>
              <a:t>Title</a:t>
            </a:r>
            <a:endParaRPr lang="en-US" dirty="0"/>
          </a:p>
        </p:txBody>
      </p:sp>
      <p:sp>
        <p:nvSpPr>
          <p:cNvPr id="31" name="Date Placeholder 30">
            <a:extLst>
              <a:ext uri="{FF2B5EF4-FFF2-40B4-BE49-F238E27FC236}">
                <a16:creationId xmlns:a16="http://schemas.microsoft.com/office/drawing/2014/main" id="{305F4085-9EAA-4081-8815-C3D2A6D2C63C}"/>
              </a:ext>
            </a:extLst>
          </p:cNvPr>
          <p:cNvSpPr>
            <a:spLocks noGrp="1"/>
          </p:cNvSpPr>
          <p:nvPr>
            <p:ph type="dt" sz="half" idx="10"/>
          </p:nvPr>
        </p:nvSpPr>
        <p:spPr>
          <a:xfrm>
            <a:off x="838200" y="6429375"/>
            <a:ext cx="2743200" cy="365125"/>
          </a:xfrm>
        </p:spPr>
        <p:txBody>
          <a:bodyPr/>
          <a:lstStyle/>
          <a:p>
            <a:r>
              <a:rPr lang="en-US"/>
              <a:t>3/1/20XX</a:t>
            </a:r>
          </a:p>
        </p:txBody>
      </p:sp>
      <p:sp>
        <p:nvSpPr>
          <p:cNvPr id="32" name="Footer Placeholder 31">
            <a:extLst>
              <a:ext uri="{FF2B5EF4-FFF2-40B4-BE49-F238E27FC236}">
                <a16:creationId xmlns:a16="http://schemas.microsoft.com/office/drawing/2014/main" id="{E7A32522-24F0-40A6-92CF-E4C87EBE5414}"/>
              </a:ext>
            </a:extLst>
          </p:cNvPr>
          <p:cNvSpPr>
            <a:spLocks noGrp="1"/>
          </p:cNvSpPr>
          <p:nvPr>
            <p:ph type="ftr" sz="quarter" idx="11"/>
          </p:nvPr>
        </p:nvSpPr>
        <p:spPr>
          <a:xfrm>
            <a:off x="4038600" y="6429375"/>
            <a:ext cx="4114800" cy="365125"/>
          </a:xfrm>
        </p:spPr>
        <p:txBody>
          <a:bodyPr/>
          <a:lstStyle/>
          <a:p>
            <a:r>
              <a:rPr lang="en-US"/>
              <a:t>SAMPLE FOOTER TEXT</a:t>
            </a:r>
          </a:p>
        </p:txBody>
      </p:sp>
      <p:sp>
        <p:nvSpPr>
          <p:cNvPr id="33" name="Slide Number Placeholder 32">
            <a:extLst>
              <a:ext uri="{FF2B5EF4-FFF2-40B4-BE49-F238E27FC236}">
                <a16:creationId xmlns:a16="http://schemas.microsoft.com/office/drawing/2014/main" id="{E5D12020-B189-4032-A749-FA4A26615782}"/>
              </a:ext>
            </a:extLst>
          </p:cNvPr>
          <p:cNvSpPr>
            <a:spLocks noGrp="1"/>
          </p:cNvSpPr>
          <p:nvPr>
            <p:ph type="sldNum" sz="quarter" idx="12"/>
          </p:nvPr>
        </p:nvSpPr>
        <p:spPr>
          <a:xfrm>
            <a:off x="8610600" y="6429375"/>
            <a:ext cx="2743200" cy="365125"/>
          </a:xfrm>
        </p:spPr>
        <p:txBody>
          <a:bodyPr/>
          <a:lstStyle/>
          <a:p>
            <a:fld id="{28844951-7827-47D4-8276-7DDE1FA7D85A}" type="slidenum">
              <a:rPr lang="en-US" smtClean="0"/>
              <a:pPr/>
              <a:t>15</a:t>
            </a:fld>
            <a:endParaRPr lang="en-US"/>
          </a:p>
        </p:txBody>
      </p:sp>
    </p:spTree>
    <p:extLst>
      <p:ext uri="{BB962C8B-B14F-4D97-AF65-F5344CB8AC3E}">
        <p14:creationId xmlns:p14="http://schemas.microsoft.com/office/powerpoint/2010/main" val="8676043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A51886-AA43-422E-B193-F1F3DF7D8A4D}"/>
              </a:ext>
            </a:extLst>
          </p:cNvPr>
          <p:cNvSpPr>
            <a:spLocks noGrp="1"/>
          </p:cNvSpPr>
          <p:nvPr>
            <p:ph type="title"/>
          </p:nvPr>
        </p:nvSpPr>
        <p:spPr>
          <a:xfrm>
            <a:off x="838200" y="681037"/>
            <a:ext cx="10515600" cy="1325563"/>
          </a:xfrm>
        </p:spPr>
        <p:txBody>
          <a:bodyPr/>
          <a:lstStyle/>
          <a:p>
            <a:r>
              <a:rPr lang="en-US"/>
              <a:t>Timeline</a:t>
            </a:r>
            <a:endParaRPr lang="en-US" dirty="0"/>
          </a:p>
        </p:txBody>
      </p:sp>
      <p:graphicFrame>
        <p:nvGraphicFramePr>
          <p:cNvPr id="4" name="Content Placeholder 3" descr="Timeline">
            <a:extLst>
              <a:ext uri="{FF2B5EF4-FFF2-40B4-BE49-F238E27FC236}">
                <a16:creationId xmlns:a16="http://schemas.microsoft.com/office/drawing/2014/main" id="{4424901C-24B0-4C46-B815-EB0C38D74251}"/>
              </a:ext>
            </a:extLst>
          </p:cNvPr>
          <p:cNvGraphicFramePr>
            <a:graphicFrameLocks noGrp="1"/>
          </p:cNvGraphicFramePr>
          <p:nvPr>
            <p:ph idx="1"/>
            <p:extLst>
              <p:ext uri="{D42A27DB-BD31-4B8C-83A1-F6EECF244321}">
                <p14:modId xmlns:p14="http://schemas.microsoft.com/office/powerpoint/2010/main" val="26590613"/>
              </p:ext>
            </p:extLst>
          </p:nvPr>
        </p:nvGraphicFramePr>
        <p:xfrm>
          <a:off x="838200" y="2178050"/>
          <a:ext cx="10515600" cy="399891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Date Placeholder 2">
            <a:extLst>
              <a:ext uri="{FF2B5EF4-FFF2-40B4-BE49-F238E27FC236}">
                <a16:creationId xmlns:a16="http://schemas.microsoft.com/office/drawing/2014/main" id="{CC8EC3DE-6959-4606-92E7-BAA4FE72E2FA}"/>
              </a:ext>
            </a:extLst>
          </p:cNvPr>
          <p:cNvSpPr>
            <a:spLocks noGrp="1"/>
          </p:cNvSpPr>
          <p:nvPr>
            <p:ph type="dt" sz="half" idx="10"/>
          </p:nvPr>
        </p:nvSpPr>
        <p:spPr>
          <a:xfrm>
            <a:off x="838200" y="6429375"/>
            <a:ext cx="2743200" cy="365125"/>
          </a:xfrm>
        </p:spPr>
        <p:txBody>
          <a:bodyPr/>
          <a:lstStyle/>
          <a:p>
            <a:r>
              <a:rPr lang="en-US"/>
              <a:t>3/1/20XX</a:t>
            </a:r>
          </a:p>
        </p:txBody>
      </p:sp>
      <p:sp>
        <p:nvSpPr>
          <p:cNvPr id="5" name="Footer Placeholder 4">
            <a:extLst>
              <a:ext uri="{FF2B5EF4-FFF2-40B4-BE49-F238E27FC236}">
                <a16:creationId xmlns:a16="http://schemas.microsoft.com/office/drawing/2014/main" id="{3775AFC8-8A78-4AE3-A237-4E17FE12A115}"/>
              </a:ext>
            </a:extLst>
          </p:cNvPr>
          <p:cNvSpPr>
            <a:spLocks noGrp="1"/>
          </p:cNvSpPr>
          <p:nvPr>
            <p:ph type="ftr" sz="quarter" idx="11"/>
          </p:nvPr>
        </p:nvSpPr>
        <p:spPr>
          <a:xfrm>
            <a:off x="4038600" y="6429375"/>
            <a:ext cx="4114800" cy="365125"/>
          </a:xfrm>
        </p:spPr>
        <p:txBody>
          <a:bodyPr/>
          <a:lstStyle/>
          <a:p>
            <a:r>
              <a:rPr lang="en-US"/>
              <a:t>SAMPLE FOOTER TEXT</a:t>
            </a:r>
          </a:p>
        </p:txBody>
      </p:sp>
      <p:sp>
        <p:nvSpPr>
          <p:cNvPr id="6" name="Slide Number Placeholder 5">
            <a:extLst>
              <a:ext uri="{FF2B5EF4-FFF2-40B4-BE49-F238E27FC236}">
                <a16:creationId xmlns:a16="http://schemas.microsoft.com/office/drawing/2014/main" id="{8D03D7EC-E54B-4E0E-A5C3-7071C72A8940}"/>
              </a:ext>
            </a:extLst>
          </p:cNvPr>
          <p:cNvSpPr>
            <a:spLocks noGrp="1"/>
          </p:cNvSpPr>
          <p:nvPr>
            <p:ph type="sldNum" sz="quarter" idx="12"/>
          </p:nvPr>
        </p:nvSpPr>
        <p:spPr>
          <a:xfrm>
            <a:off x="8610600" y="6429375"/>
            <a:ext cx="2743200" cy="365125"/>
          </a:xfrm>
        </p:spPr>
        <p:txBody>
          <a:bodyPr/>
          <a:lstStyle/>
          <a:p>
            <a:fld id="{28844951-7827-47D4-8276-7DDE1FA7D85A}" type="slidenum">
              <a:rPr lang="en-US" smtClean="0"/>
              <a:pPr/>
              <a:t>16</a:t>
            </a:fld>
            <a:endParaRPr lang="en-US"/>
          </a:p>
        </p:txBody>
      </p:sp>
    </p:spTree>
    <p:extLst>
      <p:ext uri="{BB962C8B-B14F-4D97-AF65-F5344CB8AC3E}">
        <p14:creationId xmlns:p14="http://schemas.microsoft.com/office/powerpoint/2010/main" val="32764798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83DBD4-E398-4AA3-AEC1-4BF03FC59886}"/>
              </a:ext>
            </a:extLst>
          </p:cNvPr>
          <p:cNvSpPr>
            <a:spLocks noGrp="1"/>
          </p:cNvSpPr>
          <p:nvPr>
            <p:ph type="title"/>
          </p:nvPr>
        </p:nvSpPr>
        <p:spPr>
          <a:xfrm>
            <a:off x="841248" y="3893769"/>
            <a:ext cx="5992550" cy="2319306"/>
          </a:xfrm>
        </p:spPr>
        <p:txBody>
          <a:bodyPr/>
          <a:lstStyle/>
          <a:p>
            <a:r>
              <a:rPr lang="en-US" dirty="0"/>
              <a:t>Thank you</a:t>
            </a:r>
          </a:p>
        </p:txBody>
      </p:sp>
      <p:pic>
        <p:nvPicPr>
          <p:cNvPr id="6" name="Picture Placeholder 5" descr="Photo of a bunch of clean artist paintbrushes">
            <a:extLst>
              <a:ext uri="{FF2B5EF4-FFF2-40B4-BE49-F238E27FC236}">
                <a16:creationId xmlns:a16="http://schemas.microsoft.com/office/drawing/2014/main" id="{D7D1C07D-75DD-4A12-9C4C-A9C3E052A3D0}"/>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493776" y="484632"/>
            <a:ext cx="11210544" cy="3191256"/>
          </a:xfrm>
        </p:spPr>
      </p:pic>
      <p:sp>
        <p:nvSpPr>
          <p:cNvPr id="3" name="Content Placeholder 2">
            <a:extLst>
              <a:ext uri="{FF2B5EF4-FFF2-40B4-BE49-F238E27FC236}">
                <a16:creationId xmlns:a16="http://schemas.microsoft.com/office/drawing/2014/main" id="{02F80182-DF99-445E-8055-837D597C38A5}"/>
              </a:ext>
            </a:extLst>
          </p:cNvPr>
          <p:cNvSpPr>
            <a:spLocks noGrp="1"/>
          </p:cNvSpPr>
          <p:nvPr>
            <p:ph idx="1"/>
          </p:nvPr>
        </p:nvSpPr>
        <p:spPr>
          <a:xfrm>
            <a:off x="6979133" y="3893770"/>
            <a:ext cx="4377714" cy="2319306"/>
          </a:xfrm>
        </p:spPr>
        <p:txBody>
          <a:bodyPr/>
          <a:lstStyle/>
          <a:p>
            <a:r>
              <a:rPr lang="en-US" dirty="0"/>
              <a:t>Presenter name</a:t>
            </a:r>
          </a:p>
          <a:p>
            <a:r>
              <a:rPr lang="en-US" dirty="0"/>
              <a:t>Email address</a:t>
            </a:r>
          </a:p>
          <a:p>
            <a:r>
              <a:rPr lang="en-US" dirty="0"/>
              <a:t>Website address</a:t>
            </a:r>
          </a:p>
        </p:txBody>
      </p:sp>
      <p:sp>
        <p:nvSpPr>
          <p:cNvPr id="7" name="Date Placeholder 6">
            <a:extLst>
              <a:ext uri="{FF2B5EF4-FFF2-40B4-BE49-F238E27FC236}">
                <a16:creationId xmlns:a16="http://schemas.microsoft.com/office/drawing/2014/main" id="{3A354B2E-C37D-4B68-9B83-A941B747CCED}"/>
              </a:ext>
            </a:extLst>
          </p:cNvPr>
          <p:cNvSpPr>
            <a:spLocks noGrp="1"/>
          </p:cNvSpPr>
          <p:nvPr>
            <p:ph type="dt" sz="half" idx="10"/>
          </p:nvPr>
        </p:nvSpPr>
        <p:spPr>
          <a:xfrm>
            <a:off x="838200" y="6418489"/>
            <a:ext cx="2743200" cy="365125"/>
          </a:xfrm>
        </p:spPr>
        <p:txBody>
          <a:bodyPr/>
          <a:lstStyle/>
          <a:p>
            <a:r>
              <a:rPr lang="en-US"/>
              <a:t>3/1/20XX</a:t>
            </a:r>
          </a:p>
        </p:txBody>
      </p:sp>
      <p:sp>
        <p:nvSpPr>
          <p:cNvPr id="8" name="Footer Placeholder 7">
            <a:extLst>
              <a:ext uri="{FF2B5EF4-FFF2-40B4-BE49-F238E27FC236}">
                <a16:creationId xmlns:a16="http://schemas.microsoft.com/office/drawing/2014/main" id="{F60FABF8-6F79-4985-A2FB-99DAD9E63042}"/>
              </a:ext>
            </a:extLst>
          </p:cNvPr>
          <p:cNvSpPr>
            <a:spLocks noGrp="1"/>
          </p:cNvSpPr>
          <p:nvPr>
            <p:ph type="ftr" sz="quarter" idx="11"/>
          </p:nvPr>
        </p:nvSpPr>
        <p:spPr>
          <a:xfrm>
            <a:off x="4038600" y="6429375"/>
            <a:ext cx="4114800" cy="365125"/>
          </a:xfrm>
        </p:spPr>
        <p:txBody>
          <a:bodyPr/>
          <a:lstStyle/>
          <a:p>
            <a:r>
              <a:rPr lang="en-US"/>
              <a:t>SAMPLE FOOTER TEXT</a:t>
            </a:r>
          </a:p>
        </p:txBody>
      </p:sp>
      <p:sp>
        <p:nvSpPr>
          <p:cNvPr id="9" name="Slide Number Placeholder 8">
            <a:extLst>
              <a:ext uri="{FF2B5EF4-FFF2-40B4-BE49-F238E27FC236}">
                <a16:creationId xmlns:a16="http://schemas.microsoft.com/office/drawing/2014/main" id="{88A55AA7-3B73-477B-A886-58F8E99420E9}"/>
              </a:ext>
            </a:extLst>
          </p:cNvPr>
          <p:cNvSpPr>
            <a:spLocks noGrp="1"/>
          </p:cNvSpPr>
          <p:nvPr>
            <p:ph type="sldNum" sz="quarter" idx="12"/>
          </p:nvPr>
        </p:nvSpPr>
        <p:spPr>
          <a:xfrm>
            <a:off x="8610600" y="6429375"/>
            <a:ext cx="2743200" cy="365125"/>
          </a:xfrm>
        </p:spPr>
        <p:txBody>
          <a:bodyPr/>
          <a:lstStyle/>
          <a:p>
            <a:fld id="{28844951-7827-47D4-8276-7DDE1FA7D85A}" type="slidenum">
              <a:rPr lang="en-US" smtClean="0"/>
              <a:pPr/>
              <a:t>17</a:t>
            </a:fld>
            <a:endParaRPr lang="en-US"/>
          </a:p>
        </p:txBody>
      </p:sp>
    </p:spTree>
    <p:extLst>
      <p:ext uri="{BB962C8B-B14F-4D97-AF65-F5344CB8AC3E}">
        <p14:creationId xmlns:p14="http://schemas.microsoft.com/office/powerpoint/2010/main" val="15101439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Frame 16">
            <a:extLst>
              <a:ext uri="{FF2B5EF4-FFF2-40B4-BE49-F238E27FC236}">
                <a16:creationId xmlns:a16="http://schemas.microsoft.com/office/drawing/2014/main" id="{DD7EAFE6-2BB9-41FB-9CF4-588CFC708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frame">
            <a:avLst>
              <a:gd name="adj1" fmla="val 7164"/>
            </a:avLst>
          </a:prstGeom>
          <a:gradFill flip="none" rotWithShape="1">
            <a:gsLst>
              <a:gs pos="0">
                <a:schemeClr val="accent2">
                  <a:alpha val="40000"/>
                </a:schemeClr>
              </a:gs>
              <a:gs pos="100000">
                <a:schemeClr val="accent1">
                  <a:alpha val="4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2" name="Rectangle 18">
            <a:extLst>
              <a:ext uri="{FF2B5EF4-FFF2-40B4-BE49-F238E27FC236}">
                <a16:creationId xmlns:a16="http://schemas.microsoft.com/office/drawing/2014/main" id="{32768DCD-B824-413A-B330-8D57ADB372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20">
            <a:extLst>
              <a:ext uri="{FF2B5EF4-FFF2-40B4-BE49-F238E27FC236}">
                <a16:creationId xmlns:a16="http://schemas.microsoft.com/office/drawing/2014/main" id="{96E45848-BEDA-4F24-9C4E-DA21209582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64"/>
            <a:ext cx="12188952" cy="6858000"/>
          </a:xfrm>
          <a:prstGeom prst="rect">
            <a:avLst/>
          </a:prstGeom>
          <a:gradFill flip="none" rotWithShape="1">
            <a:gsLst>
              <a:gs pos="0">
                <a:schemeClr val="accent2">
                  <a:alpha val="60000"/>
                </a:schemeClr>
              </a:gs>
              <a:gs pos="100000">
                <a:schemeClr val="accent1">
                  <a:alpha val="6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B2BB8117-A903-442C-9223-A4FEB85C32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63"/>
            <a:ext cx="12188952" cy="6858000"/>
          </a:xfrm>
          <a:prstGeom prst="rect">
            <a:avLst/>
          </a:prstGeom>
          <a:solidFill>
            <a:schemeClr val="bg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Oval 24">
            <a:extLst>
              <a:ext uri="{FF2B5EF4-FFF2-40B4-BE49-F238E27FC236}">
                <a16:creationId xmlns:a16="http://schemas.microsoft.com/office/drawing/2014/main" id="{C59300B8-3117-43F8-9F8E-68DB9F002F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2743200" y="0"/>
            <a:ext cx="6857999" cy="6857998"/>
          </a:xfrm>
          <a:prstGeom prst="ellipse">
            <a:avLst/>
          </a:prstGeom>
          <a:gradFill>
            <a:gsLst>
              <a:gs pos="0">
                <a:schemeClr val="accent1">
                  <a:lumMod val="20000"/>
                  <a:lumOff val="80000"/>
                  <a:alpha val="40000"/>
                </a:schemeClr>
              </a:gs>
              <a:gs pos="100000">
                <a:schemeClr val="accent1">
                  <a:alpha val="40000"/>
                </a:schemeClr>
              </a:gs>
            </a:gsLst>
            <a:lin ang="2700000" scaled="1"/>
          </a:gradFill>
          <a:ln>
            <a:noFill/>
          </a:ln>
          <a:effectLst>
            <a:softEdge rad="520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a:extLst>
              <a:ext uri="{FF2B5EF4-FFF2-40B4-BE49-F238E27FC236}">
                <a16:creationId xmlns:a16="http://schemas.microsoft.com/office/drawing/2014/main" id="{1AFAE680-42C1-4104-B74F-B0A8F1FB26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73990" y="1194074"/>
            <a:ext cx="5589934" cy="5737916"/>
          </a:xfrm>
          <a:prstGeom prst="ellipse">
            <a:avLst/>
          </a:prstGeom>
          <a:gradFill>
            <a:gsLst>
              <a:gs pos="0">
                <a:schemeClr val="accent1">
                  <a:alpha val="40000"/>
                </a:schemeClr>
              </a:gs>
              <a:gs pos="100000">
                <a:schemeClr val="accent5">
                  <a:alpha val="20000"/>
                </a:schemeClr>
              </a:gs>
            </a:gsLst>
            <a:lin ang="2700000" scaled="1"/>
          </a:gradFill>
          <a:ln>
            <a:noFill/>
          </a:ln>
          <a:effectLst>
            <a:softEdge rad="952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Oval 28">
            <a:extLst>
              <a:ext uri="{FF2B5EF4-FFF2-40B4-BE49-F238E27FC236}">
                <a16:creationId xmlns:a16="http://schemas.microsoft.com/office/drawing/2014/main" id="{828A8BA9-B3FE-4C96-A0A1-72A0D2C855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6439622" y="194269"/>
            <a:ext cx="5760743" cy="5737917"/>
          </a:xfrm>
          <a:prstGeom prst="ellipse">
            <a:avLst/>
          </a:prstGeom>
          <a:gradFill>
            <a:gsLst>
              <a:gs pos="0">
                <a:schemeClr val="accent1">
                  <a:alpha val="20000"/>
                </a:schemeClr>
              </a:gs>
              <a:gs pos="100000">
                <a:schemeClr val="accent5">
                  <a:alpha val="40000"/>
                </a:schemeClr>
              </a:gs>
            </a:gsLst>
            <a:lin ang="2700000" scaled="1"/>
          </a:gradFill>
          <a:ln>
            <a:noFill/>
          </a:ln>
          <a:effectLst>
            <a:softEdge rad="10033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16272B6F-135F-45E6-8F46-83B32059F2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3670" y="494950"/>
            <a:ext cx="5231130" cy="5871589"/>
          </a:xfrm>
          <a:prstGeom prst="rect">
            <a:avLst/>
          </a:prstGeom>
          <a:gradFill flip="none" rotWithShape="1">
            <a:gsLst>
              <a:gs pos="0">
                <a:schemeClr val="accent2"/>
              </a:gs>
              <a:gs pos="100000">
                <a:schemeClr val="accent1"/>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ame 32">
            <a:extLst>
              <a:ext uri="{FF2B5EF4-FFF2-40B4-BE49-F238E27FC236}">
                <a16:creationId xmlns:a16="http://schemas.microsoft.com/office/drawing/2014/main" id="{19F9CD66-32FC-448F-B4C5-67D17508A2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frame">
            <a:avLst>
              <a:gd name="adj1" fmla="val 716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itle 11">
            <a:extLst>
              <a:ext uri="{FF2B5EF4-FFF2-40B4-BE49-F238E27FC236}">
                <a16:creationId xmlns:a16="http://schemas.microsoft.com/office/drawing/2014/main" id="{A2F2E097-B4D0-0F59-B93E-F108A81E164A}"/>
              </a:ext>
            </a:extLst>
          </p:cNvPr>
          <p:cNvSpPr>
            <a:spLocks noGrp="1"/>
          </p:cNvSpPr>
          <p:nvPr>
            <p:ph type="ctrTitle"/>
          </p:nvPr>
        </p:nvSpPr>
        <p:spPr>
          <a:xfrm>
            <a:off x="838201" y="857251"/>
            <a:ext cx="5428375" cy="2076450"/>
          </a:xfrm>
        </p:spPr>
        <p:txBody>
          <a:bodyPr vert="horz" lIns="91440" tIns="45720" rIns="91440" bIns="45720" rtlCol="0" anchor="b">
            <a:normAutofit/>
          </a:bodyPr>
          <a:lstStyle/>
          <a:p>
            <a:pPr algn="l"/>
            <a:r>
              <a:rPr lang="en-US" sz="4400">
                <a:solidFill>
                  <a:srgbClr val="FFFFFF"/>
                </a:solidFill>
              </a:rPr>
              <a:t>Elevator Pitch</a:t>
            </a:r>
          </a:p>
        </p:txBody>
      </p:sp>
      <p:sp>
        <p:nvSpPr>
          <p:cNvPr id="3" name="Subtitle 2">
            <a:extLst>
              <a:ext uri="{FF2B5EF4-FFF2-40B4-BE49-F238E27FC236}">
                <a16:creationId xmlns:a16="http://schemas.microsoft.com/office/drawing/2014/main" id="{DD2A8BE8-DC21-47DE-B6F3-7DC95B43C52E}"/>
              </a:ext>
            </a:extLst>
          </p:cNvPr>
          <p:cNvSpPr>
            <a:spLocks noGrp="1"/>
          </p:cNvSpPr>
          <p:nvPr>
            <p:ph type="body" sz="quarter" idx="15"/>
          </p:nvPr>
        </p:nvSpPr>
        <p:spPr>
          <a:xfrm>
            <a:off x="838200" y="3190875"/>
            <a:ext cx="5428375" cy="2986087"/>
          </a:xfrm>
        </p:spPr>
        <p:txBody>
          <a:bodyPr vert="horz" lIns="91440" tIns="45720" rIns="91440" bIns="45720" rtlCol="0">
            <a:normAutofit/>
          </a:bodyPr>
          <a:lstStyle/>
          <a:p>
            <a:pPr algn="l"/>
            <a:r>
              <a:rPr lang="en-US" sz="2400" dirty="0">
                <a:solidFill>
                  <a:srgbClr val="FFFFFF"/>
                </a:solidFill>
                <a:effectLst/>
              </a:rPr>
              <a:t>Drawing on both long folk history of third-party matchmakers as well as one of the earliest uses of commercial computing, Matchmaker combines high tech and high touch to facilitate matches between compatible people. </a:t>
            </a:r>
            <a:endParaRPr lang="en-US" sz="2400" dirty="0">
              <a:solidFill>
                <a:srgbClr val="FFFFFF"/>
              </a:solidFill>
            </a:endParaRPr>
          </a:p>
        </p:txBody>
      </p:sp>
      <p:pic>
        <p:nvPicPr>
          <p:cNvPr id="8" name="Picture 7" descr="A silhouette of a person playing a musical instrument&#10;&#10;Description automatically generated with low confidence">
            <a:extLst>
              <a:ext uri="{FF2B5EF4-FFF2-40B4-BE49-F238E27FC236}">
                <a16:creationId xmlns:a16="http://schemas.microsoft.com/office/drawing/2014/main" id="{64991419-BA2C-89E5-0127-06425B5FDDA7}"/>
              </a:ext>
            </a:extLst>
          </p:cNvPr>
          <p:cNvPicPr>
            <a:picLocks noChangeAspect="1"/>
          </p:cNvPicPr>
          <p:nvPr/>
        </p:nvPicPr>
        <p:blipFill rotWithShape="1">
          <a:blip r:embed="rId2">
            <a:alphaModFix amt="60000"/>
          </a:blip>
          <a:srcRect r="11604" b="-1"/>
          <a:stretch/>
        </p:blipFill>
        <p:spPr>
          <a:xfrm>
            <a:off x="6368340" y="491461"/>
            <a:ext cx="5190186" cy="5871589"/>
          </a:xfrm>
          <a:prstGeom prst="rect">
            <a:avLst/>
          </a:prstGeom>
        </p:spPr>
      </p:pic>
    </p:spTree>
    <p:extLst>
      <p:ext uri="{BB962C8B-B14F-4D97-AF65-F5344CB8AC3E}">
        <p14:creationId xmlns:p14="http://schemas.microsoft.com/office/powerpoint/2010/main" val="26931966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8518F4-D13C-40F3-9843-13BBC3B8BDCF}"/>
              </a:ext>
            </a:extLst>
          </p:cNvPr>
          <p:cNvSpPr>
            <a:spLocks noGrp="1"/>
          </p:cNvSpPr>
          <p:nvPr>
            <p:ph type="title"/>
          </p:nvPr>
        </p:nvSpPr>
        <p:spPr>
          <a:xfrm>
            <a:off x="838200" y="681037"/>
            <a:ext cx="10515600" cy="1325563"/>
          </a:xfrm>
        </p:spPr>
        <p:txBody>
          <a:bodyPr/>
          <a:lstStyle/>
          <a:p>
            <a:r>
              <a:rPr lang="en-US" dirty="0"/>
              <a:t>Description</a:t>
            </a:r>
          </a:p>
        </p:txBody>
      </p:sp>
      <p:sp>
        <p:nvSpPr>
          <p:cNvPr id="4" name="Content Placeholder 3">
            <a:extLst>
              <a:ext uri="{FF2B5EF4-FFF2-40B4-BE49-F238E27FC236}">
                <a16:creationId xmlns:a16="http://schemas.microsoft.com/office/drawing/2014/main" id="{FABA94CC-2803-437F-B79F-A5067E28041B}"/>
              </a:ext>
            </a:extLst>
          </p:cNvPr>
          <p:cNvSpPr>
            <a:spLocks noGrp="1"/>
          </p:cNvSpPr>
          <p:nvPr>
            <p:ph sz="half" idx="2"/>
          </p:nvPr>
        </p:nvSpPr>
        <p:spPr>
          <a:xfrm>
            <a:off x="839788" y="1777042"/>
            <a:ext cx="10702355" cy="4229741"/>
          </a:xfrm>
        </p:spPr>
        <p:txBody>
          <a:bodyPr>
            <a:normAutofit/>
          </a:bodyPr>
          <a:lstStyle/>
          <a:p>
            <a:pPr marL="0" marR="0" indent="0">
              <a:lnSpc>
                <a:spcPct val="107000"/>
              </a:lnSpc>
              <a:spcBef>
                <a:spcPts val="0"/>
              </a:spcBef>
              <a:spcAft>
                <a:spcPts val="800"/>
              </a:spcAft>
              <a:buNone/>
            </a:pPr>
            <a:r>
              <a:rPr lang="en-US" sz="2400" dirty="0">
                <a:effectLst/>
                <a:latin typeface="Calibri" panose="020F0502020204030204" pitchFamily="34" charset="0"/>
                <a:ea typeface="Calibri" panose="020F0502020204030204" pitchFamily="34" charset="0"/>
                <a:cs typeface="Times New Roman" panose="02020603050405020304" pitchFamily="18" charset="0"/>
              </a:rPr>
              <a:t>Seekers enter both demographic and free-form information about themselves and preferences for a match and pay a fee to be matched. Matchmaker automatically filters user demographic data for compatibility, then presents anonymized potential matches to a human matchmaker. The matchmaker reviews the free-form “About Me” data, rates options on a scale of 1-10, then forwards the anonymized choices to the user. The user then has the option to choose one match. Once the user has chosen a match, an email is sent to both parties and their contact information is provided to both. A user may reject a previously chosen match, in which case, confirmation emails are again sent to both parties. The user is invited to try again, but only after paying the fee once more.</a:t>
            </a:r>
          </a:p>
          <a:p>
            <a:endParaRPr lang="en-US" dirty="0"/>
          </a:p>
        </p:txBody>
      </p:sp>
      <p:sp>
        <p:nvSpPr>
          <p:cNvPr id="7" name="Date Placeholder 6">
            <a:extLst>
              <a:ext uri="{FF2B5EF4-FFF2-40B4-BE49-F238E27FC236}">
                <a16:creationId xmlns:a16="http://schemas.microsoft.com/office/drawing/2014/main" id="{A7FD409D-82CA-4A05-9EF1-71EEFF9420DE}"/>
              </a:ext>
            </a:extLst>
          </p:cNvPr>
          <p:cNvSpPr>
            <a:spLocks noGrp="1"/>
          </p:cNvSpPr>
          <p:nvPr>
            <p:ph type="dt" sz="half" idx="10"/>
          </p:nvPr>
        </p:nvSpPr>
        <p:spPr>
          <a:xfrm>
            <a:off x="838200" y="6429375"/>
            <a:ext cx="2743200" cy="365125"/>
          </a:xfrm>
        </p:spPr>
        <p:txBody>
          <a:bodyPr/>
          <a:lstStyle/>
          <a:p>
            <a:r>
              <a:rPr lang="en-US"/>
              <a:t>3/1/20XX</a:t>
            </a:r>
          </a:p>
        </p:txBody>
      </p:sp>
      <p:sp>
        <p:nvSpPr>
          <p:cNvPr id="8" name="Footer Placeholder 7">
            <a:extLst>
              <a:ext uri="{FF2B5EF4-FFF2-40B4-BE49-F238E27FC236}">
                <a16:creationId xmlns:a16="http://schemas.microsoft.com/office/drawing/2014/main" id="{CDD187DA-D1E6-4203-8426-B028CDCA5BAF}"/>
              </a:ext>
            </a:extLst>
          </p:cNvPr>
          <p:cNvSpPr>
            <a:spLocks noGrp="1"/>
          </p:cNvSpPr>
          <p:nvPr>
            <p:ph type="ftr" sz="quarter" idx="11"/>
          </p:nvPr>
        </p:nvSpPr>
        <p:spPr>
          <a:xfrm>
            <a:off x="4038600" y="6429375"/>
            <a:ext cx="4114800" cy="365125"/>
          </a:xfrm>
        </p:spPr>
        <p:txBody>
          <a:bodyPr/>
          <a:lstStyle/>
          <a:p>
            <a:r>
              <a:rPr lang="en-US"/>
              <a:t>SAMPLE FOOTER TEXT</a:t>
            </a:r>
          </a:p>
        </p:txBody>
      </p:sp>
      <p:sp>
        <p:nvSpPr>
          <p:cNvPr id="9" name="Slide Number Placeholder 8">
            <a:extLst>
              <a:ext uri="{FF2B5EF4-FFF2-40B4-BE49-F238E27FC236}">
                <a16:creationId xmlns:a16="http://schemas.microsoft.com/office/drawing/2014/main" id="{7BD57D52-635E-45A8-AB12-6DAF783169CA}"/>
              </a:ext>
            </a:extLst>
          </p:cNvPr>
          <p:cNvSpPr>
            <a:spLocks noGrp="1"/>
          </p:cNvSpPr>
          <p:nvPr>
            <p:ph type="sldNum" sz="quarter" idx="12"/>
          </p:nvPr>
        </p:nvSpPr>
        <p:spPr>
          <a:xfrm>
            <a:off x="8610600" y="6429375"/>
            <a:ext cx="2743200" cy="365125"/>
          </a:xfrm>
        </p:spPr>
        <p:txBody>
          <a:bodyPr/>
          <a:lstStyle/>
          <a:p>
            <a:fld id="{28844951-7827-47D4-8276-7DDE1FA7D85A}" type="slidenum">
              <a:rPr lang="en-US" smtClean="0"/>
              <a:pPr/>
              <a:t>3</a:t>
            </a:fld>
            <a:endParaRPr lang="en-US"/>
          </a:p>
        </p:txBody>
      </p:sp>
    </p:spTree>
    <p:extLst>
      <p:ext uri="{BB962C8B-B14F-4D97-AF65-F5344CB8AC3E}">
        <p14:creationId xmlns:p14="http://schemas.microsoft.com/office/powerpoint/2010/main" val="14484719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Frame 16">
            <a:extLst>
              <a:ext uri="{FF2B5EF4-FFF2-40B4-BE49-F238E27FC236}">
                <a16:creationId xmlns:a16="http://schemas.microsoft.com/office/drawing/2014/main" id="{DD7EAFE6-2BB9-41FB-9CF4-588CFC708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frame">
            <a:avLst>
              <a:gd name="adj1" fmla="val 7164"/>
            </a:avLst>
          </a:prstGeom>
          <a:gradFill flip="none" rotWithShape="1">
            <a:gsLst>
              <a:gs pos="0">
                <a:schemeClr val="accent2">
                  <a:alpha val="40000"/>
                </a:schemeClr>
              </a:gs>
              <a:gs pos="100000">
                <a:schemeClr val="accent1">
                  <a:alpha val="4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a:ea typeface="+mn-ea"/>
              <a:cs typeface="+mn-cs"/>
            </a:endParaRPr>
          </a:p>
        </p:txBody>
      </p:sp>
      <p:sp useBgFill="1">
        <p:nvSpPr>
          <p:cNvPr id="32" name="Rectangle 18">
            <a:extLst>
              <a:ext uri="{FF2B5EF4-FFF2-40B4-BE49-F238E27FC236}">
                <a16:creationId xmlns:a16="http://schemas.microsoft.com/office/drawing/2014/main" id="{32768DCD-B824-413A-B330-8D57ADB372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a:ea typeface="+mn-ea"/>
              <a:cs typeface="+mn-cs"/>
            </a:endParaRPr>
          </a:p>
        </p:txBody>
      </p:sp>
      <p:sp>
        <p:nvSpPr>
          <p:cNvPr id="34" name="Rectangle 20">
            <a:extLst>
              <a:ext uri="{FF2B5EF4-FFF2-40B4-BE49-F238E27FC236}">
                <a16:creationId xmlns:a16="http://schemas.microsoft.com/office/drawing/2014/main" id="{96E45848-BEDA-4F24-9C4E-DA21209582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64"/>
            <a:ext cx="12188952" cy="6858000"/>
          </a:xfrm>
          <a:prstGeom prst="rect">
            <a:avLst/>
          </a:prstGeom>
          <a:gradFill flip="none" rotWithShape="1">
            <a:gsLst>
              <a:gs pos="0">
                <a:schemeClr val="accent2">
                  <a:alpha val="60000"/>
                </a:schemeClr>
              </a:gs>
              <a:gs pos="100000">
                <a:schemeClr val="accent1">
                  <a:alpha val="6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a:ea typeface="+mn-ea"/>
              <a:cs typeface="+mn-cs"/>
            </a:endParaRPr>
          </a:p>
        </p:txBody>
      </p:sp>
      <p:sp>
        <p:nvSpPr>
          <p:cNvPr id="23" name="Rectangle 22">
            <a:extLst>
              <a:ext uri="{FF2B5EF4-FFF2-40B4-BE49-F238E27FC236}">
                <a16:creationId xmlns:a16="http://schemas.microsoft.com/office/drawing/2014/main" id="{B2BB8117-A903-442C-9223-A4FEB85C32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63"/>
            <a:ext cx="12188952" cy="6858000"/>
          </a:xfrm>
          <a:prstGeom prst="rect">
            <a:avLst/>
          </a:prstGeom>
          <a:solidFill>
            <a:schemeClr val="bg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25" name="Oval 24">
            <a:extLst>
              <a:ext uri="{FF2B5EF4-FFF2-40B4-BE49-F238E27FC236}">
                <a16:creationId xmlns:a16="http://schemas.microsoft.com/office/drawing/2014/main" id="{C59300B8-3117-43F8-9F8E-68DB9F002F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2743200" y="0"/>
            <a:ext cx="6857999" cy="6857998"/>
          </a:xfrm>
          <a:prstGeom prst="ellipse">
            <a:avLst/>
          </a:prstGeom>
          <a:gradFill>
            <a:gsLst>
              <a:gs pos="0">
                <a:schemeClr val="accent1">
                  <a:lumMod val="20000"/>
                  <a:lumOff val="80000"/>
                  <a:alpha val="40000"/>
                </a:schemeClr>
              </a:gs>
              <a:gs pos="100000">
                <a:schemeClr val="accent1">
                  <a:alpha val="40000"/>
                </a:schemeClr>
              </a:gs>
            </a:gsLst>
            <a:lin ang="2700000" scaled="1"/>
          </a:gradFill>
          <a:ln>
            <a:noFill/>
          </a:ln>
          <a:effectLst>
            <a:softEdge rad="520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27" name="Oval 26">
            <a:extLst>
              <a:ext uri="{FF2B5EF4-FFF2-40B4-BE49-F238E27FC236}">
                <a16:creationId xmlns:a16="http://schemas.microsoft.com/office/drawing/2014/main" id="{1AFAE680-42C1-4104-B74F-B0A8F1FB26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73990" y="1194074"/>
            <a:ext cx="5589934" cy="5737916"/>
          </a:xfrm>
          <a:prstGeom prst="ellipse">
            <a:avLst/>
          </a:prstGeom>
          <a:gradFill>
            <a:gsLst>
              <a:gs pos="0">
                <a:schemeClr val="accent1">
                  <a:alpha val="40000"/>
                </a:schemeClr>
              </a:gs>
              <a:gs pos="100000">
                <a:schemeClr val="accent5">
                  <a:alpha val="20000"/>
                </a:schemeClr>
              </a:gs>
            </a:gsLst>
            <a:lin ang="2700000" scaled="1"/>
          </a:gradFill>
          <a:ln>
            <a:noFill/>
          </a:ln>
          <a:effectLst>
            <a:softEdge rad="952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29" name="Oval 28">
            <a:extLst>
              <a:ext uri="{FF2B5EF4-FFF2-40B4-BE49-F238E27FC236}">
                <a16:creationId xmlns:a16="http://schemas.microsoft.com/office/drawing/2014/main" id="{828A8BA9-B3FE-4C96-A0A1-72A0D2C855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6439622" y="194269"/>
            <a:ext cx="5760743" cy="5737917"/>
          </a:xfrm>
          <a:prstGeom prst="ellipse">
            <a:avLst/>
          </a:prstGeom>
          <a:gradFill>
            <a:gsLst>
              <a:gs pos="0">
                <a:schemeClr val="accent1">
                  <a:alpha val="20000"/>
                </a:schemeClr>
              </a:gs>
              <a:gs pos="100000">
                <a:schemeClr val="accent5">
                  <a:alpha val="40000"/>
                </a:schemeClr>
              </a:gs>
            </a:gsLst>
            <a:lin ang="2700000" scaled="1"/>
          </a:gradFill>
          <a:ln>
            <a:noFill/>
          </a:ln>
          <a:effectLst>
            <a:softEdge rad="10033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31" name="Rectangle 30">
            <a:extLst>
              <a:ext uri="{FF2B5EF4-FFF2-40B4-BE49-F238E27FC236}">
                <a16:creationId xmlns:a16="http://schemas.microsoft.com/office/drawing/2014/main" id="{16272B6F-135F-45E6-8F46-83B32059F2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3670" y="494950"/>
            <a:ext cx="5231130" cy="5871589"/>
          </a:xfrm>
          <a:prstGeom prst="rect">
            <a:avLst/>
          </a:prstGeom>
          <a:gradFill flip="none" rotWithShape="1">
            <a:gsLst>
              <a:gs pos="0">
                <a:schemeClr val="accent2"/>
              </a:gs>
              <a:gs pos="100000">
                <a:schemeClr val="accent1"/>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a:ea typeface="+mn-ea"/>
              <a:cs typeface="+mn-cs"/>
            </a:endParaRPr>
          </a:p>
        </p:txBody>
      </p:sp>
      <p:sp>
        <p:nvSpPr>
          <p:cNvPr id="33" name="Frame 32">
            <a:extLst>
              <a:ext uri="{FF2B5EF4-FFF2-40B4-BE49-F238E27FC236}">
                <a16:creationId xmlns:a16="http://schemas.microsoft.com/office/drawing/2014/main" id="{19F9CD66-32FC-448F-B4C5-67D17508A2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frame">
            <a:avLst>
              <a:gd name="adj1" fmla="val 716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a:ea typeface="+mn-ea"/>
              <a:cs typeface="+mn-cs"/>
            </a:endParaRPr>
          </a:p>
        </p:txBody>
      </p:sp>
      <p:sp>
        <p:nvSpPr>
          <p:cNvPr id="12" name="Title 11">
            <a:extLst>
              <a:ext uri="{FF2B5EF4-FFF2-40B4-BE49-F238E27FC236}">
                <a16:creationId xmlns:a16="http://schemas.microsoft.com/office/drawing/2014/main" id="{A2F2E097-B4D0-0F59-B93E-F108A81E164A}"/>
              </a:ext>
            </a:extLst>
          </p:cNvPr>
          <p:cNvSpPr>
            <a:spLocks noGrp="1"/>
          </p:cNvSpPr>
          <p:nvPr>
            <p:ph type="ctrTitle"/>
          </p:nvPr>
        </p:nvSpPr>
        <p:spPr>
          <a:xfrm>
            <a:off x="838201" y="857251"/>
            <a:ext cx="5428375" cy="2076450"/>
          </a:xfrm>
        </p:spPr>
        <p:txBody>
          <a:bodyPr vert="horz" lIns="91440" tIns="45720" rIns="91440" bIns="45720" rtlCol="0" anchor="b">
            <a:normAutofit/>
          </a:bodyPr>
          <a:lstStyle/>
          <a:p>
            <a:pPr algn="l"/>
            <a:r>
              <a:rPr lang="en-US" sz="4400" dirty="0">
                <a:solidFill>
                  <a:srgbClr val="FFFFFF"/>
                </a:solidFill>
              </a:rPr>
              <a:t>User Story</a:t>
            </a:r>
          </a:p>
        </p:txBody>
      </p:sp>
      <p:sp>
        <p:nvSpPr>
          <p:cNvPr id="3" name="Subtitle 2">
            <a:extLst>
              <a:ext uri="{FF2B5EF4-FFF2-40B4-BE49-F238E27FC236}">
                <a16:creationId xmlns:a16="http://schemas.microsoft.com/office/drawing/2014/main" id="{DD2A8BE8-DC21-47DE-B6F3-7DC95B43C52E}"/>
              </a:ext>
            </a:extLst>
          </p:cNvPr>
          <p:cNvSpPr>
            <a:spLocks noGrp="1"/>
          </p:cNvSpPr>
          <p:nvPr>
            <p:ph type="body" sz="quarter" idx="15"/>
          </p:nvPr>
        </p:nvSpPr>
        <p:spPr>
          <a:xfrm>
            <a:off x="838200" y="3190875"/>
            <a:ext cx="5428375" cy="2986087"/>
          </a:xfrm>
        </p:spPr>
        <p:txBody>
          <a:bodyPr vert="horz" lIns="91440" tIns="45720" rIns="91440" bIns="45720" rtlCol="0">
            <a:normAutofit/>
          </a:bodyPr>
          <a:lstStyle/>
          <a:p>
            <a:pPr algn="l"/>
            <a:r>
              <a:rPr lang="en-US" sz="2400" dirty="0">
                <a:solidFill>
                  <a:srgbClr val="FFFFFF"/>
                </a:solidFill>
                <a:effectLst/>
              </a:rPr>
              <a:t>Drawing on both long folk history of third-party matchmakers as well as one of the earliest uses of commercial computing, Matchmaker combines high tech and high touch to facilitate matches between compatible people. </a:t>
            </a:r>
            <a:endParaRPr lang="en-US" sz="2400" dirty="0">
              <a:solidFill>
                <a:srgbClr val="FFFFFF"/>
              </a:solidFill>
            </a:endParaRPr>
          </a:p>
        </p:txBody>
      </p:sp>
      <p:pic>
        <p:nvPicPr>
          <p:cNvPr id="8" name="Picture 7" descr="A silhouette of a person playing a musical instrument&#10;&#10;Description automatically generated with low confidence">
            <a:extLst>
              <a:ext uri="{FF2B5EF4-FFF2-40B4-BE49-F238E27FC236}">
                <a16:creationId xmlns:a16="http://schemas.microsoft.com/office/drawing/2014/main" id="{64991419-BA2C-89E5-0127-06425B5FDDA7}"/>
              </a:ext>
            </a:extLst>
          </p:cNvPr>
          <p:cNvPicPr>
            <a:picLocks noChangeAspect="1"/>
          </p:cNvPicPr>
          <p:nvPr/>
        </p:nvPicPr>
        <p:blipFill rotWithShape="1">
          <a:blip r:embed="rId2">
            <a:alphaModFix amt="60000"/>
          </a:blip>
          <a:srcRect r="11604" b="-1"/>
          <a:stretch/>
        </p:blipFill>
        <p:spPr>
          <a:xfrm>
            <a:off x="6368340" y="491461"/>
            <a:ext cx="5190186" cy="5871589"/>
          </a:xfrm>
          <a:prstGeom prst="rect">
            <a:avLst/>
          </a:prstGeom>
        </p:spPr>
      </p:pic>
    </p:spTree>
    <p:extLst>
      <p:ext uri="{BB962C8B-B14F-4D97-AF65-F5344CB8AC3E}">
        <p14:creationId xmlns:p14="http://schemas.microsoft.com/office/powerpoint/2010/main" val="18135116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A2F2E097-B4D0-0F59-B93E-F108A81E164A}"/>
              </a:ext>
            </a:extLst>
          </p:cNvPr>
          <p:cNvSpPr>
            <a:spLocks noGrp="1"/>
          </p:cNvSpPr>
          <p:nvPr>
            <p:ph type="ctrTitle"/>
          </p:nvPr>
        </p:nvSpPr>
        <p:spPr>
          <a:xfrm>
            <a:off x="838201" y="857251"/>
            <a:ext cx="5428375" cy="2076450"/>
          </a:xfrm>
        </p:spPr>
        <p:txBody>
          <a:bodyPr vert="horz" lIns="91440" tIns="45720" rIns="91440" bIns="45720" rtlCol="0" anchor="b">
            <a:normAutofit/>
          </a:bodyPr>
          <a:lstStyle/>
          <a:p>
            <a:pPr algn="l"/>
            <a:r>
              <a:rPr lang="en-US" sz="4400">
                <a:solidFill>
                  <a:srgbClr val="FFFFFF"/>
                </a:solidFill>
              </a:rPr>
              <a:t>Elevator Pitch</a:t>
            </a:r>
          </a:p>
        </p:txBody>
      </p:sp>
      <p:sp>
        <p:nvSpPr>
          <p:cNvPr id="3" name="Subtitle 2">
            <a:extLst>
              <a:ext uri="{FF2B5EF4-FFF2-40B4-BE49-F238E27FC236}">
                <a16:creationId xmlns:a16="http://schemas.microsoft.com/office/drawing/2014/main" id="{DD2A8BE8-DC21-47DE-B6F3-7DC95B43C52E}"/>
              </a:ext>
            </a:extLst>
          </p:cNvPr>
          <p:cNvSpPr>
            <a:spLocks noGrp="1"/>
          </p:cNvSpPr>
          <p:nvPr>
            <p:ph type="body" sz="quarter" idx="15"/>
          </p:nvPr>
        </p:nvSpPr>
        <p:spPr>
          <a:xfrm>
            <a:off x="838200" y="3190875"/>
            <a:ext cx="5428375" cy="2986087"/>
          </a:xfrm>
        </p:spPr>
        <p:txBody>
          <a:bodyPr vert="horz" lIns="91440" tIns="45720" rIns="91440" bIns="45720" rtlCol="0">
            <a:normAutofit/>
          </a:bodyPr>
          <a:lstStyle/>
          <a:p>
            <a:pPr algn="l"/>
            <a:r>
              <a:rPr lang="en-US" sz="2400" dirty="0">
                <a:solidFill>
                  <a:srgbClr val="FFFFFF"/>
                </a:solidFill>
                <a:effectLst/>
              </a:rPr>
              <a:t>Drawing on both long folk history of third-party matchmakers as well as one of the earliest uses of commercial computing, Matchmaker combines high tech and high touch to facilitate matches between compatible people. </a:t>
            </a:r>
            <a:endParaRPr lang="en-US" sz="2400" dirty="0">
              <a:solidFill>
                <a:srgbClr val="FFFFFF"/>
              </a:solidFill>
            </a:endParaRPr>
          </a:p>
        </p:txBody>
      </p:sp>
      <p:pic>
        <p:nvPicPr>
          <p:cNvPr id="8" name="Picture 7" descr="A silhouette of a person playing a musical instrument&#10;&#10;Description automatically generated with low confidence">
            <a:extLst>
              <a:ext uri="{FF2B5EF4-FFF2-40B4-BE49-F238E27FC236}">
                <a16:creationId xmlns:a16="http://schemas.microsoft.com/office/drawing/2014/main" id="{64991419-BA2C-89E5-0127-06425B5FDDA7}"/>
              </a:ext>
            </a:extLst>
          </p:cNvPr>
          <p:cNvPicPr>
            <a:picLocks noChangeAspect="1"/>
          </p:cNvPicPr>
          <p:nvPr/>
        </p:nvPicPr>
        <p:blipFill rotWithShape="1">
          <a:blip r:embed="rId2">
            <a:alphaModFix amt="60000"/>
          </a:blip>
          <a:srcRect r="11604" b="-1"/>
          <a:stretch/>
        </p:blipFill>
        <p:spPr>
          <a:xfrm>
            <a:off x="6368340" y="491461"/>
            <a:ext cx="5190186" cy="5871589"/>
          </a:xfrm>
          <a:prstGeom prst="rect">
            <a:avLst/>
          </a:prstGeom>
        </p:spPr>
      </p:pic>
    </p:spTree>
    <p:extLst>
      <p:ext uri="{BB962C8B-B14F-4D97-AF65-F5344CB8AC3E}">
        <p14:creationId xmlns:p14="http://schemas.microsoft.com/office/powerpoint/2010/main" val="33182514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 name="Frame 39">
            <a:extLst>
              <a:ext uri="{FF2B5EF4-FFF2-40B4-BE49-F238E27FC236}">
                <a16:creationId xmlns:a16="http://schemas.microsoft.com/office/drawing/2014/main" id="{DD7EAFE6-2BB9-41FB-9CF4-588CFC708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frame">
            <a:avLst>
              <a:gd name="adj1" fmla="val 7164"/>
            </a:avLst>
          </a:prstGeom>
          <a:gradFill flip="none" rotWithShape="1">
            <a:gsLst>
              <a:gs pos="0">
                <a:schemeClr val="accent2">
                  <a:alpha val="40000"/>
                </a:schemeClr>
              </a:gs>
              <a:gs pos="100000">
                <a:schemeClr val="accent1">
                  <a:alpha val="4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2" name="Rectangle 41">
            <a:extLst>
              <a:ext uri="{FF2B5EF4-FFF2-40B4-BE49-F238E27FC236}">
                <a16:creationId xmlns:a16="http://schemas.microsoft.com/office/drawing/2014/main" id="{32768DCD-B824-413A-B330-8D57ADB372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96E45848-BEDA-4F24-9C4E-DA21209582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64"/>
            <a:ext cx="12188952" cy="6858000"/>
          </a:xfrm>
          <a:prstGeom prst="rect">
            <a:avLst/>
          </a:prstGeom>
          <a:gradFill flip="none" rotWithShape="1">
            <a:gsLst>
              <a:gs pos="0">
                <a:schemeClr val="accent2">
                  <a:alpha val="60000"/>
                </a:schemeClr>
              </a:gs>
              <a:gs pos="100000">
                <a:schemeClr val="accent1">
                  <a:alpha val="6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B2BB8117-A903-442C-9223-A4FEB85C32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63"/>
            <a:ext cx="12188952" cy="6858000"/>
          </a:xfrm>
          <a:prstGeom prst="rect">
            <a:avLst/>
          </a:prstGeom>
          <a:solidFill>
            <a:schemeClr val="bg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Oval 47">
            <a:extLst>
              <a:ext uri="{FF2B5EF4-FFF2-40B4-BE49-F238E27FC236}">
                <a16:creationId xmlns:a16="http://schemas.microsoft.com/office/drawing/2014/main" id="{C59300B8-3117-43F8-9F8E-68DB9F002F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2743200" y="0"/>
            <a:ext cx="6857999" cy="6857998"/>
          </a:xfrm>
          <a:prstGeom prst="ellipse">
            <a:avLst/>
          </a:prstGeom>
          <a:gradFill>
            <a:gsLst>
              <a:gs pos="0">
                <a:schemeClr val="accent1">
                  <a:lumMod val="20000"/>
                  <a:lumOff val="80000"/>
                  <a:alpha val="40000"/>
                </a:schemeClr>
              </a:gs>
              <a:gs pos="100000">
                <a:schemeClr val="accent1">
                  <a:alpha val="40000"/>
                </a:schemeClr>
              </a:gs>
            </a:gsLst>
            <a:lin ang="2700000" scaled="1"/>
          </a:gradFill>
          <a:ln>
            <a:noFill/>
          </a:ln>
          <a:effectLst>
            <a:softEdge rad="520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Oval 49">
            <a:extLst>
              <a:ext uri="{FF2B5EF4-FFF2-40B4-BE49-F238E27FC236}">
                <a16:creationId xmlns:a16="http://schemas.microsoft.com/office/drawing/2014/main" id="{1AFAE680-42C1-4104-B74F-B0A8F1FB26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73990" y="1194074"/>
            <a:ext cx="5589934" cy="5737916"/>
          </a:xfrm>
          <a:prstGeom prst="ellipse">
            <a:avLst/>
          </a:prstGeom>
          <a:gradFill>
            <a:gsLst>
              <a:gs pos="0">
                <a:schemeClr val="accent1">
                  <a:alpha val="40000"/>
                </a:schemeClr>
              </a:gs>
              <a:gs pos="100000">
                <a:schemeClr val="accent5">
                  <a:alpha val="20000"/>
                </a:schemeClr>
              </a:gs>
            </a:gsLst>
            <a:lin ang="2700000" scaled="1"/>
          </a:gradFill>
          <a:ln>
            <a:noFill/>
          </a:ln>
          <a:effectLst>
            <a:softEdge rad="952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Oval 51">
            <a:extLst>
              <a:ext uri="{FF2B5EF4-FFF2-40B4-BE49-F238E27FC236}">
                <a16:creationId xmlns:a16="http://schemas.microsoft.com/office/drawing/2014/main" id="{828A8BA9-B3FE-4C96-A0A1-72A0D2C855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6439622" y="194269"/>
            <a:ext cx="5760743" cy="5737917"/>
          </a:xfrm>
          <a:prstGeom prst="ellipse">
            <a:avLst/>
          </a:prstGeom>
          <a:gradFill>
            <a:gsLst>
              <a:gs pos="0">
                <a:schemeClr val="accent1">
                  <a:alpha val="20000"/>
                </a:schemeClr>
              </a:gs>
              <a:gs pos="100000">
                <a:schemeClr val="accent5">
                  <a:alpha val="40000"/>
                </a:schemeClr>
              </a:gs>
            </a:gsLst>
            <a:lin ang="2700000" scaled="1"/>
          </a:gradFill>
          <a:ln>
            <a:noFill/>
          </a:ln>
          <a:effectLst>
            <a:softEdge rad="10033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Rectangle 53">
            <a:extLst>
              <a:ext uri="{FF2B5EF4-FFF2-40B4-BE49-F238E27FC236}">
                <a16:creationId xmlns:a16="http://schemas.microsoft.com/office/drawing/2014/main" id="{16272B6F-135F-45E6-8F46-83B32059F2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3670" y="494950"/>
            <a:ext cx="5231130" cy="5871589"/>
          </a:xfrm>
          <a:prstGeom prst="rect">
            <a:avLst/>
          </a:prstGeom>
          <a:gradFill flip="none" rotWithShape="1">
            <a:gsLst>
              <a:gs pos="0">
                <a:schemeClr val="accent2"/>
              </a:gs>
              <a:gs pos="100000">
                <a:schemeClr val="accent1"/>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Frame 55">
            <a:extLst>
              <a:ext uri="{FF2B5EF4-FFF2-40B4-BE49-F238E27FC236}">
                <a16:creationId xmlns:a16="http://schemas.microsoft.com/office/drawing/2014/main" id="{19F9CD66-32FC-448F-B4C5-67D17508A2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frame">
            <a:avLst>
              <a:gd name="adj1" fmla="val 716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0C58CC6-FF60-4FC8-BA35-52A8BDDCF95E}"/>
              </a:ext>
            </a:extLst>
          </p:cNvPr>
          <p:cNvSpPr>
            <a:spLocks noGrp="1"/>
          </p:cNvSpPr>
          <p:nvPr>
            <p:ph type="title"/>
          </p:nvPr>
        </p:nvSpPr>
        <p:spPr>
          <a:xfrm>
            <a:off x="838201" y="857251"/>
            <a:ext cx="5428375" cy="2076450"/>
          </a:xfrm>
        </p:spPr>
        <p:txBody>
          <a:bodyPr vert="horz" lIns="91440" tIns="45720" rIns="91440" bIns="45720" rtlCol="0" anchor="b">
            <a:normAutofit/>
          </a:bodyPr>
          <a:lstStyle/>
          <a:p>
            <a:r>
              <a:rPr lang="en-US" sz="4400">
                <a:solidFill>
                  <a:srgbClr val="FFFFFF"/>
                </a:solidFill>
              </a:rPr>
              <a:t>Technologies Used</a:t>
            </a:r>
          </a:p>
        </p:txBody>
      </p:sp>
      <p:sp>
        <p:nvSpPr>
          <p:cNvPr id="39" name="Content Placeholder 2">
            <a:extLst>
              <a:ext uri="{FF2B5EF4-FFF2-40B4-BE49-F238E27FC236}">
                <a16:creationId xmlns:a16="http://schemas.microsoft.com/office/drawing/2014/main" id="{BF0E0066-50A4-4BA2-9D04-DA968D2AB1C6}"/>
              </a:ext>
            </a:extLst>
          </p:cNvPr>
          <p:cNvSpPr>
            <a:spLocks noGrp="1"/>
          </p:cNvSpPr>
          <p:nvPr>
            <p:ph idx="1"/>
          </p:nvPr>
        </p:nvSpPr>
        <p:spPr>
          <a:xfrm>
            <a:off x="838200" y="3190875"/>
            <a:ext cx="5428375" cy="2986087"/>
          </a:xfrm>
        </p:spPr>
        <p:txBody>
          <a:bodyPr vert="horz" lIns="91440" tIns="45720" rIns="91440" bIns="45720" rtlCol="0">
            <a:normAutofit/>
          </a:bodyPr>
          <a:lstStyle/>
          <a:p>
            <a:pPr marL="342900" marR="0" lvl="0" indent="-228600">
              <a:lnSpc>
                <a:spcPct val="100000"/>
              </a:lnSpc>
              <a:spcBef>
                <a:spcPts val="0"/>
              </a:spcBef>
              <a:spcAft>
                <a:spcPts val="0"/>
              </a:spcAft>
              <a:buFont typeface="Wingdings" panose="05000000000000000000" pitchFamily="2" charset="2"/>
              <a:buChar char="§"/>
            </a:pPr>
            <a:r>
              <a:rPr lang="en-US" sz="2000">
                <a:solidFill>
                  <a:srgbClr val="FFFFFF"/>
                </a:solidFill>
                <a:effectLst/>
              </a:rPr>
              <a:t>React </a:t>
            </a:r>
          </a:p>
          <a:p>
            <a:pPr marL="342900" marR="0" lvl="0" indent="-228600">
              <a:lnSpc>
                <a:spcPct val="100000"/>
              </a:lnSpc>
              <a:spcBef>
                <a:spcPts val="0"/>
              </a:spcBef>
              <a:spcAft>
                <a:spcPts val="0"/>
              </a:spcAft>
              <a:buFont typeface="Wingdings" panose="05000000000000000000" pitchFamily="2" charset="2"/>
              <a:buChar char="§"/>
            </a:pPr>
            <a:r>
              <a:rPr lang="en-US" sz="2000">
                <a:solidFill>
                  <a:srgbClr val="FFFFFF"/>
                </a:solidFill>
                <a:effectLst/>
              </a:rPr>
              <a:t>GraphQL </a:t>
            </a:r>
          </a:p>
          <a:p>
            <a:pPr marL="342900" marR="0" lvl="0" indent="-228600">
              <a:lnSpc>
                <a:spcPct val="100000"/>
              </a:lnSpc>
              <a:spcBef>
                <a:spcPts val="0"/>
              </a:spcBef>
              <a:spcAft>
                <a:spcPts val="0"/>
              </a:spcAft>
              <a:buFont typeface="Wingdings" panose="05000000000000000000" pitchFamily="2" charset="2"/>
              <a:buChar char="§"/>
            </a:pPr>
            <a:r>
              <a:rPr lang="en-US" sz="2000">
                <a:solidFill>
                  <a:srgbClr val="FFFFFF"/>
                </a:solidFill>
                <a:effectLst/>
              </a:rPr>
              <a:t>Node.js </a:t>
            </a:r>
          </a:p>
          <a:p>
            <a:pPr marL="342900" marR="0" lvl="0" indent="-228600">
              <a:lnSpc>
                <a:spcPct val="100000"/>
              </a:lnSpc>
              <a:spcBef>
                <a:spcPts val="0"/>
              </a:spcBef>
              <a:spcAft>
                <a:spcPts val="0"/>
              </a:spcAft>
              <a:buFont typeface="Wingdings" panose="05000000000000000000" pitchFamily="2" charset="2"/>
              <a:buChar char="§"/>
            </a:pPr>
            <a:r>
              <a:rPr lang="en-US" sz="2000">
                <a:solidFill>
                  <a:srgbClr val="FFFFFF"/>
                </a:solidFill>
                <a:effectLst/>
              </a:rPr>
              <a:t>Express.js server</a:t>
            </a:r>
          </a:p>
          <a:p>
            <a:pPr marL="342900" marR="0" lvl="0" indent="-228600">
              <a:lnSpc>
                <a:spcPct val="100000"/>
              </a:lnSpc>
              <a:spcBef>
                <a:spcPts val="0"/>
              </a:spcBef>
              <a:spcAft>
                <a:spcPts val="0"/>
              </a:spcAft>
              <a:buFont typeface="Wingdings" panose="05000000000000000000" pitchFamily="2" charset="2"/>
              <a:buChar char="§"/>
            </a:pPr>
            <a:r>
              <a:rPr lang="en-US" sz="2000">
                <a:solidFill>
                  <a:srgbClr val="FFFFFF"/>
                </a:solidFill>
                <a:effectLst/>
              </a:rPr>
              <a:t>MongoDB</a:t>
            </a:r>
          </a:p>
          <a:p>
            <a:pPr marL="342900" marR="0" lvl="0" indent="-228600">
              <a:lnSpc>
                <a:spcPct val="100000"/>
              </a:lnSpc>
              <a:spcBef>
                <a:spcPts val="0"/>
              </a:spcBef>
              <a:spcAft>
                <a:spcPts val="0"/>
              </a:spcAft>
              <a:buFont typeface="Wingdings" panose="05000000000000000000" pitchFamily="2" charset="2"/>
              <a:buChar char="§"/>
            </a:pPr>
            <a:r>
              <a:rPr lang="en-US" sz="2000">
                <a:solidFill>
                  <a:srgbClr val="FFFFFF"/>
                </a:solidFill>
                <a:effectLst/>
              </a:rPr>
              <a:t>Mongoose ODM</a:t>
            </a:r>
          </a:p>
          <a:p>
            <a:pPr marL="342900" marR="0" lvl="0" indent="-228600">
              <a:lnSpc>
                <a:spcPct val="100000"/>
              </a:lnSpc>
              <a:spcBef>
                <a:spcPts val="0"/>
              </a:spcBef>
              <a:spcAft>
                <a:spcPts val="0"/>
              </a:spcAft>
              <a:buFont typeface="Wingdings" panose="05000000000000000000" pitchFamily="2" charset="2"/>
              <a:buChar char="§"/>
            </a:pPr>
            <a:r>
              <a:rPr lang="en-US" sz="2000">
                <a:solidFill>
                  <a:srgbClr val="FFFFFF"/>
                </a:solidFill>
                <a:effectLst/>
              </a:rPr>
              <a:t>JWT for authentication.</a:t>
            </a:r>
          </a:p>
          <a:p>
            <a:pPr marL="342900" marR="0" lvl="0" indent="-228600">
              <a:lnSpc>
                <a:spcPct val="100000"/>
              </a:lnSpc>
              <a:spcBef>
                <a:spcPts val="0"/>
              </a:spcBef>
              <a:spcAft>
                <a:spcPts val="0"/>
              </a:spcAft>
              <a:buFont typeface="Wingdings" panose="05000000000000000000" pitchFamily="2" charset="2"/>
              <a:buChar char="§"/>
            </a:pPr>
            <a:r>
              <a:rPr lang="en-US" sz="2000">
                <a:solidFill>
                  <a:srgbClr val="FFFFFF"/>
                </a:solidFill>
                <a:effectLst/>
              </a:rPr>
              <a:t>Nodemailer </a:t>
            </a:r>
          </a:p>
          <a:p>
            <a:pPr marL="342900" marR="0" lvl="0" indent="-228600">
              <a:lnSpc>
                <a:spcPct val="100000"/>
              </a:lnSpc>
              <a:spcBef>
                <a:spcPts val="0"/>
              </a:spcBef>
              <a:spcAft>
                <a:spcPts val="800"/>
              </a:spcAft>
              <a:buFont typeface="Wingdings" panose="05000000000000000000" pitchFamily="2" charset="2"/>
              <a:buChar char="§"/>
            </a:pPr>
            <a:r>
              <a:rPr lang="en-US" sz="2000">
                <a:solidFill>
                  <a:srgbClr val="FFFFFF"/>
                </a:solidFill>
                <a:effectLst/>
              </a:rPr>
              <a:t>Stripe</a:t>
            </a:r>
          </a:p>
        </p:txBody>
      </p:sp>
      <p:pic>
        <p:nvPicPr>
          <p:cNvPr id="5" name="Picture 4" descr="A silhouette of a person playing a musical instrument&#10;&#10;Description automatically generated with low confidence">
            <a:extLst>
              <a:ext uri="{FF2B5EF4-FFF2-40B4-BE49-F238E27FC236}">
                <a16:creationId xmlns:a16="http://schemas.microsoft.com/office/drawing/2014/main" id="{53A415FE-CA60-0DF2-0229-7246D0365733}"/>
              </a:ext>
            </a:extLst>
          </p:cNvPr>
          <p:cNvPicPr>
            <a:picLocks noChangeAspect="1"/>
          </p:cNvPicPr>
          <p:nvPr/>
        </p:nvPicPr>
        <p:blipFill rotWithShape="1">
          <a:blip r:embed="rId2">
            <a:alphaModFix amt="60000"/>
          </a:blip>
          <a:srcRect r="11604" b="-1"/>
          <a:stretch/>
        </p:blipFill>
        <p:spPr>
          <a:xfrm>
            <a:off x="6503670" y="494950"/>
            <a:ext cx="5190186" cy="5871589"/>
          </a:xfrm>
          <a:prstGeom prst="rect">
            <a:avLst/>
          </a:prstGeom>
        </p:spPr>
      </p:pic>
      <p:sp>
        <p:nvSpPr>
          <p:cNvPr id="10" name="Date Placeholder 9">
            <a:extLst>
              <a:ext uri="{FF2B5EF4-FFF2-40B4-BE49-F238E27FC236}">
                <a16:creationId xmlns:a16="http://schemas.microsoft.com/office/drawing/2014/main" id="{FB067F41-22A4-40B6-A3DA-26D8E0FCC569}"/>
              </a:ext>
            </a:extLst>
          </p:cNvPr>
          <p:cNvSpPr>
            <a:spLocks noGrp="1"/>
          </p:cNvSpPr>
          <p:nvPr>
            <p:ph type="dt" sz="half" idx="10"/>
          </p:nvPr>
        </p:nvSpPr>
        <p:spPr>
          <a:xfrm>
            <a:off x="838200" y="6429375"/>
            <a:ext cx="2743200" cy="365125"/>
          </a:xfrm>
        </p:spPr>
        <p:txBody>
          <a:bodyPr vert="horz" lIns="91440" tIns="45720" rIns="91440" bIns="45720" rtlCol="0" anchor="ctr">
            <a:normAutofit/>
          </a:bodyPr>
          <a:lstStyle/>
          <a:p>
            <a:pPr>
              <a:spcAft>
                <a:spcPts val="600"/>
              </a:spcAft>
            </a:pPr>
            <a:r>
              <a:rPr lang="en-US">
                <a:solidFill>
                  <a:schemeClr val="tx2">
                    <a:alpha val="60000"/>
                  </a:schemeClr>
                </a:solidFill>
              </a:rPr>
              <a:t>3/1/20XX</a:t>
            </a:r>
          </a:p>
        </p:txBody>
      </p:sp>
      <p:sp>
        <p:nvSpPr>
          <p:cNvPr id="11" name="Footer Placeholder 10">
            <a:extLst>
              <a:ext uri="{FF2B5EF4-FFF2-40B4-BE49-F238E27FC236}">
                <a16:creationId xmlns:a16="http://schemas.microsoft.com/office/drawing/2014/main" id="{ECB2F7A7-6A7C-429F-A261-494305D5DDAD}"/>
              </a:ext>
            </a:extLst>
          </p:cNvPr>
          <p:cNvSpPr>
            <a:spLocks noGrp="1"/>
          </p:cNvSpPr>
          <p:nvPr>
            <p:ph type="ftr" sz="quarter" idx="11"/>
          </p:nvPr>
        </p:nvSpPr>
        <p:spPr>
          <a:xfrm>
            <a:off x="4038600" y="6429375"/>
            <a:ext cx="4114800" cy="365125"/>
          </a:xfrm>
        </p:spPr>
        <p:txBody>
          <a:bodyPr vert="horz" lIns="91440" tIns="45720" rIns="91440" bIns="45720" rtlCol="0" anchor="ctr">
            <a:normAutofit/>
          </a:bodyPr>
          <a:lstStyle/>
          <a:p>
            <a:pPr>
              <a:spcAft>
                <a:spcPts val="600"/>
              </a:spcAft>
            </a:pPr>
            <a:r>
              <a:rPr lang="en-US" kern="1200" cap="all" spc="150" baseline="0">
                <a:solidFill>
                  <a:schemeClr val="tx2">
                    <a:alpha val="60000"/>
                  </a:schemeClr>
                </a:solidFill>
                <a:latin typeface="+mn-lt"/>
                <a:ea typeface="+mn-ea"/>
                <a:cs typeface="+mn-cs"/>
              </a:rPr>
              <a:t>SAMPLE FOOTER TEXT</a:t>
            </a:r>
          </a:p>
        </p:txBody>
      </p:sp>
      <p:sp>
        <p:nvSpPr>
          <p:cNvPr id="12" name="Slide Number Placeholder 11">
            <a:extLst>
              <a:ext uri="{FF2B5EF4-FFF2-40B4-BE49-F238E27FC236}">
                <a16:creationId xmlns:a16="http://schemas.microsoft.com/office/drawing/2014/main" id="{7F068389-EB02-493E-9416-4F35FEE4D01F}"/>
              </a:ext>
            </a:extLst>
          </p:cNvPr>
          <p:cNvSpPr>
            <a:spLocks noGrp="1"/>
          </p:cNvSpPr>
          <p:nvPr>
            <p:ph type="sldNum" sz="quarter" idx="12"/>
          </p:nvPr>
        </p:nvSpPr>
        <p:spPr>
          <a:xfrm>
            <a:off x="8610600" y="6429375"/>
            <a:ext cx="2743200" cy="365125"/>
          </a:xfrm>
        </p:spPr>
        <p:txBody>
          <a:bodyPr vert="horz" lIns="91440" tIns="45720" rIns="91440" bIns="45720" rtlCol="0" anchor="ctr">
            <a:normAutofit/>
          </a:bodyPr>
          <a:lstStyle/>
          <a:p>
            <a:pPr>
              <a:spcAft>
                <a:spcPts val="600"/>
              </a:spcAft>
            </a:pPr>
            <a:fld id="{28844951-7827-47D4-8276-7DDE1FA7D85A}" type="slidenum">
              <a:rPr lang="en-US">
                <a:solidFill>
                  <a:schemeClr val="tx2">
                    <a:alpha val="60000"/>
                  </a:schemeClr>
                </a:solidFill>
              </a:rPr>
              <a:pPr>
                <a:spcAft>
                  <a:spcPts val="600"/>
                </a:spcAft>
              </a:pPr>
              <a:t>6</a:t>
            </a:fld>
            <a:endParaRPr lang="en-US">
              <a:solidFill>
                <a:schemeClr val="tx2">
                  <a:alpha val="60000"/>
                </a:schemeClr>
              </a:solidFill>
            </a:endParaRPr>
          </a:p>
        </p:txBody>
      </p:sp>
    </p:spTree>
    <p:extLst>
      <p:ext uri="{BB962C8B-B14F-4D97-AF65-F5344CB8AC3E}">
        <p14:creationId xmlns:p14="http://schemas.microsoft.com/office/powerpoint/2010/main" val="9430917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8518F4-D13C-40F3-9843-13BBC3B8BDCF}"/>
              </a:ext>
            </a:extLst>
          </p:cNvPr>
          <p:cNvSpPr>
            <a:spLocks noGrp="1"/>
          </p:cNvSpPr>
          <p:nvPr>
            <p:ph type="title"/>
          </p:nvPr>
        </p:nvSpPr>
        <p:spPr>
          <a:xfrm>
            <a:off x="838200" y="681038"/>
            <a:ext cx="10515600" cy="871718"/>
          </a:xfrm>
        </p:spPr>
        <p:txBody>
          <a:bodyPr/>
          <a:lstStyle/>
          <a:p>
            <a:pPr algn="ctr"/>
            <a:r>
              <a:rPr lang="en-US" dirty="0"/>
              <a:t>Tasks and Roles</a:t>
            </a:r>
          </a:p>
        </p:txBody>
      </p:sp>
      <p:sp>
        <p:nvSpPr>
          <p:cNvPr id="4" name="Content Placeholder 3">
            <a:extLst>
              <a:ext uri="{FF2B5EF4-FFF2-40B4-BE49-F238E27FC236}">
                <a16:creationId xmlns:a16="http://schemas.microsoft.com/office/drawing/2014/main" id="{FABA94CC-2803-437F-B79F-A5067E28041B}"/>
              </a:ext>
            </a:extLst>
          </p:cNvPr>
          <p:cNvSpPr>
            <a:spLocks noGrp="1"/>
          </p:cNvSpPr>
          <p:nvPr>
            <p:ph sz="half" idx="2"/>
          </p:nvPr>
        </p:nvSpPr>
        <p:spPr>
          <a:xfrm>
            <a:off x="839788" y="1777042"/>
            <a:ext cx="10702355" cy="4229741"/>
          </a:xfrm>
        </p:spPr>
        <p:txBody>
          <a:bodyPr numCol="2">
            <a:normAutofit/>
          </a:bodyPr>
          <a:lstStyle/>
          <a:p>
            <a:pPr marL="0" marR="0" indent="0">
              <a:lnSpc>
                <a:spcPct val="107000"/>
              </a:lnSpc>
              <a:spcBef>
                <a:spcPts val="0"/>
              </a:spcBef>
              <a:spcAft>
                <a:spcPts val="800"/>
              </a:spcAft>
              <a:buNone/>
            </a:pPr>
            <a:r>
              <a:rPr lang="en-US" sz="4800" b="1" dirty="0">
                <a:solidFill>
                  <a:schemeClr val="tx2">
                    <a:lumMod val="50000"/>
                    <a:lumOff val="50000"/>
                  </a:schemeClr>
                </a:solidFill>
                <a:effectLst/>
                <a:latin typeface="Calibri" panose="020F0502020204030204" pitchFamily="34" charset="0"/>
                <a:ea typeface="Calibri" panose="020F0502020204030204" pitchFamily="34" charset="0"/>
                <a:cs typeface="Times New Roman" panose="02020603050405020304" pitchFamily="18" charset="0"/>
              </a:rPr>
              <a:t> John</a:t>
            </a:r>
            <a:endParaRPr lang="en-US" sz="4800" dirty="0">
              <a:solidFill>
                <a:schemeClr val="tx2">
                  <a:lumMod val="50000"/>
                  <a:lumOff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3200" dirty="0">
                <a:solidFill>
                  <a:srgbClr val="201449"/>
                </a:solidFill>
                <a:effectLst/>
                <a:latin typeface="Calibri" panose="020F0502020204030204" pitchFamily="34" charset="0"/>
                <a:ea typeface="Calibri" panose="020F0502020204030204" pitchFamily="34" charset="0"/>
                <a:cs typeface="Times New Roman" panose="02020603050405020304" pitchFamily="18" charset="0"/>
              </a:rPr>
              <a:t>Logic</a:t>
            </a:r>
          </a:p>
          <a:p>
            <a:pPr marL="342900" marR="0" lvl="0" indent="-342900">
              <a:lnSpc>
                <a:spcPct val="107000"/>
              </a:lnSpc>
              <a:spcBef>
                <a:spcPts val="0"/>
              </a:spcBef>
              <a:spcAft>
                <a:spcPts val="0"/>
              </a:spcAft>
              <a:buFont typeface="Symbol" panose="05050102010706020507" pitchFamily="18" charset="2"/>
              <a:buChar char=""/>
            </a:pPr>
            <a:r>
              <a:rPr lang="en-US" sz="3200" dirty="0">
                <a:solidFill>
                  <a:srgbClr val="201449"/>
                </a:solidFill>
                <a:effectLst/>
                <a:latin typeface="Calibri" panose="020F0502020204030204" pitchFamily="34" charset="0"/>
                <a:ea typeface="Calibri" panose="020F0502020204030204" pitchFamily="34" charset="0"/>
                <a:cs typeface="Times New Roman" panose="02020603050405020304" pitchFamily="18" charset="0"/>
              </a:rPr>
              <a:t>UI</a:t>
            </a:r>
          </a:p>
          <a:p>
            <a:pPr marL="342900" marR="0" lvl="0" indent="-342900">
              <a:lnSpc>
                <a:spcPct val="107000"/>
              </a:lnSpc>
              <a:spcBef>
                <a:spcPts val="0"/>
              </a:spcBef>
              <a:spcAft>
                <a:spcPts val="800"/>
              </a:spcAft>
              <a:buFont typeface="Symbol" panose="05050102010706020507" pitchFamily="18" charset="2"/>
              <a:buChar char=""/>
            </a:pPr>
            <a:r>
              <a:rPr lang="en-US" sz="3200" dirty="0">
                <a:solidFill>
                  <a:srgbClr val="201449"/>
                </a:solidFill>
                <a:effectLst/>
                <a:latin typeface="Calibri" panose="020F0502020204030204" pitchFamily="34" charset="0"/>
                <a:ea typeface="Calibri" panose="020F0502020204030204" pitchFamily="34" charset="0"/>
                <a:cs typeface="Times New Roman" panose="02020603050405020304" pitchFamily="18" charset="0"/>
              </a:rPr>
              <a:t>Stripe</a:t>
            </a:r>
          </a:p>
          <a:p>
            <a:pPr marL="228600" indent="0">
              <a:buNone/>
            </a:pPr>
            <a:endParaRPr lang="en-US" sz="4800" dirty="0">
              <a:solidFill>
                <a:schemeClr val="accent1"/>
              </a:solidFill>
            </a:endParaRPr>
          </a:p>
          <a:p>
            <a:pPr marL="0" marR="0" indent="0">
              <a:lnSpc>
                <a:spcPct val="107000"/>
              </a:lnSpc>
              <a:spcBef>
                <a:spcPts val="0"/>
              </a:spcBef>
              <a:spcAft>
                <a:spcPts val="800"/>
              </a:spcAft>
              <a:buNone/>
            </a:pPr>
            <a:r>
              <a:rPr lang="en-US" sz="4800" b="1" dirty="0">
                <a:solidFill>
                  <a:schemeClr val="tx2">
                    <a:lumMod val="50000"/>
                    <a:lumOff val="50000"/>
                  </a:schemeClr>
                </a:solidFill>
                <a:effectLst/>
                <a:latin typeface="Calibri" panose="020F0502020204030204" pitchFamily="34" charset="0"/>
                <a:ea typeface="Calibri" panose="020F0502020204030204" pitchFamily="34" charset="0"/>
                <a:cs typeface="Times New Roman" panose="02020603050405020304" pitchFamily="18" charset="0"/>
              </a:rPr>
              <a:t>Rachel</a:t>
            </a:r>
            <a:endParaRPr lang="en-US" sz="4800" dirty="0">
              <a:solidFill>
                <a:schemeClr val="tx2">
                  <a:lumMod val="50000"/>
                  <a:lumOff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2800" dirty="0">
                <a:effectLst/>
                <a:latin typeface="Calibri" panose="020F0502020204030204" pitchFamily="34" charset="0"/>
                <a:ea typeface="Calibri" panose="020F0502020204030204" pitchFamily="34" charset="0"/>
                <a:cs typeface="Times New Roman" panose="02020603050405020304" pitchFamily="18" charset="0"/>
              </a:rPr>
              <a:t>Models</a:t>
            </a:r>
          </a:p>
          <a:p>
            <a:pPr marL="342900" marR="0" lvl="0" indent="-342900">
              <a:lnSpc>
                <a:spcPct val="107000"/>
              </a:lnSpc>
              <a:spcBef>
                <a:spcPts val="0"/>
              </a:spcBef>
              <a:spcAft>
                <a:spcPts val="0"/>
              </a:spcAft>
              <a:buFont typeface="Symbol" panose="05050102010706020507" pitchFamily="18" charset="2"/>
              <a:buChar char=""/>
            </a:pPr>
            <a:r>
              <a:rPr lang="en-US" sz="2800" dirty="0">
                <a:effectLst/>
                <a:latin typeface="Calibri" panose="020F0502020204030204" pitchFamily="34" charset="0"/>
                <a:ea typeface="Calibri" panose="020F0502020204030204" pitchFamily="34" charset="0"/>
                <a:cs typeface="Times New Roman" panose="02020603050405020304" pitchFamily="18" charset="0"/>
              </a:rPr>
              <a:t>Typedefs</a:t>
            </a:r>
          </a:p>
          <a:p>
            <a:pPr marL="342900" marR="0" lvl="0" indent="-342900">
              <a:lnSpc>
                <a:spcPct val="107000"/>
              </a:lnSpc>
              <a:spcBef>
                <a:spcPts val="0"/>
              </a:spcBef>
              <a:spcAft>
                <a:spcPts val="0"/>
              </a:spcAft>
              <a:buFont typeface="Symbol" panose="05050102010706020507" pitchFamily="18" charset="2"/>
              <a:buChar char=""/>
            </a:pPr>
            <a:r>
              <a:rPr lang="en-US" sz="2800" dirty="0">
                <a:effectLst/>
                <a:latin typeface="Calibri" panose="020F0502020204030204" pitchFamily="34" charset="0"/>
                <a:ea typeface="Calibri" panose="020F0502020204030204" pitchFamily="34" charset="0"/>
                <a:cs typeface="Times New Roman" panose="02020603050405020304" pitchFamily="18" charset="0"/>
              </a:rPr>
              <a:t>Seed data</a:t>
            </a:r>
          </a:p>
          <a:p>
            <a:pPr marL="342900" marR="0" lvl="0" indent="-342900">
              <a:lnSpc>
                <a:spcPct val="107000"/>
              </a:lnSpc>
              <a:spcBef>
                <a:spcPts val="0"/>
              </a:spcBef>
              <a:spcAft>
                <a:spcPts val="0"/>
              </a:spcAft>
              <a:buFont typeface="Symbol" panose="05050102010706020507" pitchFamily="18" charset="2"/>
              <a:buChar char=""/>
            </a:pPr>
            <a:r>
              <a:rPr lang="en-US" sz="2800" dirty="0" err="1">
                <a:effectLst/>
                <a:latin typeface="Calibri" panose="020F0502020204030204" pitchFamily="34" charset="0"/>
                <a:ea typeface="Calibri" panose="020F0502020204030204" pitchFamily="34" charset="0"/>
                <a:cs typeface="Times New Roman" panose="02020603050405020304" pitchFamily="18" charset="0"/>
              </a:rPr>
              <a:t>Nodemailer</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2800" dirty="0">
                <a:effectLst/>
                <a:latin typeface="Calibri" panose="020F0502020204030204" pitchFamily="34" charset="0"/>
                <a:ea typeface="Calibri" panose="020F0502020204030204" pitchFamily="34" charset="0"/>
                <a:cs typeface="Times New Roman" panose="02020603050405020304" pitchFamily="18" charset="0"/>
              </a:rPr>
              <a:t>React forms</a:t>
            </a:r>
          </a:p>
          <a:p>
            <a:pPr marL="342900" marR="0" lvl="0" indent="-342900">
              <a:lnSpc>
                <a:spcPct val="107000"/>
              </a:lnSpc>
              <a:spcBef>
                <a:spcPts val="0"/>
              </a:spcBef>
              <a:spcAft>
                <a:spcPts val="800"/>
              </a:spcAft>
              <a:buFont typeface="Symbol" panose="05050102010706020507" pitchFamily="18" charset="2"/>
              <a:buChar char=""/>
            </a:pPr>
            <a:r>
              <a:rPr lang="en-US" sz="2800" dirty="0">
                <a:effectLst/>
                <a:latin typeface="Calibri" panose="020F0502020204030204" pitchFamily="34" charset="0"/>
                <a:ea typeface="Calibri" panose="020F0502020204030204" pitchFamily="34" charset="0"/>
                <a:cs typeface="Times New Roman" panose="02020603050405020304" pitchFamily="18" charset="0"/>
              </a:rPr>
              <a:t>Stripe</a:t>
            </a:r>
          </a:p>
          <a:p>
            <a:pPr marL="228600" indent="0">
              <a:buNone/>
            </a:pPr>
            <a:endParaRPr lang="en-US" b="1" dirty="0"/>
          </a:p>
        </p:txBody>
      </p:sp>
      <p:sp>
        <p:nvSpPr>
          <p:cNvPr id="7" name="Date Placeholder 6">
            <a:extLst>
              <a:ext uri="{FF2B5EF4-FFF2-40B4-BE49-F238E27FC236}">
                <a16:creationId xmlns:a16="http://schemas.microsoft.com/office/drawing/2014/main" id="{A7FD409D-82CA-4A05-9EF1-71EEFF9420DE}"/>
              </a:ext>
            </a:extLst>
          </p:cNvPr>
          <p:cNvSpPr>
            <a:spLocks noGrp="1"/>
          </p:cNvSpPr>
          <p:nvPr>
            <p:ph type="dt" sz="half" idx="10"/>
          </p:nvPr>
        </p:nvSpPr>
        <p:spPr>
          <a:xfrm>
            <a:off x="838200" y="6429375"/>
            <a:ext cx="2743200"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all" spc="150" normalizeH="0" baseline="0" noProof="0">
                <a:ln>
                  <a:noFill/>
                </a:ln>
                <a:solidFill>
                  <a:srgbClr val="FFFFFF"/>
                </a:solidFill>
                <a:effectLst/>
                <a:uLnTx/>
                <a:uFillTx/>
                <a:latin typeface="Avenir Next LT Pro"/>
                <a:ea typeface="+mn-ea"/>
                <a:cs typeface="+mn-cs"/>
              </a:rPr>
              <a:t>3/1/20XX</a:t>
            </a:r>
          </a:p>
        </p:txBody>
      </p:sp>
      <p:sp>
        <p:nvSpPr>
          <p:cNvPr id="8" name="Footer Placeholder 7">
            <a:extLst>
              <a:ext uri="{FF2B5EF4-FFF2-40B4-BE49-F238E27FC236}">
                <a16:creationId xmlns:a16="http://schemas.microsoft.com/office/drawing/2014/main" id="{CDD187DA-D1E6-4203-8426-B028CDCA5BAF}"/>
              </a:ext>
            </a:extLst>
          </p:cNvPr>
          <p:cNvSpPr>
            <a:spLocks noGrp="1"/>
          </p:cNvSpPr>
          <p:nvPr>
            <p:ph type="ftr" sz="quarter" idx="11"/>
          </p:nvPr>
        </p:nvSpPr>
        <p:spPr>
          <a:xfrm>
            <a:off x="4038600" y="6429375"/>
            <a:ext cx="4114800"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all" spc="150" normalizeH="0" baseline="0" noProof="0">
                <a:ln>
                  <a:noFill/>
                </a:ln>
                <a:solidFill>
                  <a:srgbClr val="FFFFFF"/>
                </a:solidFill>
                <a:effectLst/>
                <a:uLnTx/>
                <a:uFillTx/>
                <a:latin typeface="Avenir Next LT Pro"/>
                <a:ea typeface="+mn-ea"/>
                <a:cs typeface="+mn-cs"/>
              </a:rPr>
              <a:t>SAMPLE FOOTER TEXT</a:t>
            </a:r>
          </a:p>
        </p:txBody>
      </p:sp>
      <p:sp>
        <p:nvSpPr>
          <p:cNvPr id="9" name="Slide Number Placeholder 8">
            <a:extLst>
              <a:ext uri="{FF2B5EF4-FFF2-40B4-BE49-F238E27FC236}">
                <a16:creationId xmlns:a16="http://schemas.microsoft.com/office/drawing/2014/main" id="{7BD57D52-635E-45A8-AB12-6DAF783169CA}"/>
              </a:ext>
            </a:extLst>
          </p:cNvPr>
          <p:cNvSpPr>
            <a:spLocks noGrp="1"/>
          </p:cNvSpPr>
          <p:nvPr>
            <p:ph type="sldNum" sz="quarter" idx="12"/>
          </p:nvPr>
        </p:nvSpPr>
        <p:spPr>
          <a:xfrm>
            <a:off x="8610600" y="6429375"/>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8844951-7827-47D4-8276-7DDE1FA7D85A}" type="slidenum">
              <a:rPr kumimoji="0" lang="en-US" sz="900" b="0" i="0" u="none" strike="noStrike" kern="1200" cap="all" spc="150" normalizeH="0" baseline="0" noProof="0" smtClean="0">
                <a:ln>
                  <a:noFill/>
                </a:ln>
                <a:solidFill>
                  <a:srgbClr val="FFFFFF"/>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900" b="0" i="0" u="none" strike="noStrike" kern="1200" cap="all" spc="150" normalizeH="0" baseline="0" noProof="0">
              <a:ln>
                <a:noFill/>
              </a:ln>
              <a:solidFill>
                <a:srgbClr val="FFFFFF"/>
              </a:solidFill>
              <a:effectLst/>
              <a:uLnTx/>
              <a:uFillTx/>
              <a:latin typeface="Avenir Next LT Pro"/>
              <a:ea typeface="+mn-ea"/>
              <a:cs typeface="+mn-cs"/>
            </a:endParaRPr>
          </a:p>
        </p:txBody>
      </p:sp>
    </p:spTree>
    <p:extLst>
      <p:ext uri="{BB962C8B-B14F-4D97-AF65-F5344CB8AC3E}">
        <p14:creationId xmlns:p14="http://schemas.microsoft.com/office/powerpoint/2010/main" val="40366488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8518F4-D13C-40F3-9843-13BBC3B8BDCF}"/>
              </a:ext>
            </a:extLst>
          </p:cNvPr>
          <p:cNvSpPr>
            <a:spLocks noGrp="1"/>
          </p:cNvSpPr>
          <p:nvPr>
            <p:ph type="title"/>
          </p:nvPr>
        </p:nvSpPr>
        <p:spPr>
          <a:xfrm>
            <a:off x="838200" y="681038"/>
            <a:ext cx="10515600" cy="871718"/>
          </a:xfrm>
        </p:spPr>
        <p:txBody>
          <a:bodyPr/>
          <a:lstStyle/>
          <a:p>
            <a:pPr algn="ctr"/>
            <a:r>
              <a:rPr lang="en-US" dirty="0"/>
              <a:t>Challenges and Successes</a:t>
            </a:r>
          </a:p>
        </p:txBody>
      </p:sp>
      <p:sp>
        <p:nvSpPr>
          <p:cNvPr id="4" name="Content Placeholder 3">
            <a:extLst>
              <a:ext uri="{FF2B5EF4-FFF2-40B4-BE49-F238E27FC236}">
                <a16:creationId xmlns:a16="http://schemas.microsoft.com/office/drawing/2014/main" id="{FABA94CC-2803-437F-B79F-A5067E28041B}"/>
              </a:ext>
            </a:extLst>
          </p:cNvPr>
          <p:cNvSpPr>
            <a:spLocks noGrp="1"/>
          </p:cNvSpPr>
          <p:nvPr>
            <p:ph sz="half" idx="2"/>
          </p:nvPr>
        </p:nvSpPr>
        <p:spPr>
          <a:xfrm>
            <a:off x="839788" y="2579298"/>
            <a:ext cx="10702355" cy="3427485"/>
          </a:xfrm>
        </p:spPr>
        <p:txBody>
          <a:bodyPr numCol="2">
            <a:normAutofit/>
          </a:bodyPr>
          <a:lstStyle/>
          <a:p>
            <a:pPr indent="-457200">
              <a:lnSpc>
                <a:spcPct val="107000"/>
              </a:lnSpc>
              <a:spcBef>
                <a:spcPts val="0"/>
              </a:spcBef>
              <a:spcAft>
                <a:spcPts val="800"/>
              </a:spcAft>
              <a:buFont typeface="Arial" panose="020B0604020202020204" pitchFamily="34" charset="0"/>
              <a:buChar char="•"/>
            </a:pPr>
            <a:r>
              <a:rPr lang="en-US" sz="3200" dirty="0">
                <a:solidFill>
                  <a:srgbClr val="201449"/>
                </a:solidFill>
                <a:effectLst/>
                <a:latin typeface="Calibri" panose="020F0502020204030204" pitchFamily="34" charset="0"/>
                <a:ea typeface="Calibri" panose="020F0502020204030204" pitchFamily="34" charset="0"/>
                <a:cs typeface="Times New Roman" panose="02020603050405020304" pitchFamily="18" charset="0"/>
              </a:rPr>
              <a:t>Losing a team member</a:t>
            </a:r>
          </a:p>
          <a:p>
            <a:pPr marR="0" lvl="0" indent="-457200">
              <a:lnSpc>
                <a:spcPct val="107000"/>
              </a:lnSpc>
              <a:spcBef>
                <a:spcPts val="0"/>
              </a:spcBef>
              <a:spcAft>
                <a:spcPts val="0"/>
              </a:spcAft>
              <a:buFont typeface="Arial" panose="020B0604020202020204" pitchFamily="34" charset="0"/>
              <a:buChar char="•"/>
            </a:pPr>
            <a:r>
              <a:rPr lang="en-US" sz="3200" dirty="0">
                <a:solidFill>
                  <a:srgbClr val="201449"/>
                </a:solidFill>
                <a:effectLst/>
                <a:latin typeface="Calibri" panose="020F0502020204030204" pitchFamily="34" charset="0"/>
                <a:ea typeface="Calibri" panose="020F0502020204030204" pitchFamily="34" charset="0"/>
                <a:cs typeface="Times New Roman" panose="02020603050405020304" pitchFamily="18" charset="0"/>
              </a:rPr>
              <a:t>Getting details right with </a:t>
            </a:r>
            <a:r>
              <a:rPr lang="en-US" sz="3200" dirty="0" err="1">
                <a:solidFill>
                  <a:srgbClr val="201449"/>
                </a:solidFill>
                <a:effectLst/>
                <a:latin typeface="Calibri" panose="020F0502020204030204" pitchFamily="34" charset="0"/>
                <a:ea typeface="Calibri" panose="020F0502020204030204" pitchFamily="34" charset="0"/>
                <a:cs typeface="Times New Roman" panose="02020603050405020304" pitchFamily="18" charset="0"/>
              </a:rPr>
              <a:t>GraphQL</a:t>
            </a:r>
            <a:endParaRPr lang="en-US" sz="3200" dirty="0">
              <a:solidFill>
                <a:srgbClr val="201449"/>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endParaRPr lang="en-US" sz="3200" dirty="0">
              <a:solidFill>
                <a:srgbClr val="201449"/>
              </a:solidFill>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endParaRPr lang="en-US" sz="3200" dirty="0">
              <a:solidFill>
                <a:srgbClr val="201449"/>
              </a:solidFill>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endParaRPr lang="en-US" sz="3200" dirty="0">
              <a:solidFill>
                <a:srgbClr val="201449"/>
              </a:solidFill>
              <a:effectLst/>
              <a:latin typeface="Calibri" panose="020F0502020204030204" pitchFamily="34" charset="0"/>
              <a:ea typeface="Calibri" panose="020F0502020204030204" pitchFamily="34" charset="0"/>
              <a:cs typeface="Times New Roman" panose="02020603050405020304" pitchFamily="18" charset="0"/>
            </a:endParaRPr>
          </a:p>
          <a:p>
            <a:pPr marR="0" lvl="0" indent="-457200">
              <a:lnSpc>
                <a:spcPct val="107000"/>
              </a:lnSpc>
              <a:spcBef>
                <a:spcPts val="0"/>
              </a:spcBef>
              <a:spcAft>
                <a:spcPts val="0"/>
              </a:spcAft>
              <a:buFont typeface="Arial" panose="020B0604020202020204" pitchFamily="34" charset="0"/>
              <a:buChar char="•"/>
            </a:pPr>
            <a:r>
              <a:rPr lang="en-US" sz="3200" dirty="0">
                <a:solidFill>
                  <a:schemeClr val="tx1">
                    <a:alpha val="70000"/>
                  </a:schemeClr>
                </a:solidFill>
                <a:effectLst/>
                <a:latin typeface="Calibri" panose="020F0502020204030204" pitchFamily="34" charset="0"/>
                <a:ea typeface="Calibri" panose="020F0502020204030204" pitchFamily="34" charset="0"/>
                <a:cs typeface="Times New Roman" panose="02020603050405020304" pitchFamily="18" charset="0"/>
              </a:rPr>
              <a:t>Learning to debug </a:t>
            </a:r>
            <a:r>
              <a:rPr lang="en-US" sz="3200" dirty="0" err="1">
                <a:solidFill>
                  <a:schemeClr val="tx1">
                    <a:alpha val="70000"/>
                  </a:schemeClr>
                </a:solidFill>
                <a:effectLst/>
                <a:latin typeface="Calibri" panose="020F0502020204030204" pitchFamily="34" charset="0"/>
                <a:ea typeface="Calibri" panose="020F0502020204030204" pitchFamily="34" charset="0"/>
                <a:cs typeface="Times New Roman" panose="02020603050405020304" pitchFamily="18" charset="0"/>
              </a:rPr>
              <a:t>GraphQL</a:t>
            </a:r>
            <a:endParaRPr lang="en-US" sz="3200" dirty="0">
              <a:solidFill>
                <a:schemeClr val="tx1">
                  <a:alpha val="70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R="0" lvl="0" indent="-457200">
              <a:lnSpc>
                <a:spcPct val="107000"/>
              </a:lnSpc>
              <a:spcBef>
                <a:spcPts val="0"/>
              </a:spcBef>
              <a:spcAft>
                <a:spcPts val="0"/>
              </a:spcAft>
              <a:buFont typeface="Arial" panose="020B0604020202020204" pitchFamily="34" charset="0"/>
              <a:buChar char="•"/>
            </a:pPr>
            <a:r>
              <a:rPr lang="en-US" sz="3200" dirty="0">
                <a:solidFill>
                  <a:schemeClr val="tx1">
                    <a:alpha val="70000"/>
                  </a:schemeClr>
                </a:solidFill>
                <a:effectLst/>
                <a:latin typeface="Calibri" panose="020F0502020204030204" pitchFamily="34" charset="0"/>
                <a:ea typeface="Calibri" panose="020F0502020204030204" pitchFamily="34" charset="0"/>
                <a:cs typeface="Times New Roman" panose="02020603050405020304" pitchFamily="18" charset="0"/>
              </a:rPr>
              <a:t>Regrouping to complete project</a:t>
            </a:r>
          </a:p>
          <a:p>
            <a:pPr marL="228600" indent="0">
              <a:buNone/>
            </a:pPr>
            <a:endParaRPr lang="en-US" b="1" dirty="0"/>
          </a:p>
        </p:txBody>
      </p:sp>
      <p:sp>
        <p:nvSpPr>
          <p:cNvPr id="7" name="Date Placeholder 6">
            <a:extLst>
              <a:ext uri="{FF2B5EF4-FFF2-40B4-BE49-F238E27FC236}">
                <a16:creationId xmlns:a16="http://schemas.microsoft.com/office/drawing/2014/main" id="{A7FD409D-82CA-4A05-9EF1-71EEFF9420DE}"/>
              </a:ext>
            </a:extLst>
          </p:cNvPr>
          <p:cNvSpPr>
            <a:spLocks noGrp="1"/>
          </p:cNvSpPr>
          <p:nvPr>
            <p:ph type="dt" sz="half" idx="10"/>
          </p:nvPr>
        </p:nvSpPr>
        <p:spPr>
          <a:xfrm>
            <a:off x="838200" y="6429375"/>
            <a:ext cx="2743200"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all" spc="150" normalizeH="0" baseline="0" noProof="0">
                <a:ln>
                  <a:noFill/>
                </a:ln>
                <a:solidFill>
                  <a:srgbClr val="FFFFFF"/>
                </a:solidFill>
                <a:effectLst/>
                <a:uLnTx/>
                <a:uFillTx/>
                <a:latin typeface="Avenir Next LT Pro"/>
                <a:ea typeface="+mn-ea"/>
                <a:cs typeface="+mn-cs"/>
              </a:rPr>
              <a:t>3/1/20XX</a:t>
            </a:r>
          </a:p>
        </p:txBody>
      </p:sp>
      <p:sp>
        <p:nvSpPr>
          <p:cNvPr id="8" name="Footer Placeholder 7">
            <a:extLst>
              <a:ext uri="{FF2B5EF4-FFF2-40B4-BE49-F238E27FC236}">
                <a16:creationId xmlns:a16="http://schemas.microsoft.com/office/drawing/2014/main" id="{CDD187DA-D1E6-4203-8426-B028CDCA5BAF}"/>
              </a:ext>
            </a:extLst>
          </p:cNvPr>
          <p:cNvSpPr>
            <a:spLocks noGrp="1"/>
          </p:cNvSpPr>
          <p:nvPr>
            <p:ph type="ftr" sz="quarter" idx="11"/>
          </p:nvPr>
        </p:nvSpPr>
        <p:spPr>
          <a:xfrm>
            <a:off x="4038600" y="6429375"/>
            <a:ext cx="4114800"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all" spc="150" normalizeH="0" baseline="0" noProof="0">
                <a:ln>
                  <a:noFill/>
                </a:ln>
                <a:solidFill>
                  <a:srgbClr val="FFFFFF"/>
                </a:solidFill>
                <a:effectLst/>
                <a:uLnTx/>
                <a:uFillTx/>
                <a:latin typeface="Avenir Next LT Pro"/>
                <a:ea typeface="+mn-ea"/>
                <a:cs typeface="+mn-cs"/>
              </a:rPr>
              <a:t>SAMPLE FOOTER TEXT</a:t>
            </a:r>
          </a:p>
        </p:txBody>
      </p:sp>
      <p:sp>
        <p:nvSpPr>
          <p:cNvPr id="9" name="Slide Number Placeholder 8">
            <a:extLst>
              <a:ext uri="{FF2B5EF4-FFF2-40B4-BE49-F238E27FC236}">
                <a16:creationId xmlns:a16="http://schemas.microsoft.com/office/drawing/2014/main" id="{7BD57D52-635E-45A8-AB12-6DAF783169CA}"/>
              </a:ext>
            </a:extLst>
          </p:cNvPr>
          <p:cNvSpPr>
            <a:spLocks noGrp="1"/>
          </p:cNvSpPr>
          <p:nvPr>
            <p:ph type="sldNum" sz="quarter" idx="12"/>
          </p:nvPr>
        </p:nvSpPr>
        <p:spPr>
          <a:xfrm>
            <a:off x="8610600" y="6429375"/>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8844951-7827-47D4-8276-7DDE1FA7D85A}" type="slidenum">
              <a:rPr kumimoji="0" lang="en-US" sz="900" b="0" i="0" u="none" strike="noStrike" kern="1200" cap="all" spc="150" normalizeH="0" baseline="0" noProof="0" smtClean="0">
                <a:ln>
                  <a:noFill/>
                </a:ln>
                <a:solidFill>
                  <a:srgbClr val="FFFFFF"/>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900" b="0" i="0" u="none" strike="noStrike" kern="1200" cap="all" spc="150" normalizeH="0" baseline="0" noProof="0">
              <a:ln>
                <a:noFill/>
              </a:ln>
              <a:solidFill>
                <a:srgbClr val="FFFFFF"/>
              </a:solidFill>
              <a:effectLst/>
              <a:uLnTx/>
              <a:uFillTx/>
              <a:latin typeface="Avenir Next LT Pro"/>
              <a:ea typeface="+mn-ea"/>
              <a:cs typeface="+mn-cs"/>
            </a:endParaRPr>
          </a:p>
        </p:txBody>
      </p:sp>
    </p:spTree>
    <p:extLst>
      <p:ext uri="{BB962C8B-B14F-4D97-AF65-F5344CB8AC3E}">
        <p14:creationId xmlns:p14="http://schemas.microsoft.com/office/powerpoint/2010/main" val="15763212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360FCC-0BF5-45B2-9CDD-17A4BA1878EE}"/>
              </a:ext>
            </a:extLst>
          </p:cNvPr>
          <p:cNvSpPr>
            <a:spLocks noGrp="1"/>
          </p:cNvSpPr>
          <p:nvPr>
            <p:ph type="title"/>
          </p:nvPr>
        </p:nvSpPr>
        <p:spPr>
          <a:xfrm>
            <a:off x="839788" y="685800"/>
            <a:ext cx="10515600" cy="1325880"/>
          </a:xfrm>
        </p:spPr>
        <p:txBody>
          <a:bodyPr/>
          <a:lstStyle/>
          <a:p>
            <a:r>
              <a:rPr lang="en-US" dirty="0"/>
              <a:t>Challenges               Successes</a:t>
            </a:r>
          </a:p>
        </p:txBody>
      </p:sp>
      <p:sp>
        <p:nvSpPr>
          <p:cNvPr id="3" name="Text Placeholder 2">
            <a:extLst>
              <a:ext uri="{FF2B5EF4-FFF2-40B4-BE49-F238E27FC236}">
                <a16:creationId xmlns:a16="http://schemas.microsoft.com/office/drawing/2014/main" id="{88BA67A4-895F-49F8-97D0-7158E0597C07}"/>
              </a:ext>
            </a:extLst>
          </p:cNvPr>
          <p:cNvSpPr>
            <a:spLocks noGrp="1"/>
          </p:cNvSpPr>
          <p:nvPr>
            <p:ph type="body" idx="1"/>
          </p:nvPr>
        </p:nvSpPr>
        <p:spPr>
          <a:xfrm>
            <a:off x="839788" y="2011680"/>
            <a:ext cx="3383280" cy="530352"/>
          </a:xfrm>
        </p:spPr>
        <p:txBody>
          <a:bodyPr>
            <a:normAutofit/>
          </a:bodyPr>
          <a:lstStyle/>
          <a:p>
            <a:r>
              <a:rPr lang="en-US" dirty="0"/>
              <a:t>Content </a:t>
            </a:r>
          </a:p>
        </p:txBody>
      </p:sp>
      <p:sp>
        <p:nvSpPr>
          <p:cNvPr id="4" name="Content Placeholder 3">
            <a:extLst>
              <a:ext uri="{FF2B5EF4-FFF2-40B4-BE49-F238E27FC236}">
                <a16:creationId xmlns:a16="http://schemas.microsoft.com/office/drawing/2014/main" id="{020BAF9D-516C-4AC0-B83C-33BFA6E280A1}"/>
              </a:ext>
            </a:extLst>
          </p:cNvPr>
          <p:cNvSpPr>
            <a:spLocks noGrp="1"/>
          </p:cNvSpPr>
          <p:nvPr>
            <p:ph sz="half" idx="2"/>
          </p:nvPr>
        </p:nvSpPr>
        <p:spPr>
          <a:xfrm>
            <a:off x="839788" y="2560320"/>
            <a:ext cx="3383280" cy="3446463"/>
          </a:xfrm>
        </p:spPr>
        <p:txBody>
          <a:bodyPr>
            <a:noAutofit/>
          </a:bodyPr>
          <a:lstStyle/>
          <a:p>
            <a:r>
              <a:rPr lang="en-US" dirty="0"/>
              <a:t>Add text, images, art, and videos. </a:t>
            </a:r>
          </a:p>
          <a:p>
            <a:r>
              <a:rPr lang="en-US" dirty="0"/>
              <a:t>Add transitions, animations, and motion. </a:t>
            </a:r>
          </a:p>
          <a:p>
            <a:r>
              <a:rPr lang="en-US" dirty="0"/>
              <a:t>Save to OneDrive, to get to your presentations from your computer, tablet, or phone. </a:t>
            </a:r>
          </a:p>
          <a:p>
            <a:endParaRPr lang="en-US" dirty="0"/>
          </a:p>
        </p:txBody>
      </p:sp>
      <p:sp>
        <p:nvSpPr>
          <p:cNvPr id="7" name="Text Placeholder 6">
            <a:extLst>
              <a:ext uri="{FF2B5EF4-FFF2-40B4-BE49-F238E27FC236}">
                <a16:creationId xmlns:a16="http://schemas.microsoft.com/office/drawing/2014/main" id="{3EA34E7E-6BB0-4276-9993-7D15DAF830EB}"/>
              </a:ext>
            </a:extLst>
          </p:cNvPr>
          <p:cNvSpPr>
            <a:spLocks noGrp="1"/>
          </p:cNvSpPr>
          <p:nvPr>
            <p:ph type="body" sz="quarter" idx="13"/>
          </p:nvPr>
        </p:nvSpPr>
        <p:spPr>
          <a:xfrm>
            <a:off x="7968934" y="2011680"/>
            <a:ext cx="3383280" cy="530352"/>
          </a:xfrm>
        </p:spPr>
        <p:txBody>
          <a:bodyPr numCol="2">
            <a:normAutofit/>
          </a:bodyPr>
          <a:lstStyle/>
          <a:p>
            <a:endParaRPr lang="en-US" dirty="0"/>
          </a:p>
        </p:txBody>
      </p:sp>
      <p:sp>
        <p:nvSpPr>
          <p:cNvPr id="8" name="Content Placeholder 7">
            <a:extLst>
              <a:ext uri="{FF2B5EF4-FFF2-40B4-BE49-F238E27FC236}">
                <a16:creationId xmlns:a16="http://schemas.microsoft.com/office/drawing/2014/main" id="{C6AEC234-75AE-4C73-8E75-A426AAC54462}"/>
              </a:ext>
            </a:extLst>
          </p:cNvPr>
          <p:cNvSpPr>
            <a:spLocks noGrp="1"/>
          </p:cNvSpPr>
          <p:nvPr>
            <p:ph sz="quarter" idx="14"/>
          </p:nvPr>
        </p:nvSpPr>
        <p:spPr>
          <a:xfrm>
            <a:off x="7968934" y="2560320"/>
            <a:ext cx="3383280" cy="3446463"/>
          </a:xfrm>
        </p:spPr>
        <p:txBody>
          <a:bodyPr>
            <a:noAutofit/>
          </a:bodyPr>
          <a:lstStyle/>
          <a:p>
            <a:r>
              <a:rPr lang="en-US" dirty="0"/>
              <a:t>This PowerPoint theme uses its own unique set of colors, fonts, and effects to create the overall look and feel of these slides. </a:t>
            </a:r>
          </a:p>
          <a:p>
            <a:r>
              <a:rPr lang="en-US" dirty="0"/>
              <a:t>PowerPoint has tons of themes to give your presentation just the right personality. </a:t>
            </a:r>
          </a:p>
        </p:txBody>
      </p:sp>
      <p:sp>
        <p:nvSpPr>
          <p:cNvPr id="9" name="Date Placeholder 8">
            <a:extLst>
              <a:ext uri="{FF2B5EF4-FFF2-40B4-BE49-F238E27FC236}">
                <a16:creationId xmlns:a16="http://schemas.microsoft.com/office/drawing/2014/main" id="{72919092-CCE1-4A58-8E2A-540307E14B56}"/>
              </a:ext>
            </a:extLst>
          </p:cNvPr>
          <p:cNvSpPr>
            <a:spLocks noGrp="1"/>
          </p:cNvSpPr>
          <p:nvPr>
            <p:ph type="dt" sz="half" idx="10"/>
          </p:nvPr>
        </p:nvSpPr>
        <p:spPr>
          <a:xfrm>
            <a:off x="838200" y="6429375"/>
            <a:ext cx="2743200" cy="365125"/>
          </a:xfrm>
        </p:spPr>
        <p:txBody>
          <a:bodyPr/>
          <a:lstStyle/>
          <a:p>
            <a:endParaRPr lang="en-US" dirty="0"/>
          </a:p>
        </p:txBody>
      </p:sp>
      <p:sp>
        <p:nvSpPr>
          <p:cNvPr id="10" name="Footer Placeholder 9">
            <a:extLst>
              <a:ext uri="{FF2B5EF4-FFF2-40B4-BE49-F238E27FC236}">
                <a16:creationId xmlns:a16="http://schemas.microsoft.com/office/drawing/2014/main" id="{43032B0D-C227-4CB9-85CC-4B9B8BF1621E}"/>
              </a:ext>
            </a:extLst>
          </p:cNvPr>
          <p:cNvSpPr>
            <a:spLocks noGrp="1"/>
          </p:cNvSpPr>
          <p:nvPr>
            <p:ph type="ftr" sz="quarter" idx="11"/>
          </p:nvPr>
        </p:nvSpPr>
        <p:spPr>
          <a:xfrm>
            <a:off x="4038600" y="6429375"/>
            <a:ext cx="4114800" cy="365125"/>
          </a:xfrm>
        </p:spPr>
        <p:txBody>
          <a:bodyPr/>
          <a:lstStyle/>
          <a:p>
            <a:endParaRPr lang="en-US" dirty="0"/>
          </a:p>
        </p:txBody>
      </p:sp>
      <p:sp>
        <p:nvSpPr>
          <p:cNvPr id="11" name="Slide Number Placeholder 10">
            <a:extLst>
              <a:ext uri="{FF2B5EF4-FFF2-40B4-BE49-F238E27FC236}">
                <a16:creationId xmlns:a16="http://schemas.microsoft.com/office/drawing/2014/main" id="{5F67B498-D587-4BC1-B0F3-4316C41ADDF9}"/>
              </a:ext>
            </a:extLst>
          </p:cNvPr>
          <p:cNvSpPr>
            <a:spLocks noGrp="1"/>
          </p:cNvSpPr>
          <p:nvPr>
            <p:ph type="sldNum" sz="quarter" idx="12"/>
          </p:nvPr>
        </p:nvSpPr>
        <p:spPr>
          <a:xfrm>
            <a:off x="8610600" y="6429375"/>
            <a:ext cx="2743200" cy="365125"/>
          </a:xfrm>
        </p:spPr>
        <p:txBody>
          <a:bodyPr/>
          <a:lstStyle/>
          <a:p>
            <a:fld id="{28844951-7827-47D4-8276-7DDE1FA7D85A}" type="slidenum">
              <a:rPr lang="en-US" smtClean="0"/>
              <a:pPr/>
              <a:t>9</a:t>
            </a:fld>
            <a:endParaRPr lang="en-US" dirty="0"/>
          </a:p>
        </p:txBody>
      </p:sp>
    </p:spTree>
    <p:extLst>
      <p:ext uri="{BB962C8B-B14F-4D97-AF65-F5344CB8AC3E}">
        <p14:creationId xmlns:p14="http://schemas.microsoft.com/office/powerpoint/2010/main" val="2911269246"/>
      </p:ext>
    </p:extLst>
  </p:cSld>
  <p:clrMapOvr>
    <a:masterClrMapping/>
  </p:clrMapOvr>
</p:sld>
</file>

<file path=ppt/theme/theme1.xml><?xml version="1.0" encoding="utf-8"?>
<a:theme xmlns:a="http://schemas.openxmlformats.org/drawingml/2006/main" name="LuminousVTI">
  <a:themeElements>
    <a:clrScheme name="Custom 54">
      <a:dk1>
        <a:sysClr val="windowText" lastClr="000000"/>
      </a:dk1>
      <a:lt1>
        <a:sysClr val="window" lastClr="FFFFFF"/>
      </a:lt1>
      <a:dk2>
        <a:srgbClr val="201449"/>
      </a:dk2>
      <a:lt2>
        <a:srgbClr val="EEEEEE"/>
      </a:lt2>
      <a:accent1>
        <a:srgbClr val="F900A0"/>
      </a:accent1>
      <a:accent2>
        <a:srgbClr val="4D4EE6"/>
      </a:accent2>
      <a:accent3>
        <a:srgbClr val="454B78"/>
      </a:accent3>
      <a:accent4>
        <a:srgbClr val="A3A3C1"/>
      </a:accent4>
      <a:accent5>
        <a:srgbClr val="7162FE"/>
      </a:accent5>
      <a:accent6>
        <a:srgbClr val="1EBE9B"/>
      </a:accent6>
      <a:hlink>
        <a:srgbClr val="F900A0"/>
      </a:hlink>
      <a:folHlink>
        <a:srgbClr val="8477FE"/>
      </a:folHlink>
    </a:clrScheme>
    <a:fontScheme name="Custom 51">
      <a:majorFont>
        <a:latin typeface="Sabon Next L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LuminousVTI" id="{3EBF12FF-FD44-415B-AB75-5B4F7E5C3AC4}" vid="{521B7FAE-6A8D-4468-B79A-0706294A0D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6052644-F409-493B-8E91-969D43897F2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AAFE2A1-77F8-441E-9B9F-DD61C354F4FE}">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3.xml><?xml version="1.0" encoding="utf-8"?>
<ds:datastoreItem xmlns:ds="http://schemas.openxmlformats.org/officeDocument/2006/customXml" ds:itemID="{5CF4B188-9E41-4609-81DC-EA2587D009A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{097F5668-8E2D-4F9B-B9AA-F2B3A13750E0}tf00537603_win32</Template>
  <TotalTime>756</TotalTime>
  <Words>719</Words>
  <Application>Microsoft Office PowerPoint</Application>
  <PresentationFormat>Widescreen</PresentationFormat>
  <Paragraphs>149</Paragraphs>
  <Slides>17</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Avenir Next LT Pro</vt:lpstr>
      <vt:lpstr>Calibri</vt:lpstr>
      <vt:lpstr>Sabon Next LT</vt:lpstr>
      <vt:lpstr>Symbol</vt:lpstr>
      <vt:lpstr>Wingdings</vt:lpstr>
      <vt:lpstr>LuminousVTI</vt:lpstr>
      <vt:lpstr>    Matchmaker</vt:lpstr>
      <vt:lpstr>Elevator Pitch</vt:lpstr>
      <vt:lpstr>Description</vt:lpstr>
      <vt:lpstr>User Story</vt:lpstr>
      <vt:lpstr>Elevator Pitch</vt:lpstr>
      <vt:lpstr>Technologies Used</vt:lpstr>
      <vt:lpstr>Tasks and Roles</vt:lpstr>
      <vt:lpstr>Challenges and Successes</vt:lpstr>
      <vt:lpstr>Challenges               Successes</vt:lpstr>
      <vt:lpstr>Agenda</vt:lpstr>
      <vt:lpstr>Introduction</vt:lpstr>
      <vt:lpstr>Chart</vt:lpstr>
      <vt:lpstr>Table</vt:lpstr>
      <vt:lpstr>The way to get started is to quit  talking and begin doing. </vt:lpstr>
      <vt:lpstr>Team</vt:lpstr>
      <vt:lpstr>Timeline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Matchmaker</dc:title>
  <dc:creator>Rachel Williams</dc:creator>
  <cp:lastModifiedBy>Rachel Williams</cp:lastModifiedBy>
  <cp:revision>1</cp:revision>
  <dcterms:created xsi:type="dcterms:W3CDTF">2022-08-31T21:46:01Z</dcterms:created>
  <dcterms:modified xsi:type="dcterms:W3CDTF">2022-09-01T10:22:12Z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