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5" r:id="rId6"/>
    <p:sldId id="341" r:id="rId7"/>
    <p:sldId id="343" r:id="rId8"/>
    <p:sldId id="336" r:id="rId9"/>
    <p:sldId id="345" r:id="rId10"/>
    <p:sldId id="347" r:id="rId11"/>
    <p:sldId id="346" r:id="rId12"/>
    <p:sldId id="257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Williams" userId="7e2a90707fc01fe7" providerId="LiveId" clId="{D8724BCD-3196-4943-BD98-1B7D757C2A20}"/>
    <pc:docChg chg="modSld">
      <pc:chgData name="Rachel Williams" userId="7e2a90707fc01fe7" providerId="LiveId" clId="{D8724BCD-3196-4943-BD98-1B7D757C2A20}" dt="2022-09-01T13:33:05.299" v="1" actId="6549"/>
      <pc:docMkLst>
        <pc:docMk/>
      </pc:docMkLst>
      <pc:sldChg chg="modSp mod">
        <pc:chgData name="Rachel Williams" userId="7e2a90707fc01fe7" providerId="LiveId" clId="{D8724BCD-3196-4943-BD98-1B7D757C2A20}" dt="2022-09-01T13:33:05.299" v="1" actId="6549"/>
        <pc:sldMkLst>
          <pc:docMk/>
          <pc:sldMk cId="1334822948" sldId="347"/>
        </pc:sldMkLst>
        <pc:spChg chg="mod">
          <ac:chgData name="Rachel Williams" userId="7e2a90707fc01fe7" providerId="LiveId" clId="{D8724BCD-3196-4943-BD98-1B7D757C2A20}" dt="2022-09-01T13:33:05.299" v="1" actId="6549"/>
          <ac:spMkLst>
            <pc:docMk/>
            <pc:sldMk cId="1334822948" sldId="347"/>
            <ac:spMk id="4" creationId="{FABA94CC-2803-437F-B79F-A5067E2804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Sdebugging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with dev </a:t>
            </a:r>
            <a:r>
              <a:rPr lang="en-US" dirty="0" err="1"/>
              <a:t>toolsecond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9/1/2022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699"/>
            <a:ext cx="9144000" cy="2801372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Matchmaker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John Sauter</a:t>
            </a:r>
          </a:p>
          <a:p>
            <a:r>
              <a:rPr lang="en-US" dirty="0"/>
              <a:t>Rachel Williams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3FA8F-5403-6813-3E74-DE38557F2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9" y="127819"/>
            <a:ext cx="2691581" cy="2691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05879"/>
            <a:ext cx="5872993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E1B84C46-294D-1764-9D8C-D6F46FC6AB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60000"/>
          </a:blip>
          <a:srcRect t="35257" r="1" b="35257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6" y="3905880"/>
            <a:ext cx="543877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Matchmaker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Deployed: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</a:rPr>
              <a:t>https://TBD.herokuapp.com/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GitHub repo: </a:t>
            </a:r>
            <a:r>
              <a:rPr lang="en-US" sz="1800" dirty="0">
                <a:solidFill>
                  <a:srgbClr val="FFFFFF"/>
                </a:solidFill>
                <a:effectLst/>
              </a:rPr>
              <a:t>https://github.com/JohnSauter/Matchmaker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cap="all" spc="15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effectLst/>
              </a:rPr>
              <a:t>Drawing on both long folk history of third-party matchmakers as well as one of the earliest uses of commercial computing, Matchmaker combines high tech and high touch to facilitate matches between compatible people.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Seekers enter both statistical and free-form information about themselves and preferences for a match and pay a fee to be matched. Matchmaker automatically filters user statistical data for compatibility, then presents anonymized potential matches to a human matchmaker. The matchmaker reviews the free-form “About Me” data, rates options on a scale of 1-10, then forwards the anonymized choices to the user. The user then has the option to choose one match. Once the user has chosen a match, an email is sent to both parties and their contact information is provided to both. A user may reject a previously chosen match, in which case, confirmation emails are again sent to both parties. The user is invited to try again, but only after paying the fee once more.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12382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As a lonely person, I would like to be matched with compatible people so that I have opportunities to build successful relationships.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As a matchmaker I want to use my skills to match compatible people.</a:t>
            </a: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React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GraphQL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Node.js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Express.js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MongoDB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Mongoose ODM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JWT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Nodemailer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Stripe</a:t>
            </a:r>
          </a:p>
        </p:txBody>
      </p:sp>
      <p:pic>
        <p:nvPicPr>
          <p:cNvPr id="5" name="Picture 4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53A415FE-CA60-0DF2-0229-7246D0365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503670" y="494950"/>
            <a:ext cx="5190186" cy="587158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067F41-22A4-40B6-A3DA-26D8E0F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2F7A7-6A7C-429F-A261-494305D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Design user flows: what pages will each type of user see, and what actions can be taken on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Design the data structures to support the user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Design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GraphQL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queries and mutations for communicating between the client and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Code the client, which includes the CSS for each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Code the server.  Begin with the resolver, and stub out each function so the client can be debugged while each server function is coded.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Test and debug.  This may require some changes to the queries and mutations.  Use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GraphQL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sandbox and Chrome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devtools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Deploy to Heroku and MongoDB Atlas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Present the application to the class</a:t>
            </a: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4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3"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John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endParaRPr lang="en-US" sz="4800" dirty="0">
              <a:solidFill>
                <a:schemeClr val="accent1"/>
              </a:solidFill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Rachel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Typedefs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forms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Spencer</a:t>
            </a: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4600" b="1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Nathan and Lada!</a:t>
            </a: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82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Challenges and Successes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79298"/>
            <a:ext cx="10702355" cy="3427485"/>
          </a:xfrm>
        </p:spPr>
        <p:txBody>
          <a:bodyPr numCol="2">
            <a:normAutofit/>
          </a:bodyPr>
          <a:lstStyle/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Losing a team member</a:t>
            </a: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details right with </a:t>
            </a:r>
            <a:r>
              <a:rPr lang="en-US" sz="3200" dirty="0" err="1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debug </a:t>
            </a: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Regrouping to complete project</a:t>
            </a: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fontScale="92500" lnSpcReduction="10000"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CSS/UI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user input options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password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photo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error checking UI</a:t>
            </a:r>
          </a:p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Placeholder 2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F1AC17D-80AF-CC70-B15D-E6FD027F6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3" name="Picture Placeholder 2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FC78CAB-A13B-7E94-8C45-712D5613DF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5" name="Picture Placeholder 2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250C2AC-F60C-10A4-80B9-F90A29CF76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7" name="Picture Placeholder 2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D75D99A-3EA2-650A-B172-5D5B098692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8649" b="8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{097F5668-8E2D-4F9B-B9AA-F2B3A13750E0}tf00537603_win32</Template>
  <TotalTime>906</TotalTime>
  <Words>486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Calibri</vt:lpstr>
      <vt:lpstr>Sabon Next LT</vt:lpstr>
      <vt:lpstr>Slack-Lato</vt:lpstr>
      <vt:lpstr>Symbol</vt:lpstr>
      <vt:lpstr>Wingdings</vt:lpstr>
      <vt:lpstr>LuminousVTI</vt:lpstr>
      <vt:lpstr>    Matchmaker</vt:lpstr>
      <vt:lpstr>Elevator Pitch</vt:lpstr>
      <vt:lpstr>Description</vt:lpstr>
      <vt:lpstr>User Story</vt:lpstr>
      <vt:lpstr>Technologies Used</vt:lpstr>
      <vt:lpstr>Tasks</vt:lpstr>
      <vt:lpstr>Roles</vt:lpstr>
      <vt:lpstr>Challenges and Successes</vt:lpstr>
      <vt:lpstr>Directions for Future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Matchmaker</dc:title>
  <dc:creator>Rachel Williams</dc:creator>
  <cp:lastModifiedBy>Rachel Williams</cp:lastModifiedBy>
  <cp:revision>2</cp:revision>
  <dcterms:created xsi:type="dcterms:W3CDTF">2022-08-31T21:46:01Z</dcterms:created>
  <dcterms:modified xsi:type="dcterms:W3CDTF">2022-09-01T13:33:09Z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