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6" r:id="rId5"/>
    <p:sldId id="305" r:id="rId6"/>
    <p:sldId id="341" r:id="rId7"/>
    <p:sldId id="343" r:id="rId8"/>
    <p:sldId id="336" r:id="rId9"/>
    <p:sldId id="345" r:id="rId10"/>
    <p:sldId id="347" r:id="rId11"/>
    <p:sldId id="346" r:id="rId12"/>
    <p:sldId id="257" r:id="rId13"/>
    <p:sldId id="3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el Williams" userId="7e2a90707fc01fe7" providerId="LiveId" clId="{B4183605-27D7-47EE-8941-896D13D656A1}"/>
    <pc:docChg chg="undo custSel modSld">
      <pc:chgData name="Rachel Williams" userId="7e2a90707fc01fe7" providerId="LiveId" clId="{B4183605-27D7-47EE-8941-896D13D656A1}" dt="2022-09-01T20:36:37.542" v="51" actId="20577"/>
      <pc:docMkLst>
        <pc:docMk/>
      </pc:docMkLst>
      <pc:sldChg chg="modSp mod">
        <pc:chgData name="Rachel Williams" userId="7e2a90707fc01fe7" providerId="LiveId" clId="{B4183605-27D7-47EE-8941-896D13D656A1}" dt="2022-09-01T20:36:37.542" v="51" actId="20577"/>
        <pc:sldMkLst>
          <pc:docMk/>
          <pc:sldMk cId="1448471967" sldId="341"/>
        </pc:sldMkLst>
        <pc:spChg chg="mod">
          <ac:chgData name="Rachel Williams" userId="7e2a90707fc01fe7" providerId="LiveId" clId="{B4183605-27D7-47EE-8941-896D13D656A1}" dt="2022-09-01T20:36:37.542" v="51" actId="20577"/>
          <ac:spMkLst>
            <pc:docMk/>
            <pc:sldMk cId="1448471967" sldId="341"/>
            <ac:spMk id="4" creationId="{FABA94CC-2803-437F-B79F-A5067E28041B}"/>
          </ac:spMkLst>
        </pc:spChg>
      </pc:sldChg>
      <pc:sldChg chg="modSp mod">
        <pc:chgData name="Rachel Williams" userId="7e2a90707fc01fe7" providerId="LiveId" clId="{B4183605-27D7-47EE-8941-896D13D656A1}" dt="2022-09-01T20:35:07.771" v="22" actId="207"/>
        <pc:sldMkLst>
          <pc:docMk/>
          <pc:sldMk cId="1334822948" sldId="347"/>
        </pc:sldMkLst>
        <pc:spChg chg="mod">
          <ac:chgData name="Rachel Williams" userId="7e2a90707fc01fe7" providerId="LiveId" clId="{B4183605-27D7-47EE-8941-896D13D656A1}" dt="2022-09-01T20:35:07.771" v="22" actId="207"/>
          <ac:spMkLst>
            <pc:docMk/>
            <pc:sldMk cId="1334822948" sldId="347"/>
            <ac:spMk id="4" creationId="{FABA94CC-2803-437F-B79F-A5067E28041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 err="1"/>
              <a:t>Sdebugging</a:t>
            </a:r>
            <a:r>
              <a:rPr lang="en-US" dirty="0"/>
              <a:t> </a:t>
            </a:r>
            <a:r>
              <a:rPr lang="en-US" dirty="0" err="1"/>
              <a:t>GraphQL</a:t>
            </a:r>
            <a:r>
              <a:rPr lang="en-US" dirty="0"/>
              <a:t> with dev </a:t>
            </a:r>
            <a:r>
              <a:rPr lang="en-US" dirty="0" err="1"/>
              <a:t>toolsecond</a:t>
            </a:r>
            <a:r>
              <a:rPr lang="en-US" dirty="0"/>
              <a:t>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63FA-9714-4AB7-BCAC-EB6DB7D2D598}" type="datetime1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9/1/2022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fld id="{B4CCEFBC-56E3-46EB-8190-87E34F6B7433}" type="datetime1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CE93-7D0C-46D8-AC03-A945570FC2CB}" type="datetime1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917-9B6E-4CBC-9545-D2650ECCE35E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4E4F-9E54-4124-956D-BB18C5B6F002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3C56-12CF-46B4-B3E2-D433A59F12E7}" type="datetime1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15BD-5CE0-4B2A-B85F-F48E54B5F17F}" type="datetime1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73CA-C927-422A-A3B6-13CCE94A4FA8}" type="datetime1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D808-EEDE-4E22-8763-EBE79AAEEFD9}" type="datetime1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2196-2B1B-418A-99BA-B797B214E76E}" type="datetime1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fld id="{F89BE2EF-BC28-48A9-8A44-8AEF5F5887F6}" type="datetime1">
              <a:rPr lang="en-US" smtClean="0"/>
              <a:t>9/1/2022</a:t>
            </a:fld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95E-4268-4EC5-AC64-5016055EE553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349D-DB20-4DD2-9D11-E81132A7AB97}" type="datetime1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9CC8-4D6C-45A8-BA58-0FD1A26803CC}" type="datetime1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4F1F-E23E-4BD5-8319-2C0AB814040D}" type="datetime1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53E0-80D4-4B0C-B4FC-0901934FC7CC}" type="datetime1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44126568-AADB-46EF-96BE-89049F9155DF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 ft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699"/>
            <a:ext cx="9144000" cy="2801372"/>
          </a:xfrm>
        </p:spPr>
        <p:txBody>
          <a:bodyPr anchor="b" anchorCtr="0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Matchmaker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John Sauter</a:t>
            </a:r>
          </a:p>
          <a:p>
            <a:r>
              <a:rPr lang="en-US" dirty="0"/>
              <a:t>Rachel Williams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3FA8F-5403-6813-3E74-DE38557F2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619" y="127819"/>
            <a:ext cx="2691581" cy="2691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05879"/>
            <a:ext cx="5872993" cy="2398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500B59-4CB5-4E11-9A7B-D19B4BA1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359401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E1B84C46-294D-1764-9D8C-D6F46FC6AB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60000"/>
          </a:blip>
          <a:srcRect t="35257" r="1" b="35257"/>
          <a:stretch/>
        </p:blipFill>
        <p:spPr>
          <a:xfrm>
            <a:off x="20" y="663"/>
            <a:ext cx="12188932" cy="35940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5026" y="3905880"/>
            <a:ext cx="5438774" cy="2398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Matchmaker</a:t>
            </a:r>
          </a:p>
          <a:p>
            <a:pPr marR="0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FFFFFF"/>
              </a:solidFill>
              <a:effectLst/>
            </a:endParaRPr>
          </a:p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FFFFFF"/>
                </a:solidFill>
                <a:effectLst/>
              </a:rPr>
              <a:t>Deployed:</a:t>
            </a:r>
          </a:p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</a:rPr>
              <a:t>https://TBD.herokuapp.com/</a:t>
            </a:r>
          </a:p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FFFFFF"/>
                </a:solidFill>
                <a:effectLst/>
              </a:rPr>
              <a:t>GitHub repo: </a:t>
            </a:r>
            <a:r>
              <a:rPr lang="en-US" sz="1800" dirty="0">
                <a:solidFill>
                  <a:srgbClr val="FFFFFF"/>
                </a:solidFill>
                <a:effectLst/>
              </a:rPr>
              <a:t>https://github.com/JohnSauter/Matchmaker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54B2E-C37D-4B68-9B83-A941B74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2FE035-28CE-42A1-8A29-07930E36A041}" type="datetime1">
              <a:rPr lang="en-US" smtClean="0"/>
              <a:t>9/1/2022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ame 1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272B6F-135F-45E6-8F46-83B32059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494950"/>
            <a:ext cx="5231130" cy="587158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ame 3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2F2E097-B4D0-0F59-B93E-F108A81E1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857251"/>
            <a:ext cx="542837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Elevator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190875"/>
            <a:ext cx="5428375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  <a:effectLst/>
              </a:rPr>
              <a:t>Drawing on both long folk history of third-party matchmakers as well as one of the earliest uses of commercial computing, Matchmaker combines high tech and high touch to facilitate matches between compatible people. 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8" name="Picture 7" descr="A silhouette of a person playing a musical instrument&#10;&#10;Description automatically generated with low confidence">
            <a:extLst>
              <a:ext uri="{FF2B5EF4-FFF2-40B4-BE49-F238E27FC236}">
                <a16:creationId xmlns:a16="http://schemas.microsoft.com/office/drawing/2014/main" id="{64991419-BA2C-89E5-0127-06425B5FD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11604" b="-1"/>
          <a:stretch/>
        </p:blipFill>
        <p:spPr>
          <a:xfrm>
            <a:off x="6368340" y="491461"/>
            <a:ext cx="5190186" cy="58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7042"/>
            <a:ext cx="10702355" cy="4229741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Seekers enter both statistical and free-form information about themselves and preferences for a match and pay a fee to be matched. Matchmaker automatically filters user statistical data for compatibility, then presents anonymized potential matches to a human matchmaker. The matchmaker reviews the free-form “About Me” data, rates acceptable matches on a scale of 1-10, then forwards the anonymized choices to the user. The user then has the option to choose one match. Once the user has chosen a match, an email is sent to both parties and their contact information is provided </a:t>
            </a: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each.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user may reject a previously chosen match, in which case, confirmation emails are again sent to both parties. The user is invited to try again, but only after paying the fee once more.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fld id="{5FABAB7C-0F09-414D-BD4E-3BC25BE32707}" type="datetime1">
              <a:rPr lang="en-US" smtClean="0"/>
              <a:t>9/1/2022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7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ame 1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272B6F-135F-45E6-8F46-83B32059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494950"/>
            <a:ext cx="5231130" cy="587158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3" name="Frame 3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2F2E097-B4D0-0F59-B93E-F108A81E1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857251"/>
            <a:ext cx="5428375" cy="12382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User 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190875"/>
            <a:ext cx="5428375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effectLst/>
              </a:rPr>
              <a:t>As a lonely person, I would like to be matched with compatible people so that I have opportunities to build successful relationships.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As a matchmaker I want to use my skills to match compatible people.</a:t>
            </a:r>
          </a:p>
        </p:txBody>
      </p:sp>
      <p:pic>
        <p:nvPicPr>
          <p:cNvPr id="8" name="Picture 7" descr="A silhouette of a person playing a musical instrument&#10;&#10;Description automatically generated with low confidence">
            <a:extLst>
              <a:ext uri="{FF2B5EF4-FFF2-40B4-BE49-F238E27FC236}">
                <a16:creationId xmlns:a16="http://schemas.microsoft.com/office/drawing/2014/main" id="{64991419-BA2C-89E5-0127-06425B5FD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11604" b="-1"/>
          <a:stretch/>
        </p:blipFill>
        <p:spPr>
          <a:xfrm>
            <a:off x="6368340" y="491461"/>
            <a:ext cx="5190186" cy="58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1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ame 3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272B6F-135F-45E6-8F46-83B32059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494950"/>
            <a:ext cx="5231130" cy="587158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ame 55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58CC6-FF60-4FC8-BA35-52A8BDDC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42837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F0E0066-50A4-4BA2-9D04-DA968D2A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5428375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React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FFFFFF"/>
                </a:solidFill>
                <a:effectLst/>
              </a:rPr>
              <a:t>GraphQL</a:t>
            </a:r>
            <a:r>
              <a:rPr lang="en-US" sz="2000" dirty="0">
                <a:solidFill>
                  <a:srgbClr val="FFFFFF"/>
                </a:solidFill>
                <a:effectLst/>
              </a:rPr>
              <a:t>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Node.js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Express.js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MongoDB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Mongoose ODM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JWT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FFFFFF"/>
                </a:solidFill>
                <a:effectLst/>
              </a:rPr>
              <a:t>Nodemailer</a:t>
            </a:r>
            <a:r>
              <a:rPr lang="en-US" sz="2000" dirty="0">
                <a:solidFill>
                  <a:srgbClr val="FFFFFF"/>
                </a:solidFill>
                <a:effectLst/>
              </a:rPr>
              <a:t>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Stripe</a:t>
            </a:r>
          </a:p>
        </p:txBody>
      </p:sp>
      <p:pic>
        <p:nvPicPr>
          <p:cNvPr id="5" name="Picture 4" descr="A silhouette of a person playing a musical instrument&#10;&#10;Description automatically generated with low confidence">
            <a:extLst>
              <a:ext uri="{FF2B5EF4-FFF2-40B4-BE49-F238E27FC236}">
                <a16:creationId xmlns:a16="http://schemas.microsoft.com/office/drawing/2014/main" id="{53A415FE-CA60-0DF2-0229-7246D03657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11604" b="-1"/>
          <a:stretch/>
        </p:blipFill>
        <p:spPr>
          <a:xfrm>
            <a:off x="6503670" y="494950"/>
            <a:ext cx="5190186" cy="5871589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067F41-22A4-40B6-A3DA-26D8E0FC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BAE2458-95DF-4A6E-AE8D-A705E73BF9E4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t>9/1/2022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068389-EB02-493E-9416-4F35FEE4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09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871718"/>
          </a:xfrm>
        </p:spPr>
        <p:txBody>
          <a:bodyPr/>
          <a:lstStyle/>
          <a:p>
            <a:pPr algn="ctr"/>
            <a:r>
              <a:rPr lang="en-US" dirty="0"/>
              <a:t>Tasks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7042"/>
            <a:ext cx="10702355" cy="4229741"/>
          </a:xfrm>
        </p:spPr>
        <p:txBody>
          <a:bodyPr numCol="1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 pages and actions to be taken on each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 the data structures to support the user 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 the </a:t>
            </a:r>
            <a:r>
              <a:rPr lang="en-US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GraphQL</a:t>
            </a: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queries and mutations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Code the client, including CSS for each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Code the server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 and debug, using the </a:t>
            </a:r>
            <a:r>
              <a:rPr lang="en-US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GraphQL</a:t>
            </a: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sandbox and Chrome </a:t>
            </a:r>
            <a:r>
              <a:rPr lang="en-US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devtools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Deploy to Heroku and MongoDB Atlas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Present the application to the class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C73F6-2951-4B9F-A233-D604C72036C7}" type="datetime1">
              <a:rPr kumimoji="0" lang="en-US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9/1/2022</a:t>
            </a:fld>
            <a:endParaRPr kumimoji="0" 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64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871718"/>
          </a:xfrm>
        </p:spPr>
        <p:txBody>
          <a:bodyPr/>
          <a:lstStyle/>
          <a:p>
            <a:pPr algn="ctr"/>
            <a:r>
              <a:rPr lang="en-US" dirty="0"/>
              <a:t>Roles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7042"/>
            <a:ext cx="10702355" cy="4229741"/>
          </a:xfrm>
        </p:spPr>
        <p:txBody>
          <a:bodyPr numCol="3"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800" b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John</a:t>
            </a:r>
            <a:endParaRPr lang="en-US" sz="4800" dirty="0">
              <a:solidFill>
                <a:schemeClr val="tx2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structures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pages: login, signup, pay, choose, rate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GraphQL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resolver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Seeker-matching algorithm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Stripe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solidFill>
                <a:srgbClr val="2014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solidFill>
                <a:srgbClr val="2014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solidFill>
                <a:srgbClr val="2014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800" b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Rachel</a:t>
            </a:r>
            <a:endParaRPr lang="en-US" sz="4800" dirty="0">
              <a:solidFill>
                <a:schemeClr val="tx2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2">
                    <a:lumMod val="75000"/>
                    <a:lumOff val="25000"/>
                    <a:alpha val="7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structures</a:t>
            </a:r>
            <a:endParaRPr lang="en-US" sz="2400" dirty="0">
              <a:solidFill>
                <a:schemeClr val="tx2">
                  <a:lumMod val="75000"/>
                  <a:lumOff val="25000"/>
                  <a:alpha val="7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2">
                    <a:lumMod val="75000"/>
                    <a:lumOff val="25000"/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pages: profile, 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wishlist</a:t>
            </a:r>
            <a:endParaRPr lang="en-US" sz="2400" dirty="0">
              <a:solidFill>
                <a:schemeClr val="tx2">
                  <a:lumMod val="75000"/>
                  <a:lumOff val="25000"/>
                  <a:alpha val="7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2">
                    <a:lumMod val="75000"/>
                    <a:lumOff val="25000"/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Seed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tx2">
                    <a:lumMod val="75000"/>
                    <a:lumOff val="25000"/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Nodemailer</a:t>
            </a:r>
            <a:endParaRPr lang="en-US" sz="2400" dirty="0">
              <a:solidFill>
                <a:schemeClr val="tx2">
                  <a:lumMod val="75000"/>
                  <a:lumOff val="25000"/>
                  <a:alpha val="7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2">
                    <a:lumMod val="75000"/>
                    <a:lumOff val="25000"/>
                    <a:alpha val="7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Stripe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3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Thanks Nathan and Lada!</a:t>
            </a:r>
            <a:br>
              <a:rPr lang="en-US" sz="3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endParaRPr lang="en-US" sz="3600" b="1" dirty="0">
              <a:solidFill>
                <a:schemeClr val="tx2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75000"/>
                  <a:lumOff val="25000"/>
                  <a:alpha val="7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75000"/>
                  <a:lumOff val="25000"/>
                  <a:alpha val="7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4800" b="1" dirty="0">
              <a:solidFill>
                <a:schemeClr val="tx2">
                  <a:lumMod val="75000"/>
                  <a:lumOff val="25000"/>
                  <a:alpha val="7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>
              <a:buNone/>
            </a:pPr>
            <a:endParaRPr lang="en-US" b="1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5121BD-B684-4048-8AFA-2246AD58D425}" type="datetime1">
              <a:rPr kumimoji="0" lang="en-US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9/1/2022</a:t>
            </a:fld>
            <a:endParaRPr kumimoji="0" 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82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871718"/>
          </a:xfrm>
        </p:spPr>
        <p:txBody>
          <a:bodyPr/>
          <a:lstStyle/>
          <a:p>
            <a:pPr algn="ctr"/>
            <a:r>
              <a:rPr lang="en-US"/>
              <a:t>Challenges                 Successes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79298"/>
            <a:ext cx="10702355" cy="3427485"/>
          </a:xfrm>
        </p:spPr>
        <p:txBody>
          <a:bodyPr numCol="2">
            <a:normAutofit/>
          </a:bodyPr>
          <a:lstStyle/>
          <a:p>
            <a:pPr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14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Losing a team member</a:t>
            </a: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14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Getting details right with </a:t>
            </a:r>
            <a:r>
              <a:rPr lang="en-US" sz="3200" dirty="0" err="1">
                <a:solidFill>
                  <a:srgbClr val="2014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GraphQL</a:t>
            </a:r>
            <a:endParaRPr lang="en-US" sz="3200" dirty="0">
              <a:solidFill>
                <a:srgbClr val="2014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144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Stripe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3200" dirty="0">
              <a:solidFill>
                <a:srgbClr val="20144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3200" dirty="0">
              <a:solidFill>
                <a:srgbClr val="2014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Nodemailer</a:t>
            </a:r>
            <a:endParaRPr lang="en-US" sz="3200" dirty="0">
              <a:solidFill>
                <a:schemeClr val="tx1">
                  <a:alpha val="7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to debug </a:t>
            </a:r>
            <a:r>
              <a:rPr lang="en-US" sz="3200" dirty="0" err="1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GraphQL</a:t>
            </a:r>
            <a:endParaRPr lang="en-US" sz="3200" dirty="0">
              <a:solidFill>
                <a:schemeClr val="tx1">
                  <a:alpha val="7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Regrouping to complete project</a:t>
            </a:r>
          </a:p>
          <a:p>
            <a:pPr marL="228600" indent="0">
              <a:buNone/>
            </a:pPr>
            <a:endParaRPr lang="en-US" b="1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8281D-E56A-41AA-95B7-7A68C1C8FD2E}" type="datetime1">
              <a:rPr kumimoji="0" lang="en-US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9/1/2022</a:t>
            </a:fld>
            <a:endParaRPr kumimoji="0" 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632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>
            <a:normAutofit fontScale="92500" lnSpcReduction="10000"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Upgrade CSS/UI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user input options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 password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PWA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photo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error checking UI</a:t>
            </a:r>
          </a:p>
          <a:p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fld id="{C0FC2070-D7C6-4456-A0EC-64AE8A4CA50C}" type="datetime1">
              <a:rPr lang="en-US" smtClean="0"/>
              <a:t>9/1/2022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1" name="Picture Placeholder 20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5F1AC17D-80AF-CC70-B15D-E6FD027F6D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8626" b="8626"/>
          <a:stretch>
            <a:fillRect/>
          </a:stretch>
        </p:blipFill>
        <p:spPr/>
      </p:pic>
      <p:pic>
        <p:nvPicPr>
          <p:cNvPr id="23" name="Picture Placeholder 22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2FC78CAB-A13B-7E94-8C45-712D5613DF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8626" b="8626"/>
          <a:stretch>
            <a:fillRect/>
          </a:stretch>
        </p:blipFill>
        <p:spPr/>
      </p:pic>
      <p:pic>
        <p:nvPicPr>
          <p:cNvPr id="25" name="Picture Placeholder 2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F250C2AC-F60C-10A4-80B9-F90A29CF761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8626" b="8626"/>
          <a:stretch>
            <a:fillRect/>
          </a:stretch>
        </p:blipFill>
        <p:spPr/>
      </p:pic>
      <p:pic>
        <p:nvPicPr>
          <p:cNvPr id="27" name="Picture Placeholder 26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6D75D99A-3EA2-650A-B172-5D5B0986920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8649" b="86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{097F5668-8E2D-4F9B-B9AA-F2B3A13750E0}tf00537603_win32</Template>
  <TotalTime>945</TotalTime>
  <Words>430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Sabon Next LT</vt:lpstr>
      <vt:lpstr>Symbol</vt:lpstr>
      <vt:lpstr>Wingdings</vt:lpstr>
      <vt:lpstr>LuminousVTI</vt:lpstr>
      <vt:lpstr>    Matchmaker</vt:lpstr>
      <vt:lpstr>Elevator Pitch</vt:lpstr>
      <vt:lpstr>Description</vt:lpstr>
      <vt:lpstr>User Story</vt:lpstr>
      <vt:lpstr>Technologies Used</vt:lpstr>
      <vt:lpstr>Tasks</vt:lpstr>
      <vt:lpstr>Roles</vt:lpstr>
      <vt:lpstr>Challenges                 Successes</vt:lpstr>
      <vt:lpstr>Directions for Future Development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Matchmaker</dc:title>
  <dc:creator>Rachel Williams</dc:creator>
  <cp:lastModifiedBy>Rachel Williams</cp:lastModifiedBy>
  <cp:revision>7</cp:revision>
  <dcterms:created xsi:type="dcterms:W3CDTF">2022-08-31T21:46:01Z</dcterms:created>
  <dcterms:modified xsi:type="dcterms:W3CDTF">2022-09-01T20:36:39Z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