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3a7721f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3a7721f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3a7721f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3a7721f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380a8dd27_0_1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380a8dd27_0_1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380a8dd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380a8dd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3a7721fd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3a7721fd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380a8dd27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380a8dd27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3a7721fd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3a7721fd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380a8dd27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380a8dd27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whenamancodes/students-performance-in-exam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Factors can affect to student exam performance?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John Sevilla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280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" sz="2600"/>
              <a:t>Scope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8076"/>
              <a:buNone/>
            </a:pPr>
            <a:r>
              <a:t/>
            </a:r>
            <a:endParaRPr sz="2600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this project the scope of my question needed to be heavily limited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We’re Human!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Mental Health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Sleep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Medical Conditions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and Exploring the Data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Overwhelming Amount of data sets and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https://www.kaggle.com/datasets/whenamancodes/students-performance-in-exams/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Simplicity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Interesting</a:t>
            </a:r>
            <a:r>
              <a:rPr lang="en"/>
              <a:t> Factors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Personal Connection</a:t>
            </a:r>
            <a:br>
              <a:rPr lang="en"/>
            </a:b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Small Data Set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Interesting Factors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Parental level of education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Test Preparation course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you come up with your question?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Initial</a:t>
            </a:r>
            <a:r>
              <a:rPr lang="en"/>
              <a:t> Question: How does sleep impact student exam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Did your question evolve: Yes, once I saw the parent’s education level I decided to change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Hypothesis: I </a:t>
            </a:r>
            <a:r>
              <a:rPr lang="en"/>
              <a:t>don't</a:t>
            </a:r>
            <a:r>
              <a:rPr lang="en"/>
              <a:t> think that a parent’s education will </a:t>
            </a:r>
            <a:r>
              <a:rPr lang="en"/>
              <a:t>affect</a:t>
            </a:r>
            <a:r>
              <a:rPr lang="en"/>
              <a:t> their child’s test scores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Wrangling the Data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4111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Wrangling the data I wanted to keep the scope small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Ethnicity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Sleep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Economic Background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Divorced Households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950" y="445025"/>
            <a:ext cx="4111250" cy="175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147" y="2809372"/>
            <a:ext cx="3808275" cy="19078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532950" y="2272300"/>
            <a:ext cx="386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After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572000" y="43400"/>
            <a:ext cx="362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Before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Results / Visualization - 1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251754"/>
            <a:ext cx="2697479" cy="257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4321" y="1318850"/>
            <a:ext cx="2695652" cy="2572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5095" y="1251750"/>
            <a:ext cx="2697206" cy="257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Results / Visualization - 3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2" y="1876174"/>
            <a:ext cx="3013800" cy="2064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8329" y="1875301"/>
            <a:ext cx="3013800" cy="206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3244" y="1875309"/>
            <a:ext cx="3017520" cy="206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Results / Visualization - 2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" y="1538038"/>
            <a:ext cx="3013801" cy="206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71" y="1538913"/>
            <a:ext cx="3017520" cy="206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1382" y="1538913"/>
            <a:ext cx="3017521" cy="206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