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8180-05F1-4F5F-BFD2-100AA8611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7A062-277F-4D82-A62E-E4E0E3A22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FB82-299D-4CF8-9E78-42317052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8E54-AB70-4106-A4E1-9D52256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D3D6-0B76-4FAB-832C-370FC1EA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6910-490C-4B2F-B358-E333B035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72442-4631-48A3-B48A-68DC865B6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AD43-30EB-46D9-B78E-69121E2C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D8B1-0B7E-4910-B3FF-8855CF58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39B5F-872A-4F30-A575-62153C96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BCCC3-D05D-473D-95D8-45AF1AA13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36D2B-E66F-4CAF-8A72-17F6CE88B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2AC9-7525-4335-AF24-A94DB0AF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ABB0-2117-4723-9E76-F56DB71B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BA62-D1D9-47C2-AA4C-4F4CC8A7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DE3F-7BB4-4131-BF4D-251CEAB3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89E4-CDEE-4E1D-944E-FD324DBF5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7804-9196-4EF0-847A-78F79A41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7C11-0A4A-40D8-A5D5-096D10C5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567C-AC60-406E-8383-A3ABE6D6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0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6AD8-259E-4609-BEF9-085B01D0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267E-773E-492D-9FED-08B7DF40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7DCA-F6E0-412E-B9CE-E6C30395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1D28F-37FB-437B-AD3B-8BB26BB2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79B9-AF1A-45BA-8A1F-41576067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17F6-A5AB-4ABB-8563-EFA091F8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CACB-46B5-4A0C-B1AD-3C660E2AA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8448-C21E-4D97-AEEC-A76C535C4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F0B8-DD54-42AD-AF6E-D1A5D6E5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B506F-6518-44F9-AF58-4491988E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3FF5B-EC4F-486A-B1DD-95F21D4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1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D501-EF5D-4EA6-8FF3-088A7046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0367-2468-4592-B9B3-AA164F86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4D6C9-1924-4E70-8089-C46912467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05E54-6B19-455F-8A78-F1F449271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43E6B-E3F8-4B38-9091-C9D971B9D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AFEF2-90C5-467E-89F7-69C65746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E9B1C-8239-41F1-851A-A7945F44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A7BBF-84F3-47DF-A665-3EADA5C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9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E06C-8890-44EF-8AD7-DEE23DD3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2EBEF-D491-4CD7-B6B8-B8D802BB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5F685-F03F-47A4-91A8-87F6AEB0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42E69-4A8B-4A98-8528-45724768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6AE26-6695-4AEE-A4F6-40806E6B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3FE36-0AF1-46BE-A6C1-E09B70CE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2B63F-F94F-49F2-AF1E-A18534E3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5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21A6-DCA7-4542-A5F3-515F5525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640D-8A08-48E6-8FB3-DFCF51D4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1F53-E209-41AE-882C-3058B802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4671A-C102-4500-94E5-3DCF597E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0D304-FBAA-4F3F-B1CC-A59CEED9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E0E1-7CB9-40C3-BB02-D6ACA88F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A719-F948-4A8E-AB8A-5E099E60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4AC6F-99A5-4627-BFDC-CADF063A3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C83BC-50E5-4FFA-B9B3-A1770968F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6529-1A34-4BD3-AFDC-C155E64E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8F996-0522-4572-A0D0-8459CAF8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288E4-BFFD-4822-A1FE-B9214244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5DC93-878B-4A98-8257-4F45B10F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D64B3-728F-4F8D-B01E-CF759BDC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8F4F-E470-41C4-8A5F-8632EDCF1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7D4B-6E44-4AE2-B3DA-B019F1BA6C6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B81A-A4F5-4BE6-AD33-77C050949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D09A-13D4-49AC-A65B-2D54220E9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B7151-C2ED-42C9-9DD2-4F618E99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3D953-B9C4-420D-994F-02B9D9AC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13" y="509521"/>
            <a:ext cx="7329277" cy="575060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821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EA19F-8EAA-4B01-BA0E-14BD8970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9" y="591360"/>
            <a:ext cx="7605541" cy="552808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588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7BCA3-1798-47E0-92FC-768FEEBC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25" y="230023"/>
            <a:ext cx="5086373" cy="639795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46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51C3BD-D2DF-4349-8A4E-CAE408D4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78" y="643466"/>
            <a:ext cx="4092901" cy="5566833"/>
          </a:xfrm>
          <a:prstGeom prst="rect">
            <a:avLst/>
          </a:pr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59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Mahon</dc:creator>
  <cp:lastModifiedBy>Jen Mahon</cp:lastModifiedBy>
  <cp:revision>1</cp:revision>
  <dcterms:created xsi:type="dcterms:W3CDTF">2021-02-02T20:33:26Z</dcterms:created>
  <dcterms:modified xsi:type="dcterms:W3CDTF">2021-02-02T20:34:56Z</dcterms:modified>
</cp:coreProperties>
</file>