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latin typeface="Bookman Old Style" panose="02050604050505020204" pitchFamily="18" charset="0"/>
              </a:rPr>
              <a:t>Team </a:t>
            </a:r>
            <a:r>
              <a:rPr lang="en-US" sz="5400" dirty="0" err="1">
                <a:latin typeface="Bookman Old Style" panose="02050604050505020204" pitchFamily="18" charset="0"/>
              </a:rPr>
              <a:t>Abracadata</a:t>
            </a:r>
            <a:br>
              <a:rPr lang="en-US" sz="5400" dirty="0">
                <a:latin typeface="Bookman Old Style" panose="02050604050505020204" pitchFamily="18" charset="0"/>
              </a:rPr>
            </a:br>
            <a:br>
              <a:rPr lang="en-US" sz="54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YouTube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Fereshteh </a:t>
            </a:r>
            <a:r>
              <a:rPr lang="en-US" dirty="0" err="1">
                <a:latin typeface="Bookman Old Style" panose="02050604050505020204" pitchFamily="18" charset="0"/>
              </a:rPr>
              <a:t>Aghaei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Jen Mahon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Julia </a:t>
            </a:r>
            <a:r>
              <a:rPr lang="en-US" dirty="0" err="1">
                <a:latin typeface="Bookman Old Style" panose="02050604050505020204" pitchFamily="18" charset="0"/>
              </a:rPr>
              <a:t>Squeri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John </a:t>
            </a:r>
            <a:r>
              <a:rPr lang="en-US" dirty="0" err="1">
                <a:latin typeface="Bookman Old Style" panose="02050604050505020204" pitchFamily="18" charset="0"/>
              </a:rPr>
              <a:t>Shuford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F10335-125F-4180-B907-5BDF8477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9" y="668911"/>
            <a:ext cx="7329277" cy="57506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534A1-97AD-4E5D-8FB0-52B9ED24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426" y="664957"/>
            <a:ext cx="7605541" cy="55280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3314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41E5A-2411-467A-9776-AA4EF8C4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92" y="305524"/>
            <a:ext cx="5086373" cy="63979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188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A96F1-F0D9-4EF1-B74B-276AF486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2" y="645583"/>
            <a:ext cx="4254655" cy="5566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684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6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Century Gothic</vt:lpstr>
      <vt:lpstr>Vapor Trail</vt:lpstr>
      <vt:lpstr>Team Abracadata  YouTube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Abracadata  YouTube analysis</dc:title>
  <dc:creator>Jen Mahon</dc:creator>
  <cp:lastModifiedBy>Jen Mahon</cp:lastModifiedBy>
  <cp:revision>4</cp:revision>
  <dcterms:created xsi:type="dcterms:W3CDTF">2021-02-03T19:19:45Z</dcterms:created>
  <dcterms:modified xsi:type="dcterms:W3CDTF">2021-02-03T19:30:22Z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