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99" d="100"/>
          <a:sy n="199" d="100"/>
        </p:scale>
        <p:origin x="-19557" y="-23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0618-05C0-4FEC-875C-A3BF933428FD}"/>
              </a:ext>
            </a:extLst>
          </p:cNvPr>
          <p:cNvSpPr txBox="1"/>
          <p:nvPr/>
        </p:nvSpPr>
        <p:spPr>
          <a:xfrm>
            <a:off x="4921135" y="11371811"/>
            <a:ext cx="10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Data_LOADER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E3-64B4-4FE2-A104-2D91ED6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FB9-1276-4E68-A390-991A1015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01429" y="17841941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095502" y="17329830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>
            <a:off x="20903107" y="17914605"/>
            <a:ext cx="2044372" cy="33745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1571165" y="21289107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294418" y="21495711"/>
            <a:ext cx="179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086560" y="18346897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077064" y="18511221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20" idx="2"/>
          </p:cNvCxnSpPr>
          <p:nvPr/>
        </p:nvCxnSpPr>
        <p:spPr>
          <a:xfrm flipV="1">
            <a:off x="17191140" y="21158287"/>
            <a:ext cx="218581" cy="3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560404" y="18623896"/>
            <a:ext cx="1256342" cy="1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H="1" flipV="1">
            <a:off x="17550908" y="18726665"/>
            <a:ext cx="265838" cy="9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885451" y="17407858"/>
            <a:ext cx="1621476" cy="19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182558" y="17012714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875273" y="17407858"/>
            <a:ext cx="10178" cy="4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41395" y="17253970"/>
            <a:ext cx="6881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39618" y="17720600"/>
            <a:ext cx="761811" cy="22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7157677" y="18818978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7540729" y="17287483"/>
            <a:ext cx="10179" cy="12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39618" y="18340278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368791" y="18057385"/>
            <a:ext cx="506482" cy="28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61483" y="18150076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06927" y="18999553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37" idx="0"/>
          </p:cNvCxnSpPr>
          <p:nvPr/>
        </p:nvCxnSpPr>
        <p:spPr>
          <a:xfrm>
            <a:off x="20074245" y="19645884"/>
            <a:ext cx="2873234" cy="164322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38356" y="18322696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22595" y="20010805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Publishes via </a:t>
            </a:r>
            <a:r>
              <a:rPr lang="en-US" sz="400" dirty="0" err="1">
                <a:solidFill>
                  <a:schemeClr val="accent6"/>
                </a:solidFill>
              </a:rPr>
              <a:t>onUpdate</a:t>
            </a:r>
            <a:r>
              <a:rPr lang="en-US" sz="400" dirty="0">
                <a:solidFill>
                  <a:schemeClr val="accent6"/>
                </a:solidFill>
              </a:rPr>
              <a:t> the entire .</a:t>
            </a:r>
            <a:r>
              <a:rPr lang="en-US" sz="400" dirty="0" err="1">
                <a:solidFill>
                  <a:schemeClr val="accent6"/>
                </a:solidFill>
              </a:rPr>
              <a:t>val</a:t>
            </a:r>
            <a:r>
              <a:rPr lang="en-US" sz="400" dirty="0">
                <a:solidFill>
                  <a:schemeClr val="accent6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7191140" y="21895821"/>
            <a:ext cx="4568056" cy="9868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741" y="20858205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509" y="21073649"/>
            <a:ext cx="1266631" cy="42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382913" y="2241973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05321" y="20152753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074245" y="17914605"/>
            <a:ext cx="828862" cy="108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47880" y="18531012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941F8-BE53-4677-ADF6-63928907B001}"/>
              </a:ext>
            </a:extLst>
          </p:cNvPr>
          <p:cNvSpPr txBox="1"/>
          <p:nvPr/>
        </p:nvSpPr>
        <p:spPr>
          <a:xfrm>
            <a:off x="17202007" y="20989010"/>
            <a:ext cx="4154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653C92-1F3B-450C-A382-B1F41481C345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17398120" y="20255820"/>
            <a:ext cx="11601" cy="73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02F600D-4816-49CE-9344-5072BD55863A}"/>
              </a:ext>
            </a:extLst>
          </p:cNvPr>
          <p:cNvSpPr txBox="1"/>
          <p:nvPr/>
        </p:nvSpPr>
        <p:spPr>
          <a:xfrm>
            <a:off x="17640370" y="20170688"/>
            <a:ext cx="8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F5B787E-C97D-45DB-9363-5A954A8F0F56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2947479" y="21504551"/>
            <a:ext cx="0" cy="96265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28CFFC1-B2A4-4D6E-A8C0-C1488E736547}"/>
              </a:ext>
            </a:extLst>
          </p:cNvPr>
          <p:cNvGrpSpPr/>
          <p:nvPr/>
        </p:nvGrpSpPr>
        <p:grpSpPr>
          <a:xfrm>
            <a:off x="17120073" y="20101932"/>
            <a:ext cx="611354" cy="153888"/>
            <a:chOff x="17131674" y="20101587"/>
            <a:chExt cx="611354" cy="1538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54344-A2C7-4C7C-B52D-9A85BB3777D3}"/>
                </a:ext>
              </a:extLst>
            </p:cNvPr>
            <p:cNvSpPr txBox="1"/>
            <p:nvPr/>
          </p:nvSpPr>
          <p:spPr>
            <a:xfrm>
              <a:off x="17131674" y="20101587"/>
              <a:ext cx="55609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sigmaNodeStore</a:t>
              </a:r>
              <a:endParaRPr lang="en-US" sz="400" dirty="0"/>
            </a:p>
          </p:txBody>
        </p:sp>
        <p:sp>
          <p:nvSpPr>
            <p:cNvPr id="247" name="Diamond 246">
              <a:extLst>
                <a:ext uri="{FF2B5EF4-FFF2-40B4-BE49-F238E27FC236}">
                  <a16:creationId xmlns:a16="http://schemas.microsoft.com/office/drawing/2014/main" id="{DCDDFB65-7A05-4DD9-9DF3-C3C28638401B}"/>
                </a:ext>
              </a:extLst>
            </p:cNvPr>
            <p:cNvSpPr/>
            <p:nvPr/>
          </p:nvSpPr>
          <p:spPr>
            <a:xfrm>
              <a:off x="17624626" y="20141593"/>
              <a:ext cx="118402" cy="7918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696B0F49-FCDC-4106-A8C6-49C1AAF765B8}"/>
              </a:ext>
            </a:extLst>
          </p:cNvPr>
          <p:cNvSpPr txBox="1"/>
          <p:nvPr/>
        </p:nvSpPr>
        <p:spPr>
          <a:xfrm>
            <a:off x="18167876" y="20106275"/>
            <a:ext cx="59941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</a:t>
            </a:r>
            <a:endParaRPr lang="en-US" sz="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F0F09-F546-4A35-B91D-9A8C33FDACAB}"/>
              </a:ext>
            </a:extLst>
          </p:cNvPr>
          <p:cNvGrpSpPr/>
          <p:nvPr/>
        </p:nvGrpSpPr>
        <p:grpSpPr>
          <a:xfrm>
            <a:off x="17667076" y="19990279"/>
            <a:ext cx="571126" cy="192940"/>
            <a:chOff x="17667076" y="19990279"/>
            <a:chExt cx="571126" cy="192940"/>
          </a:xfrm>
        </p:grpSpPr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98ECDA57-B0DE-4EED-8B17-DA43B9C16F1B}"/>
                </a:ext>
              </a:extLst>
            </p:cNvPr>
            <p:cNvCxnSpPr>
              <a:cxnSpLocks/>
              <a:stCxn id="247" idx="3"/>
              <a:endCxn id="251" idx="1"/>
            </p:cNvCxnSpPr>
            <p:nvPr/>
          </p:nvCxnSpPr>
          <p:spPr>
            <a:xfrm>
              <a:off x="17731427" y="20181532"/>
              <a:ext cx="436449" cy="1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9D86D9C-62DF-483F-B5B6-4560D78A332D}"/>
                </a:ext>
              </a:extLst>
            </p:cNvPr>
            <p:cNvSpPr txBox="1"/>
            <p:nvPr/>
          </p:nvSpPr>
          <p:spPr>
            <a:xfrm>
              <a:off x="17667076" y="19990279"/>
              <a:ext cx="57112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                      n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8929E5D7-A820-44FF-A890-88E8F8F48EFE}"/>
              </a:ext>
            </a:extLst>
          </p:cNvPr>
          <p:cNvSpPr txBox="1"/>
          <p:nvPr/>
        </p:nvSpPr>
        <p:spPr>
          <a:xfrm>
            <a:off x="18167876" y="19924455"/>
            <a:ext cx="698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AEEB77-8326-4257-99A9-1B22EAE7ECB7}"/>
              </a:ext>
            </a:extLst>
          </p:cNvPr>
          <p:cNvSpPr txBox="1"/>
          <p:nvPr/>
        </p:nvSpPr>
        <p:spPr>
          <a:xfrm>
            <a:off x="17821017" y="19659473"/>
            <a:ext cx="59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</a:t>
            </a:r>
            <a:endParaRPr lang="en-US" sz="400"/>
          </a:p>
          <a:p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Words>1583</Words>
  <Application>Microsoft Office PowerPoint</Application>
  <PresentationFormat>Custom</PresentationFormat>
  <Paragraphs>336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141</cp:revision>
  <dcterms:created xsi:type="dcterms:W3CDTF">2017-11-26T16:40:06Z</dcterms:created>
  <dcterms:modified xsi:type="dcterms:W3CDTF">2017-12-08T19:25:25Z</dcterms:modified>
</cp:coreProperties>
</file>