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33" d="100"/>
          <a:sy n="33" d="100"/>
        </p:scale>
        <p:origin x="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2E5E-2BB3-4862-9978-7D7C3864667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AB5EB-6AB2-42F8-B8E4-2F3789112BA4}"/>
              </a:ext>
            </a:extLst>
          </p:cNvPr>
          <p:cNvSpPr txBox="1"/>
          <p:nvPr/>
        </p:nvSpPr>
        <p:spPr>
          <a:xfrm>
            <a:off x="914400" y="874643"/>
            <a:ext cx="516834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TREE_LOADER</a:t>
            </a:r>
          </a:p>
          <a:p>
            <a:r>
              <a:rPr lang="en-US" dirty="0"/>
              <a:t>-has a reference to the same store source that gets passed into each store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fetch JSON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JSON into object, which includes subscriptions to database, and objects all the way down the </a:t>
            </a:r>
            <a:r>
              <a:rPr lang="en-US" dirty="0" err="1"/>
              <a:t>objectTreehhh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Load first store: 20 hours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next 4 stores: 30 hours</a:t>
            </a:r>
          </a:p>
          <a:p>
            <a:pPr marL="285750" indent="-285750">
              <a:buFontTx/>
              <a:buChar char="-"/>
            </a:pPr>
            <a:r>
              <a:rPr lang="en-US" dirty="0"/>
              <a:t>URI resolver, design and data structures – 20 hours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On page load</a:t>
            </a:r>
          </a:p>
          <a:p>
            <a:r>
              <a:rPr lang="en-US" dirty="0"/>
              <a:t>	- get URL</a:t>
            </a:r>
          </a:p>
          <a:p>
            <a:r>
              <a:rPr lang="en-US" dirty="0"/>
              <a:t>	- </a:t>
            </a:r>
            <a:r>
              <a:rPr lang="en-US" dirty="0" err="1"/>
              <a:t>getTreeIdFromURL</a:t>
            </a:r>
            <a:endParaRPr lang="en-US" dirty="0"/>
          </a:p>
          <a:p>
            <a:r>
              <a:rPr lang="en-US" dirty="0"/>
              <a:t>	- create </a:t>
            </a:r>
            <a:r>
              <a:rPr lang="en-US" dirty="0" err="1"/>
              <a:t>TreeLoader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loadTree</a:t>
            </a:r>
            <a:r>
              <a:rPr lang="en-US" dirty="0"/>
              <a:t> and </a:t>
            </a:r>
            <a:r>
              <a:rPr lang="en-US" dirty="0" err="1"/>
              <a:t>loadAllChildren</a:t>
            </a:r>
            <a:r>
              <a:rPr lang="en-US" dirty="0"/>
              <a:t> from </a:t>
            </a:r>
            <a:r>
              <a:rPr lang="en-US" dirty="0" err="1"/>
              <a:t>treeId</a:t>
            </a:r>
            <a:r>
              <a:rPr lang="en-US" dirty="0"/>
              <a:t> into </a:t>
            </a:r>
            <a:r>
              <a:rPr lang="en-US" dirty="0" err="1"/>
              <a:t>treeStoreSource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init</a:t>
            </a:r>
            <a:r>
              <a:rPr lang="en-US" dirty="0"/>
              <a:t> app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vuex</a:t>
            </a:r>
            <a:r>
              <a:rPr lang="en-US" dirty="0"/>
              <a:t> to detect a change in URL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vuexStore.commit</a:t>
            </a:r>
            <a:r>
              <a:rPr lang="en-US" dirty="0"/>
              <a:t>(‘</a:t>
            </a:r>
            <a:r>
              <a:rPr lang="en-US" dirty="0" err="1"/>
              <a:t>centeredTreeId</a:t>
            </a:r>
            <a:r>
              <a:rPr lang="en-US" dirty="0"/>
              <a:t>’, 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r>
              <a:rPr lang="en-US" dirty="0"/>
              <a:t>-Some component receives that message and then uses it to publish . . . </a:t>
            </a:r>
          </a:p>
          <a:p>
            <a:r>
              <a:rPr lang="en-US" dirty="0"/>
              <a:t>	</a:t>
            </a:r>
            <a:r>
              <a:rPr lang="en-US" dirty="0" err="1"/>
              <a:t>vuexStore.commit</a:t>
            </a:r>
            <a:r>
              <a:rPr lang="en-US" dirty="0"/>
              <a:t>(‘</a:t>
            </a:r>
            <a:r>
              <a:rPr lang="en-US" dirty="0" err="1"/>
              <a:t>setUri</a:t>
            </a:r>
            <a:r>
              <a:rPr lang="en-US" dirty="0"/>
              <a:t>’, 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So some component sees the new 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/>
              <a:t>So some component which has access to </a:t>
            </a:r>
            <a:r>
              <a:rPr lang="en-US" dirty="0" err="1"/>
              <a:t>TreeLoader</a:t>
            </a:r>
            <a:r>
              <a:rPr lang="en-US" dirty="0"/>
              <a:t> sees the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13B1-9AC4-4CA7-8BFD-7841C318B177}"/>
              </a:ext>
            </a:extLst>
          </p:cNvPr>
          <p:cNvSpPr txBox="1"/>
          <p:nvPr/>
        </p:nvSpPr>
        <p:spPr>
          <a:xfrm>
            <a:off x="8731527" y="6466716"/>
            <a:ext cx="21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Store.commit</a:t>
            </a:r>
            <a:r>
              <a:rPr lang="en-US" dirty="0"/>
              <a:t>(</a:t>
            </a:r>
            <a:r>
              <a:rPr lang="en-US" dirty="0" err="1"/>
              <a:t>setUri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918A-8157-4B0F-A73F-93D32AF0EB47}"/>
              </a:ext>
            </a:extLst>
          </p:cNvPr>
          <p:cNvSpPr txBox="1"/>
          <p:nvPr/>
        </p:nvSpPr>
        <p:spPr>
          <a:xfrm>
            <a:off x="9356756" y="3684760"/>
            <a:ext cx="923454" cy="38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BDAD-71A2-4F4C-B737-755D56599F7A}"/>
              </a:ext>
            </a:extLst>
          </p:cNvPr>
          <p:cNvSpPr txBox="1"/>
          <p:nvPr/>
        </p:nvSpPr>
        <p:spPr>
          <a:xfrm>
            <a:off x="8895030" y="4680641"/>
            <a:ext cx="184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 / get URI from </a:t>
            </a:r>
            <a:r>
              <a:rPr lang="en-US" dirty="0" err="1"/>
              <a:t>window.location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B6376-F61C-4B81-A6A5-BE4C515DF32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18483" y="4065005"/>
            <a:ext cx="0" cy="6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26FF39-31C3-473C-A0A3-4F7C0EC9C4E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9818482" y="5603971"/>
            <a:ext cx="1" cy="86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808565-BBFF-4E71-8304-DD252454ABF1}"/>
              </a:ext>
            </a:extLst>
          </p:cNvPr>
          <p:cNvSpPr txBox="1"/>
          <p:nvPr/>
        </p:nvSpPr>
        <p:spPr>
          <a:xfrm>
            <a:off x="8641532" y="8068126"/>
            <a:ext cx="23539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Loader</a:t>
            </a:r>
          </a:p>
          <a:p>
            <a:r>
              <a:rPr lang="en-US" dirty="0"/>
              <a:t>	- on </a:t>
            </a:r>
            <a:r>
              <a:rPr lang="en-US" dirty="0" err="1"/>
              <a:t>uri</a:t>
            </a:r>
            <a:r>
              <a:rPr lang="en-US" dirty="0"/>
              <a:t> change</a:t>
            </a:r>
          </a:p>
          <a:p>
            <a:r>
              <a:rPr lang="en-US" dirty="0"/>
              <a:t>	</a:t>
            </a:r>
            <a:r>
              <a:rPr lang="en-US" dirty="0" err="1"/>
              <a:t>treeId</a:t>
            </a:r>
            <a:r>
              <a:rPr lang="en-US" dirty="0"/>
              <a:t> = </a:t>
            </a:r>
            <a:r>
              <a:rPr lang="en-US" dirty="0" err="1"/>
              <a:t>URITreeIdDecoder.getTreeId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	if (</a:t>
            </a:r>
            <a:r>
              <a:rPr lang="en-US" dirty="0" err="1"/>
              <a:t>TREE_LOADER.isLoaded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))</a:t>
            </a:r>
          </a:p>
          <a:p>
            <a:r>
              <a:rPr lang="en-US" dirty="0"/>
              <a:t>	</a:t>
            </a: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TREE_LOADER.getData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TREE_LOADER.downloadData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treeData.children.forEach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 =&gt; </a:t>
            </a:r>
            <a:r>
              <a:rPr lang="en-US" dirty="0" err="1"/>
              <a:t>TREE_LOADER.download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940FD-BF76-4176-8C37-022F5608A8C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818482" y="6836048"/>
            <a:ext cx="1" cy="12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FD5AC-C703-4CF2-ADD9-173713C1DAB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14031198" y="4680641"/>
            <a:ext cx="446473" cy="9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485C71-9A13-4D18-921A-F881B02110FE}"/>
              </a:ext>
            </a:extLst>
          </p:cNvPr>
          <p:cNvSpPr txBox="1"/>
          <p:nvPr/>
        </p:nvSpPr>
        <p:spPr>
          <a:xfrm>
            <a:off x="12644345" y="2926315"/>
            <a:ext cx="3666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MostCenteredNodeIdHandler</a:t>
            </a:r>
            <a:r>
              <a:rPr lang="en-US" dirty="0"/>
              <a:t>[</a:t>
            </a:r>
            <a:r>
              <a:rPr lang="en-US" dirty="0" err="1"/>
              <a:t>VuexStore</a:t>
            </a:r>
            <a:r>
              <a:rPr lang="en-US" dirty="0"/>
              <a:t>]</a:t>
            </a:r>
          </a:p>
          <a:p>
            <a:r>
              <a:rPr lang="en-US" dirty="0"/>
              <a:t>	+ </a:t>
            </a:r>
            <a:r>
              <a:rPr lang="en-US" dirty="0" err="1"/>
              <a:t>processNodes</a:t>
            </a:r>
            <a:r>
              <a:rPr lang="en-US" dirty="0"/>
              <a:t>(nodes)</a:t>
            </a:r>
          </a:p>
          <a:p>
            <a:r>
              <a:rPr lang="en-US" dirty="0"/>
              <a:t>		-sometimes publish </a:t>
            </a:r>
            <a:r>
              <a:rPr lang="en-US" dirty="0" err="1"/>
              <a:t>VuexStore.setMostCenteredNode</a:t>
            </a:r>
            <a:r>
              <a:rPr lang="en-US" dirty="0"/>
              <a:t>(node id)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D5E866-1A34-4C1D-B1E6-C1BDC0547CEE}"/>
              </a:ext>
            </a:extLst>
          </p:cNvPr>
          <p:cNvSpPr txBox="1"/>
          <p:nvPr/>
        </p:nvSpPr>
        <p:spPr>
          <a:xfrm>
            <a:off x="12644345" y="5667469"/>
            <a:ext cx="2773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of </a:t>
            </a:r>
            <a:r>
              <a:rPr lang="en-US" dirty="0" err="1"/>
              <a:t>Vuex</a:t>
            </a:r>
            <a:r>
              <a:rPr lang="en-US" dirty="0"/>
              <a:t> method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treeId</a:t>
            </a:r>
            <a:r>
              <a:rPr lang="en-US" dirty="0"/>
              <a:t> = </a:t>
            </a:r>
            <a:r>
              <a:rPr lang="en-US" dirty="0" err="1"/>
              <a:t>URITreeIdDecoder.getUri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(</a:t>
            </a:r>
            <a:r>
              <a:rPr lang="en-US" dirty="0" err="1"/>
              <a:t>TREE_LOADER.isLoaded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)){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TREE_LOADER.getData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dirty="0"/>
              <a:t>else {</a:t>
            </a:r>
          </a:p>
          <a:p>
            <a:r>
              <a:rPr lang="en-US" dirty="0"/>
              <a:t>	 </a:t>
            </a: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TREE_LOADER.downloadData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}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A067A-6E8B-41C1-BBEF-9DBC199480B1}"/>
              </a:ext>
            </a:extLst>
          </p:cNvPr>
          <p:cNvSpPr txBox="1"/>
          <p:nvPr/>
        </p:nvSpPr>
        <p:spPr>
          <a:xfrm>
            <a:off x="10207535" y="14983485"/>
            <a:ext cx="404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loader will load and </a:t>
            </a:r>
            <a:r>
              <a:rPr lang="en-US" dirty="0" err="1"/>
              <a:t>deserialize</a:t>
            </a:r>
            <a:r>
              <a:rPr lang="en-US" dirty="0"/>
              <a:t> the data and put it into the store as a side effect</a:t>
            </a:r>
          </a:p>
        </p:txBody>
      </p:sp>
    </p:spTree>
    <p:extLst>
      <p:ext uri="{BB962C8B-B14F-4D97-AF65-F5344CB8AC3E}">
        <p14:creationId xmlns:p14="http://schemas.microsoft.com/office/powerpoint/2010/main" val="25429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65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141</Words>
  <Application>Microsoft Office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21</cp:revision>
  <dcterms:created xsi:type="dcterms:W3CDTF">2017-12-07T02:48:29Z</dcterms:created>
  <dcterms:modified xsi:type="dcterms:W3CDTF">2017-12-08T04:13:37Z</dcterms:modified>
</cp:coreProperties>
</file>