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31" d="100"/>
          <a:sy n="131" d="100"/>
        </p:scale>
        <p:origin x="-11034" y="-14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960F-F0E8-4E27-AD69-F12942DF90D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2ECF-54BA-405A-B691-BF5F309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0AD61B-F3C8-405D-BFF3-793F4356DF05}"/>
              </a:ext>
            </a:extLst>
          </p:cNvPr>
          <p:cNvSpPr/>
          <p:nvPr/>
        </p:nvSpPr>
        <p:spPr>
          <a:xfrm>
            <a:off x="17401429" y="17841941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D4B86-D859-44D9-AD80-033EDFB2EA0B}"/>
              </a:ext>
            </a:extLst>
          </p:cNvPr>
          <p:cNvSpPr txBox="1"/>
          <p:nvPr/>
        </p:nvSpPr>
        <p:spPr>
          <a:xfrm>
            <a:off x="16086560" y="18346897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8AA11-0DDA-4AE7-A2C2-D9A0CEAFF7AE}"/>
              </a:ext>
            </a:extLst>
          </p:cNvPr>
          <p:cNvSpPr txBox="1"/>
          <p:nvPr/>
        </p:nvSpPr>
        <p:spPr>
          <a:xfrm>
            <a:off x="17077064" y="18511221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B6FEB4-EF46-4182-9C36-1F2314EC77A0}"/>
              </a:ext>
            </a:extLst>
          </p:cNvPr>
          <p:cNvCxnSpPr>
            <a:cxnSpLocks/>
            <a:stCxn id="71" idx="0"/>
            <a:endCxn id="25" idx="2"/>
          </p:cNvCxnSpPr>
          <p:nvPr/>
        </p:nvCxnSpPr>
        <p:spPr>
          <a:xfrm flipV="1">
            <a:off x="16928611" y="21158287"/>
            <a:ext cx="481110" cy="3374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2A311E-7019-4766-BDA5-AC7F174B3C98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16560404" y="18623896"/>
            <a:ext cx="1256342" cy="1950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1DEB07-D4FC-4EF8-88E0-E0D3824CE0AC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H="1" flipV="1">
            <a:off x="17550908" y="18726665"/>
            <a:ext cx="265838" cy="923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62993F-EC84-43CC-9C1B-8FB789BB036C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92556D-FFB9-446A-AB9C-83FA13FD94E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7885451" y="17407858"/>
            <a:ext cx="1621476" cy="19148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7D64C9-D8EF-42B6-92B4-42375FEC47C5}"/>
              </a:ext>
            </a:extLst>
          </p:cNvPr>
          <p:cNvSpPr txBox="1"/>
          <p:nvPr/>
        </p:nvSpPr>
        <p:spPr>
          <a:xfrm>
            <a:off x="16182558" y="17012714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FE525D-66FA-458A-B6C9-C6CCEF0AB6A9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flipV="1">
            <a:off x="17875273" y="17407858"/>
            <a:ext cx="10178" cy="4340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0146A6-0102-48C0-B6B4-8711BA91CCED}"/>
              </a:ext>
            </a:extLst>
          </p:cNvPr>
          <p:cNvSpPr txBox="1"/>
          <p:nvPr/>
        </p:nvSpPr>
        <p:spPr>
          <a:xfrm>
            <a:off x="17541395" y="17253970"/>
            <a:ext cx="688111" cy="1538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EA60CB-814F-47CA-BB95-70065D86305A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16639618" y="17720600"/>
            <a:ext cx="761811" cy="2290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0994D-6DC1-4B9C-A6F9-F2170D6FE85F}"/>
              </a:ext>
            </a:extLst>
          </p:cNvPr>
          <p:cNvSpPr txBox="1"/>
          <p:nvPr/>
        </p:nvSpPr>
        <p:spPr>
          <a:xfrm>
            <a:off x="17157677" y="18818978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1A0502-1583-4C2E-A43A-B18241142A7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7540729" y="17287483"/>
            <a:ext cx="10179" cy="1223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C5DBD3-08D7-4054-B280-4A1485FF3DB9}"/>
              </a:ext>
            </a:extLst>
          </p:cNvPr>
          <p:cNvSpPr txBox="1"/>
          <p:nvPr/>
        </p:nvSpPr>
        <p:spPr>
          <a:xfrm>
            <a:off x="16639618" y="18340278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7146A8-1E61-4F10-91DA-999C20FD61F6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17368791" y="18057385"/>
            <a:ext cx="506482" cy="2828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67A336-013C-476A-A9A0-7B5F9B64C2DA}"/>
              </a:ext>
            </a:extLst>
          </p:cNvPr>
          <p:cNvSpPr txBox="1"/>
          <p:nvPr/>
        </p:nvSpPr>
        <p:spPr>
          <a:xfrm>
            <a:off x="18561483" y="18150076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A610CE-ABE4-44CD-8A04-9C846C2C5FA7}"/>
              </a:ext>
            </a:extLst>
          </p:cNvPr>
          <p:cNvSpPr txBox="1"/>
          <p:nvPr/>
        </p:nvSpPr>
        <p:spPr>
          <a:xfrm>
            <a:off x="18738356" y="18322696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BCD4B-B0C5-4CBC-92B5-B74F418DED12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8A8FC-A5D2-4AF9-9C6C-A7DC1259BC9D}"/>
              </a:ext>
            </a:extLst>
          </p:cNvPr>
          <p:cNvSpPr txBox="1"/>
          <p:nvPr/>
        </p:nvSpPr>
        <p:spPr>
          <a:xfrm>
            <a:off x="15684741" y="20858205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5D5089-048F-4BFC-93FC-3B2CA3E57E37}"/>
              </a:ext>
            </a:extLst>
          </p:cNvPr>
          <p:cNvCxnSpPr>
            <a:cxnSpLocks/>
            <a:stCxn id="71" idx="0"/>
            <a:endCxn id="23" idx="2"/>
          </p:cNvCxnSpPr>
          <p:nvPr/>
        </p:nvCxnSpPr>
        <p:spPr>
          <a:xfrm flipH="1" flipV="1">
            <a:off x="15924509" y="21073649"/>
            <a:ext cx="1004102" cy="4220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CB760D-6823-4403-834C-B60FC289D915}"/>
              </a:ext>
            </a:extLst>
          </p:cNvPr>
          <p:cNvSpPr txBox="1"/>
          <p:nvPr/>
        </p:nvSpPr>
        <p:spPr>
          <a:xfrm>
            <a:off x="17202007" y="20989010"/>
            <a:ext cx="41542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err="1"/>
              <a:t>canvasUI</a:t>
            </a:r>
            <a:endParaRPr lang="en-US" sz="5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E3BE26-08CE-41E4-A3B1-39EDD6725930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H="1" flipV="1">
            <a:off x="16709140" y="20204204"/>
            <a:ext cx="700581" cy="7848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7A9BF6-662D-44C5-A240-95CDEC3457BB}"/>
              </a:ext>
            </a:extLst>
          </p:cNvPr>
          <p:cNvSpPr txBox="1"/>
          <p:nvPr/>
        </p:nvSpPr>
        <p:spPr>
          <a:xfrm>
            <a:off x="17035297" y="20118999"/>
            <a:ext cx="8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receiveNewTreeData</a:t>
            </a:r>
            <a:endParaRPr lang="en-US" sz="400" dirty="0"/>
          </a:p>
          <a:p>
            <a:r>
              <a:rPr lang="en-US" sz="400" dirty="0" err="1"/>
              <a:t>receiveNewTreeLocationData</a:t>
            </a:r>
            <a:endParaRPr lang="en-US" sz="400" dirty="0"/>
          </a:p>
          <a:p>
            <a:r>
              <a:rPr lang="en-US" sz="400" dirty="0" err="1"/>
              <a:t>receiveNewTreeUserData</a:t>
            </a:r>
            <a:endParaRPr lang="en-US" sz="400" dirty="0"/>
          </a:p>
          <a:p>
            <a:r>
              <a:rPr lang="en-US" sz="400" dirty="0" err="1"/>
              <a:t>receiveNewContentData</a:t>
            </a:r>
            <a:endParaRPr lang="en-US" sz="400" dirty="0"/>
          </a:p>
          <a:p>
            <a:r>
              <a:rPr lang="en-US" sz="400" dirty="0" err="1"/>
              <a:t>receivenewContentUserData</a:t>
            </a:r>
            <a:endParaRPr lang="en-US" sz="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E68E32-6623-4928-917A-022E5AA26DFE}"/>
              </a:ext>
            </a:extLst>
          </p:cNvPr>
          <p:cNvGrpSpPr/>
          <p:nvPr/>
        </p:nvGrpSpPr>
        <p:grpSpPr>
          <a:xfrm>
            <a:off x="16361097" y="20050315"/>
            <a:ext cx="765257" cy="153889"/>
            <a:chOff x="17131674" y="20101587"/>
            <a:chExt cx="611354" cy="1228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05C4C3-2BE4-4116-807E-768B92679FA6}"/>
                </a:ext>
              </a:extLst>
            </p:cNvPr>
            <p:cNvSpPr txBox="1"/>
            <p:nvPr/>
          </p:nvSpPr>
          <p:spPr>
            <a:xfrm>
              <a:off x="17131674" y="20101587"/>
              <a:ext cx="556094" cy="1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sigmaNodesUpdater</a:t>
              </a:r>
              <a:endParaRPr lang="en-US" sz="400" dirty="0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7F4F8389-CB76-45F5-BFAD-72B41CCC4304}"/>
                </a:ext>
              </a:extLst>
            </p:cNvPr>
            <p:cNvSpPr/>
            <p:nvPr/>
          </p:nvSpPr>
          <p:spPr>
            <a:xfrm>
              <a:off x="17624626" y="20141593"/>
              <a:ext cx="118402" cy="7918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089CD3-0FFF-4F6D-ABE0-F40AA1BF610A}"/>
              </a:ext>
            </a:extLst>
          </p:cNvPr>
          <p:cNvGrpSpPr/>
          <p:nvPr/>
        </p:nvGrpSpPr>
        <p:grpSpPr>
          <a:xfrm>
            <a:off x="17062003" y="19938590"/>
            <a:ext cx="1111848" cy="211437"/>
            <a:chOff x="17126354" y="19990279"/>
            <a:chExt cx="1111848" cy="21143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BDA138-7556-4F4B-A092-263DC9602FED}"/>
                </a:ext>
              </a:extLst>
            </p:cNvPr>
            <p:cNvCxnSpPr>
              <a:cxnSpLocks/>
              <a:stCxn id="30" idx="3"/>
              <a:endCxn id="39" idx="1"/>
            </p:cNvCxnSpPr>
            <p:nvPr/>
          </p:nvCxnSpPr>
          <p:spPr>
            <a:xfrm flipV="1">
              <a:off x="17126354" y="20175262"/>
              <a:ext cx="436449" cy="2645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57F1FB-30C1-4899-BA3C-40FE2ED66020}"/>
                </a:ext>
              </a:extLst>
            </p:cNvPr>
            <p:cNvSpPr txBox="1"/>
            <p:nvPr/>
          </p:nvSpPr>
          <p:spPr>
            <a:xfrm>
              <a:off x="17667076" y="19990279"/>
              <a:ext cx="571126" cy="1538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                      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5AD3D85-D20C-49D8-A459-445455B2FC57}"/>
              </a:ext>
            </a:extLst>
          </p:cNvPr>
          <p:cNvSpPr txBox="1"/>
          <p:nvPr/>
        </p:nvSpPr>
        <p:spPr>
          <a:xfrm>
            <a:off x="17562803" y="19872766"/>
            <a:ext cx="698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sigmaNodeManager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BFF32D-E032-4C23-AD56-0B73BD4630CD}"/>
              </a:ext>
            </a:extLst>
          </p:cNvPr>
          <p:cNvSpPr txBox="1"/>
          <p:nvPr/>
        </p:nvSpPr>
        <p:spPr>
          <a:xfrm>
            <a:off x="17656172" y="19414848"/>
            <a:ext cx="59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renderedNodes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D88A44-BAA0-4245-AF11-5325967FE1E4}"/>
              </a:ext>
            </a:extLst>
          </p:cNvPr>
          <p:cNvSpPr txBox="1"/>
          <p:nvPr/>
        </p:nvSpPr>
        <p:spPr>
          <a:xfrm>
            <a:off x="17941208" y="19958962"/>
            <a:ext cx="965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SigmaNodes</a:t>
            </a:r>
            <a:endParaRPr lang="en-US" sz="8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6E6A171-2ADF-418E-93E3-1EA8BD641CA5}"/>
              </a:ext>
            </a:extLst>
          </p:cNvPr>
          <p:cNvSpPr/>
          <p:nvPr/>
        </p:nvSpPr>
        <p:spPr>
          <a:xfrm>
            <a:off x="17606462" y="20001273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8EDE4B-86A8-4E29-8D0C-BB5EF3B2DC2D}"/>
              </a:ext>
            </a:extLst>
          </p:cNvPr>
          <p:cNvGrpSpPr/>
          <p:nvPr/>
        </p:nvGrpSpPr>
        <p:grpSpPr>
          <a:xfrm>
            <a:off x="17562803" y="20046629"/>
            <a:ext cx="426899" cy="153888"/>
            <a:chOff x="18167876" y="20098318"/>
            <a:chExt cx="426899" cy="15388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0196DD-9BBE-4643-A24E-86A2108EDC0E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1D48A8-CC2F-4D80-97B5-0193AC2EEC27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739BD5-1885-4141-BA3D-60C42B2A70AE}"/>
              </a:ext>
            </a:extLst>
          </p:cNvPr>
          <p:cNvGrpSpPr/>
          <p:nvPr/>
        </p:nvGrpSpPr>
        <p:grpSpPr>
          <a:xfrm>
            <a:off x="17793449" y="20179814"/>
            <a:ext cx="426899" cy="153888"/>
            <a:chOff x="18167876" y="20098318"/>
            <a:chExt cx="426899" cy="15388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F54C0C-3EB1-43C3-8B90-5DBF2C3AE731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5491AA1-368F-4BE4-9FE3-60D4DF64D767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D5D09C-8B34-4E9C-8D39-7F769DA42AC0}"/>
              </a:ext>
            </a:extLst>
          </p:cNvPr>
          <p:cNvGrpSpPr/>
          <p:nvPr/>
        </p:nvGrpSpPr>
        <p:grpSpPr>
          <a:xfrm>
            <a:off x="18168441" y="20165626"/>
            <a:ext cx="426899" cy="153888"/>
            <a:chOff x="18167876" y="20098318"/>
            <a:chExt cx="426899" cy="15388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86477D-991D-4593-AFB0-64BC7004C696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CE4B84-9676-406F-9D5E-B49AF6519676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B1420FE-F43B-4492-93B4-1955253C31B6}"/>
              </a:ext>
            </a:extLst>
          </p:cNvPr>
          <p:cNvSpPr txBox="1"/>
          <p:nvPr/>
        </p:nvSpPr>
        <p:spPr>
          <a:xfrm>
            <a:off x="17851956" y="21557214"/>
            <a:ext cx="6417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</a:t>
            </a:r>
            <a:endParaRPr lang="en-US" sz="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64DB33-1AB7-40A6-A89C-6812919A9789}"/>
              </a:ext>
            </a:extLst>
          </p:cNvPr>
          <p:cNvCxnSpPr>
            <a:cxnSpLocks/>
            <a:stCxn id="70" idx="0"/>
            <a:endCxn id="37" idx="2"/>
          </p:cNvCxnSpPr>
          <p:nvPr/>
        </p:nvCxnSpPr>
        <p:spPr>
          <a:xfrm flipV="1">
            <a:off x="18079493" y="20414417"/>
            <a:ext cx="101804" cy="3651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B76269-39AE-4B4F-AAF0-726FE2EB489E}"/>
              </a:ext>
            </a:extLst>
          </p:cNvPr>
          <p:cNvGrpSpPr/>
          <p:nvPr/>
        </p:nvGrpSpPr>
        <p:grpSpPr>
          <a:xfrm>
            <a:off x="17900013" y="20569193"/>
            <a:ext cx="426899" cy="153888"/>
            <a:chOff x="18167876" y="20098318"/>
            <a:chExt cx="426899" cy="15388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EFB4BB-0157-4D77-9671-0F8F90E54128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6E1C64B-6FDD-4BD5-B25C-DDC1CE04BAD4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646303E-9DEC-43AB-8A66-BE1BCA8FD75A}"/>
              </a:ext>
            </a:extLst>
          </p:cNvPr>
          <p:cNvSpPr/>
          <p:nvPr/>
        </p:nvSpPr>
        <p:spPr>
          <a:xfrm>
            <a:off x="17409721" y="19425648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B9E31D-9E5A-48D1-B06F-C23059ECCE55}"/>
              </a:ext>
            </a:extLst>
          </p:cNvPr>
          <p:cNvSpPr txBox="1"/>
          <p:nvPr/>
        </p:nvSpPr>
        <p:spPr>
          <a:xfrm>
            <a:off x="18718536" y="20688439"/>
            <a:ext cx="8336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sigmaRenderManager</a:t>
            </a:r>
            <a:endParaRPr lang="en-US" sz="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9A26DA-1D59-4464-AD51-F9B3D0B8B9AC}"/>
              </a:ext>
            </a:extLst>
          </p:cNvPr>
          <p:cNvCxnSpPr>
            <a:cxnSpLocks/>
            <a:stCxn id="29" idx="2"/>
            <a:endCxn id="53" idx="1"/>
          </p:cNvCxnSpPr>
          <p:nvPr/>
        </p:nvCxnSpPr>
        <p:spPr>
          <a:xfrm>
            <a:off x="16709140" y="20204204"/>
            <a:ext cx="2009396" cy="5611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74E0AE-7097-4D64-803F-97922FB35D7B}"/>
              </a:ext>
            </a:extLst>
          </p:cNvPr>
          <p:cNvGrpSpPr/>
          <p:nvPr/>
        </p:nvGrpSpPr>
        <p:grpSpPr>
          <a:xfrm>
            <a:off x="17486589" y="19575163"/>
            <a:ext cx="426899" cy="153888"/>
            <a:chOff x="18167876" y="20098318"/>
            <a:chExt cx="426899" cy="15388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6CAF68-3106-4BFC-BEF6-CDCAC3720E57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E02F2D-4235-412A-B022-1CAA60185E1D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E6FC35-0C92-4192-A453-799E94A27E2C}"/>
              </a:ext>
            </a:extLst>
          </p:cNvPr>
          <p:cNvGrpSpPr/>
          <p:nvPr/>
        </p:nvGrpSpPr>
        <p:grpSpPr>
          <a:xfrm>
            <a:off x="17823310" y="19566816"/>
            <a:ext cx="426899" cy="153888"/>
            <a:chOff x="18167876" y="20098318"/>
            <a:chExt cx="426899" cy="15388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5C2080F-B1FA-4C38-8C35-E0E5E9279F1E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B47C77-CF5C-46A4-842B-E07B51DDAA95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62122D-2857-442F-AD66-8FF1D67F566E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V="1">
            <a:off x="19135370" y="19747830"/>
            <a:ext cx="14800" cy="94060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9EC107-A77B-4C62-979E-6FFA4DC26A98}"/>
              </a:ext>
            </a:extLst>
          </p:cNvPr>
          <p:cNvGrpSpPr/>
          <p:nvPr/>
        </p:nvGrpSpPr>
        <p:grpSpPr>
          <a:xfrm>
            <a:off x="18837460" y="19532386"/>
            <a:ext cx="593642" cy="215444"/>
            <a:chOff x="18837460" y="19532386"/>
            <a:chExt cx="593642" cy="2154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C399E2-87E7-46A1-A509-C5EE2566C333}"/>
                </a:ext>
              </a:extLst>
            </p:cNvPr>
            <p:cNvSpPr txBox="1"/>
            <p:nvPr/>
          </p:nvSpPr>
          <p:spPr>
            <a:xfrm>
              <a:off x="18869238" y="19532386"/>
              <a:ext cx="56186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renderedNodesManager</a:t>
              </a:r>
              <a:endParaRPr lang="en-US" sz="400" dirty="0"/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D755502A-9F0D-4967-B04E-E905A6416492}"/>
                </a:ext>
              </a:extLst>
            </p:cNvPr>
            <p:cNvSpPr/>
            <p:nvPr/>
          </p:nvSpPr>
          <p:spPr>
            <a:xfrm>
              <a:off x="18837460" y="19584559"/>
              <a:ext cx="101062" cy="8074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A0F0AB-A8AD-444F-B551-411F154D679B}"/>
              </a:ext>
            </a:extLst>
          </p:cNvPr>
          <p:cNvCxnSpPr>
            <a:stCxn id="64" idx="1"/>
            <a:endCxn id="52" idx="3"/>
          </p:cNvCxnSpPr>
          <p:nvPr/>
        </p:nvCxnSpPr>
        <p:spPr>
          <a:xfrm flipH="1">
            <a:off x="18559391" y="19624930"/>
            <a:ext cx="278069" cy="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DDB226-FFF3-4413-A064-D0DC92916A26}"/>
              </a:ext>
            </a:extLst>
          </p:cNvPr>
          <p:cNvCxnSpPr>
            <a:cxnSpLocks/>
          </p:cNvCxnSpPr>
          <p:nvPr/>
        </p:nvCxnSpPr>
        <p:spPr>
          <a:xfrm flipV="1">
            <a:off x="19213479" y="19752819"/>
            <a:ext cx="14800" cy="94060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4E5CA91-0C65-47BE-AF1C-66692101FE8B}"/>
              </a:ext>
            </a:extLst>
          </p:cNvPr>
          <p:cNvSpPr txBox="1"/>
          <p:nvPr/>
        </p:nvSpPr>
        <p:spPr>
          <a:xfrm>
            <a:off x="17793450" y="21922749"/>
            <a:ext cx="7659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StoreSourceUpdateListener</a:t>
            </a:r>
            <a:endParaRPr lang="en-US" sz="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4ED47-F9A4-4B9C-9341-9D271C4E8544}"/>
              </a:ext>
            </a:extLst>
          </p:cNvPr>
          <p:cNvCxnSpPr>
            <a:cxnSpLocks/>
            <a:stCxn id="67" idx="0"/>
            <a:endCxn id="47" idx="2"/>
          </p:cNvCxnSpPr>
          <p:nvPr/>
        </p:nvCxnSpPr>
        <p:spPr>
          <a:xfrm flipH="1" flipV="1">
            <a:off x="18172844" y="21711102"/>
            <a:ext cx="3577" cy="21164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0E1AAB-CD0D-4005-85CB-D07AFFE3EB9A}"/>
              </a:ext>
            </a:extLst>
          </p:cNvPr>
          <p:cNvCxnSpPr>
            <a:cxnSpLocks/>
            <a:stCxn id="64" idx="1"/>
            <a:endCxn id="37" idx="0"/>
          </p:cNvCxnSpPr>
          <p:nvPr/>
        </p:nvCxnSpPr>
        <p:spPr>
          <a:xfrm flipH="1">
            <a:off x="18181297" y="19624930"/>
            <a:ext cx="656163" cy="3763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5E9165-39DB-40CE-8A90-D3269D3D576F}"/>
              </a:ext>
            </a:extLst>
          </p:cNvPr>
          <p:cNvSpPr txBox="1"/>
          <p:nvPr/>
        </p:nvSpPr>
        <p:spPr>
          <a:xfrm>
            <a:off x="17733108" y="20779589"/>
            <a:ext cx="69277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sigmaNodeCreatorCore</a:t>
            </a:r>
            <a:endParaRPr lang="en-US" sz="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EEBFA0-CBA8-4D7A-863C-A202F128F207}"/>
              </a:ext>
            </a:extLst>
          </p:cNvPr>
          <p:cNvSpPr txBox="1"/>
          <p:nvPr/>
        </p:nvSpPr>
        <p:spPr>
          <a:xfrm>
            <a:off x="16294418" y="21495711"/>
            <a:ext cx="126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3A60D9-B742-4DAA-BE7B-BBBF2B8E5D08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H="1" flipV="1">
            <a:off x="18079493" y="20933477"/>
            <a:ext cx="93351" cy="6237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D56642-3763-4E62-BC58-DEB69989E53F}"/>
              </a:ext>
            </a:extLst>
          </p:cNvPr>
          <p:cNvCxnSpPr>
            <a:cxnSpLocks/>
            <a:stCxn id="67" idx="0"/>
            <a:endCxn id="29" idx="2"/>
          </p:cNvCxnSpPr>
          <p:nvPr/>
        </p:nvCxnSpPr>
        <p:spPr>
          <a:xfrm flipH="1" flipV="1">
            <a:off x="16709140" y="20204204"/>
            <a:ext cx="1467281" cy="17185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FD509E7F-5D15-4B22-8E10-F074129FB81A}"/>
              </a:ext>
            </a:extLst>
          </p:cNvPr>
          <p:cNvSpPr/>
          <p:nvPr/>
        </p:nvSpPr>
        <p:spPr>
          <a:xfrm>
            <a:off x="19392158" y="19582840"/>
            <a:ext cx="127591" cy="987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7FF3E8-BDDF-4475-A3FE-1573C4292EE1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9519749" y="19632220"/>
            <a:ext cx="348349" cy="7888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6645B27-CD05-4877-BD41-ECC6C778E9C5}"/>
              </a:ext>
            </a:extLst>
          </p:cNvPr>
          <p:cNvSpPr txBox="1"/>
          <p:nvPr/>
        </p:nvSpPr>
        <p:spPr>
          <a:xfrm>
            <a:off x="19812000" y="19558875"/>
            <a:ext cx="50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s.addNode</a:t>
            </a:r>
            <a:r>
              <a:rPr lang="en-US" sz="400" dirty="0"/>
              <a:t>(node)</a:t>
            </a:r>
          </a:p>
          <a:p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D3D7D9-F633-4E1F-9B69-14E30A1A3648}"/>
              </a:ext>
            </a:extLst>
          </p:cNvPr>
          <p:cNvSpPr txBox="1"/>
          <p:nvPr/>
        </p:nvSpPr>
        <p:spPr>
          <a:xfrm>
            <a:off x="15698870" y="19153442"/>
            <a:ext cx="72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SigmaUpdater</a:t>
            </a:r>
            <a:endParaRPr lang="en-US" sz="400" dirty="0"/>
          </a:p>
          <a:p>
            <a:r>
              <a:rPr lang="en-US" sz="400" dirty="0"/>
              <a:t>-refresh</a:t>
            </a:r>
          </a:p>
          <a:p>
            <a:r>
              <a:rPr lang="en-US" sz="400" dirty="0"/>
              <a:t>-</a:t>
            </a:r>
            <a:r>
              <a:rPr lang="en-US" sz="400" dirty="0" err="1"/>
              <a:t>addNode</a:t>
            </a:r>
            <a:endParaRPr lang="en-US" sz="400" dirty="0"/>
          </a:p>
          <a:p>
            <a:r>
              <a:rPr lang="en-US" sz="400" dirty="0"/>
              <a:t>-initialize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DE4FD4-52BB-4EF8-BBD0-AAF637346107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15996402" y="19349225"/>
            <a:ext cx="2841058" cy="2757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85CEE2C-37C0-4132-900B-24F12C93219C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15955347" y="19301867"/>
            <a:ext cx="410570" cy="8325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FE47F44-D7CF-4F52-9DFF-5FA1C4F29D98}"/>
              </a:ext>
            </a:extLst>
          </p:cNvPr>
          <p:cNvSpPr txBox="1"/>
          <p:nvPr/>
        </p:nvSpPr>
        <p:spPr>
          <a:xfrm>
            <a:off x="14164094" y="19295242"/>
            <a:ext cx="76014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KnawledgeMapComponent</a:t>
            </a:r>
            <a:endParaRPr lang="en-US" sz="400" dirty="0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FD2D12A3-D7D5-4DFF-9C69-DDC16136F0AF}"/>
              </a:ext>
            </a:extLst>
          </p:cNvPr>
          <p:cNvSpPr/>
          <p:nvPr/>
        </p:nvSpPr>
        <p:spPr>
          <a:xfrm>
            <a:off x="16365917" y="20085077"/>
            <a:ext cx="127591" cy="987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B287479E-091C-439B-9DDD-B4FD89A5ED8E}"/>
              </a:ext>
            </a:extLst>
          </p:cNvPr>
          <p:cNvSpPr/>
          <p:nvPr/>
        </p:nvSpPr>
        <p:spPr>
          <a:xfrm>
            <a:off x="14838937" y="19313267"/>
            <a:ext cx="127591" cy="987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E96A36-8737-4391-9640-7DC72FFB77B0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4966528" y="19362647"/>
            <a:ext cx="834894" cy="493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7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175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11</cp:revision>
  <dcterms:created xsi:type="dcterms:W3CDTF">2017-12-20T16:40:25Z</dcterms:created>
  <dcterms:modified xsi:type="dcterms:W3CDTF">2017-12-21T17:25:08Z</dcterms:modified>
</cp:coreProperties>
</file>