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69" d="100"/>
          <a:sy n="169" d="100"/>
        </p:scale>
        <p:origin x="-237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CAC7-4274-40F8-8E4E-84C4D652F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BC5F6-BE7F-4F99-9D49-B53CB581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312F-4C14-4565-B406-C8C7659F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F099-0820-452A-8F1D-0A76B2C4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A446-136F-4C4D-9F5F-AEBA3B01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0634-BC2F-4504-BF42-B1F977A6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E6658-6CB8-460B-B808-FBF71930C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37FD-E7AD-4D56-87FB-F6075825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5357-1370-4947-BA34-5B9635F4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328E-B0AA-4900-9BD9-EB3B5DA7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A258D-F53A-443E-8060-850F222FD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02CC3-A915-4E19-A4E3-9DB9678D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66E2-F8F4-4F49-9947-C87D2287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9A66-68D1-4E9C-8A90-83D31D27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CC87-14E2-4D0B-B022-49505CD9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61CA-0516-46ED-8BFF-23369C74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8B94-BA3C-41DB-9544-FD9C5CB8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42C5-4D29-4513-8C5C-0402C6C6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933B-5F63-4D0F-A40D-CEA90338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CC14D-9651-4853-A9BE-51710F77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5FF6-1001-41AC-91F6-5283CCDB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CD394-2C31-4D79-8370-984D6736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AEEF-C47E-4079-84F7-FF504F5D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3F8F-51C7-4671-98CA-25D7B5AD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FFCB-C8B2-4DFC-9638-41393E41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3AC8-12A4-4BD9-B8C5-DEF592BF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3455-5E41-4BA6-ADD5-039FDE6E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78DD3-E0B9-4084-9670-600BCAEF6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B76F-A9D7-4286-B1EF-97CA1923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5ADB-78ED-41B2-84FC-E71D0FB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D53C-AC6D-452F-B4D0-21755A2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2640-E638-4AFF-8EB0-379C017F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331E5-1D1D-4917-8FA3-75695C44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BD3B-872E-45A9-864B-167B7195B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9204F-7C88-4024-B095-8C4967423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22E7B-5177-4D62-9968-19C90F773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0C287-5BEB-4738-9BC2-B81B654D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10879-F6E0-406B-8868-86FA8CC7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890BB-AC4D-4129-8544-A875DD9C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CE48-8581-4D47-A97E-9AF0025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EEC1E-4D54-4EF6-A08E-E5E27D2F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A06B4-6F13-4D35-9EDF-44025D5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66B92-A51D-4B4B-B7A5-540FD80E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E36CF-6321-49A0-B272-ED6B2AAF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A07A2-CD45-4CA5-88A9-49E63A17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E580-3BE0-4E74-9C49-A10483EA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568A-4992-4EEF-980B-2E5C5AEF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BD5F-2584-4D9E-B71D-64EEF72C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79E85-FFFC-43B0-8D31-96FD0FA0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42930-D3FC-449D-A7A4-0DF6A9A1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57CA-A702-4DC1-8A72-749EBA2E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C7FF-11C8-48F4-ADA5-CEFF57D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7FDE-ADAD-4A49-8D39-2F8B05A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17065-985F-4491-83A7-A624057C7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BC284-292C-4F5F-9AA3-F106BEC4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6A15-A2B3-42C2-B8D2-739D406C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86B1B-D712-4B17-AFB7-2D6DD903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CAF7C-B1F3-4602-9EEC-339359D4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79AC6-600C-4257-B620-D5D40145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A1EF-77A5-4822-9D10-8D82008C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A246-DA51-45BE-A138-BF76F4C81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0ABF-D8F8-4430-8A0F-AB254651031B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8348-3AFA-4F6E-817D-530A7158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E8A85-CC9A-4334-8499-1FECE38EC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4CA1-8010-4E2C-8A32-04FD732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336E0-8108-4F15-8B38-97B30A12E87D}"/>
              </a:ext>
            </a:extLst>
          </p:cNvPr>
          <p:cNvSpPr txBox="1"/>
          <p:nvPr/>
        </p:nvSpPr>
        <p:spPr>
          <a:xfrm>
            <a:off x="4776464" y="96551"/>
            <a:ext cx="653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Rendering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30F6E-34AB-401E-933E-DF0FE00D6F77}"/>
              </a:ext>
            </a:extLst>
          </p:cNvPr>
          <p:cNvSpPr txBox="1"/>
          <p:nvPr/>
        </p:nvSpPr>
        <p:spPr>
          <a:xfrm>
            <a:off x="3950228" y="765889"/>
            <a:ext cx="726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BEBCC-D24B-411F-8F28-9B44E64E7DFF}"/>
              </a:ext>
            </a:extLst>
          </p:cNvPr>
          <p:cNvSpPr txBox="1"/>
          <p:nvPr/>
        </p:nvSpPr>
        <p:spPr>
          <a:xfrm>
            <a:off x="8182993" y="3379880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A87AB-FE77-4B2B-8120-B4F01333E3AF}"/>
              </a:ext>
            </a:extLst>
          </p:cNvPr>
          <p:cNvSpPr txBox="1"/>
          <p:nvPr/>
        </p:nvSpPr>
        <p:spPr>
          <a:xfrm>
            <a:off x="4460319" y="457564"/>
            <a:ext cx="472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6E6067-5C2E-4DC2-A1CE-576759073F6D}"/>
              </a:ext>
            </a:extLst>
          </p:cNvPr>
          <p:cNvCxnSpPr>
            <a:cxnSpLocks/>
          </p:cNvCxnSpPr>
          <p:nvPr/>
        </p:nvCxnSpPr>
        <p:spPr>
          <a:xfrm flipH="1" flipV="1">
            <a:off x="4082387" y="454318"/>
            <a:ext cx="1009723" cy="4538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E4F88A-46FC-4C70-861C-45DE79CD4914}"/>
              </a:ext>
            </a:extLst>
          </p:cNvPr>
          <p:cNvSpPr txBox="1"/>
          <p:nvPr/>
        </p:nvSpPr>
        <p:spPr>
          <a:xfrm>
            <a:off x="4876223" y="3666360"/>
            <a:ext cx="507194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err="1"/>
              <a:t>canvasUI</a:t>
            </a:r>
            <a:endParaRPr lang="en-US" sz="5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C91560-D4FA-43AE-881D-D51FB4DF9ECF}"/>
              </a:ext>
            </a:extLst>
          </p:cNvPr>
          <p:cNvCxnSpPr>
            <a:cxnSpLocks/>
            <a:stCxn id="12" idx="0"/>
            <a:endCxn id="92" idx="2"/>
          </p:cNvCxnSpPr>
          <p:nvPr/>
        </p:nvCxnSpPr>
        <p:spPr>
          <a:xfrm flipH="1" flipV="1">
            <a:off x="4352246" y="3293449"/>
            <a:ext cx="777574" cy="3729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2AF07F-5FC2-4187-BDA7-729EA499E176}"/>
              </a:ext>
            </a:extLst>
          </p:cNvPr>
          <p:cNvSpPr txBox="1"/>
          <p:nvPr/>
        </p:nvSpPr>
        <p:spPr>
          <a:xfrm>
            <a:off x="1362308" y="3704070"/>
            <a:ext cx="84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receiveNewTreeData</a:t>
            </a:r>
            <a:endParaRPr lang="en-US" sz="400" dirty="0"/>
          </a:p>
          <a:p>
            <a:r>
              <a:rPr lang="en-US" sz="400" dirty="0" err="1"/>
              <a:t>receiveNewTreeLocationData</a:t>
            </a:r>
            <a:endParaRPr lang="en-US" sz="400" dirty="0"/>
          </a:p>
          <a:p>
            <a:r>
              <a:rPr lang="en-US" sz="400" dirty="0" err="1"/>
              <a:t>receiveNewTreeUserData</a:t>
            </a:r>
            <a:endParaRPr lang="en-US" sz="400" dirty="0"/>
          </a:p>
          <a:p>
            <a:r>
              <a:rPr lang="en-US" sz="400" dirty="0" err="1"/>
              <a:t>receiveNewContentData</a:t>
            </a:r>
            <a:endParaRPr lang="en-US" sz="400" dirty="0"/>
          </a:p>
          <a:p>
            <a:r>
              <a:rPr lang="en-US" sz="400" dirty="0" err="1"/>
              <a:t>receivenewContentUserData</a:t>
            </a:r>
            <a:endParaRPr lang="en-US" sz="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C45EB-CB8E-42A6-ABD9-D1C0B9B89F66}"/>
              </a:ext>
            </a:extLst>
          </p:cNvPr>
          <p:cNvSpPr txBox="1"/>
          <p:nvPr/>
        </p:nvSpPr>
        <p:spPr>
          <a:xfrm>
            <a:off x="4007821" y="4951702"/>
            <a:ext cx="68884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sigmaNodeManager</a:t>
            </a:r>
            <a:endParaRPr lang="en-US" sz="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4B61C-D73A-43A1-9AB1-1929F7037960}"/>
              </a:ext>
            </a:extLst>
          </p:cNvPr>
          <p:cNvSpPr txBox="1"/>
          <p:nvPr/>
        </p:nvSpPr>
        <p:spPr>
          <a:xfrm>
            <a:off x="4305142" y="2129244"/>
            <a:ext cx="697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SigmaNodes</a:t>
            </a:r>
            <a:endParaRPr lang="en-US" sz="8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6ECACE-A6C6-484A-8148-AD00112E344D}"/>
              </a:ext>
            </a:extLst>
          </p:cNvPr>
          <p:cNvSpPr/>
          <p:nvPr/>
        </p:nvSpPr>
        <p:spPr>
          <a:xfrm>
            <a:off x="3973022" y="2197091"/>
            <a:ext cx="1133285" cy="359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7356AC-F096-4D09-A9EE-41209245C670}"/>
              </a:ext>
            </a:extLst>
          </p:cNvPr>
          <p:cNvGrpSpPr/>
          <p:nvPr/>
        </p:nvGrpSpPr>
        <p:grpSpPr>
          <a:xfrm>
            <a:off x="-696548" y="10629978"/>
            <a:ext cx="420815" cy="134011"/>
            <a:chOff x="18167876" y="20098318"/>
            <a:chExt cx="426899" cy="1538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FEA2E9-26D3-4D15-9931-CACFA5396AD1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96A6F1-BFFC-4EF8-946D-C737D0687D89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46E88B-95DC-430D-B8E2-BF49DB6FE79A}"/>
              </a:ext>
            </a:extLst>
          </p:cNvPr>
          <p:cNvGrpSpPr/>
          <p:nvPr/>
        </p:nvGrpSpPr>
        <p:grpSpPr>
          <a:xfrm>
            <a:off x="4149709" y="2342144"/>
            <a:ext cx="420815" cy="134011"/>
            <a:chOff x="18167876" y="20098318"/>
            <a:chExt cx="426899" cy="15388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50608E-691D-4EEC-866C-83876A275F18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808E92-F22D-46D5-95B5-3C282EB03A6B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EB7B2D-DED0-4675-A6AF-E0EDCB991523}"/>
              </a:ext>
            </a:extLst>
          </p:cNvPr>
          <p:cNvGrpSpPr/>
          <p:nvPr/>
        </p:nvGrpSpPr>
        <p:grpSpPr>
          <a:xfrm>
            <a:off x="4524701" y="2327956"/>
            <a:ext cx="420815" cy="134011"/>
            <a:chOff x="18167876" y="20098318"/>
            <a:chExt cx="426899" cy="1538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789F3D-DA33-49F4-AB06-B036B682A0AF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27410B-4971-4F54-AA03-5A628E5CDB11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799144-7F31-4EC6-955B-1DE45E95ED22}"/>
              </a:ext>
            </a:extLst>
          </p:cNvPr>
          <p:cNvGrpSpPr/>
          <p:nvPr/>
        </p:nvGrpSpPr>
        <p:grpSpPr>
          <a:xfrm>
            <a:off x="4606911" y="2682959"/>
            <a:ext cx="420815" cy="134011"/>
            <a:chOff x="18167876" y="20098318"/>
            <a:chExt cx="426899" cy="1538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8CBB00-2D0F-48CB-8F2C-F0500044193C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CFC858E-9ABB-4D07-9FA9-C51084A2C90F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5AA8E2-B43F-413A-9D86-208628FE547D}"/>
              </a:ext>
            </a:extLst>
          </p:cNvPr>
          <p:cNvSpPr txBox="1"/>
          <p:nvPr/>
        </p:nvSpPr>
        <p:spPr>
          <a:xfrm>
            <a:off x="6972759" y="2133943"/>
            <a:ext cx="8217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sigmaRenderManager</a:t>
            </a:r>
            <a:endParaRPr lang="en-US" sz="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656E1F-26E9-4A1E-BB93-50E1764A770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7366148" y="1464035"/>
            <a:ext cx="17504" cy="6699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CD5E12-B6C8-4CA6-A89A-4B1241375CBB}"/>
              </a:ext>
            </a:extLst>
          </p:cNvPr>
          <p:cNvGrpSpPr/>
          <p:nvPr/>
        </p:nvGrpSpPr>
        <p:grpSpPr>
          <a:xfrm>
            <a:off x="7057895" y="1276419"/>
            <a:ext cx="585181" cy="187616"/>
            <a:chOff x="18837460" y="19532386"/>
            <a:chExt cx="593642" cy="21544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1805A1-7551-4EA6-901D-4EC495F8AFD4}"/>
                </a:ext>
              </a:extLst>
            </p:cNvPr>
            <p:cNvSpPr txBox="1"/>
            <p:nvPr/>
          </p:nvSpPr>
          <p:spPr>
            <a:xfrm>
              <a:off x="18869238" y="19532386"/>
              <a:ext cx="56186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renderedNodesManager</a:t>
              </a:r>
              <a:endParaRPr lang="en-US" sz="400" dirty="0"/>
            </a:p>
          </p:txBody>
        </p:sp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BC089267-AA69-4E76-ADEE-223D1302B4DB}"/>
                </a:ext>
              </a:extLst>
            </p:cNvPr>
            <p:cNvSpPr/>
            <p:nvPr/>
          </p:nvSpPr>
          <p:spPr>
            <a:xfrm>
              <a:off x="18837460" y="19584559"/>
              <a:ext cx="101062" cy="8074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E87516-48AB-4E5E-9F54-8E41541AF5AB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7366148" y="1464035"/>
            <a:ext cx="17504" cy="66990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EAD826-95A6-4082-90D2-E9A96BF12C97}"/>
              </a:ext>
            </a:extLst>
          </p:cNvPr>
          <p:cNvSpPr txBox="1"/>
          <p:nvPr/>
        </p:nvSpPr>
        <p:spPr>
          <a:xfrm>
            <a:off x="6623994" y="3179825"/>
            <a:ext cx="1060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StoreSourceUpdateListenerCore</a:t>
            </a:r>
            <a:endParaRPr lang="en-US" sz="400" dirty="0"/>
          </a:p>
          <a:p>
            <a:r>
              <a:rPr lang="en-US" sz="400" dirty="0"/>
              <a:t>+</a:t>
            </a:r>
            <a:r>
              <a:rPr lang="en-US" sz="400" dirty="0" err="1"/>
              <a:t>receiveUpdate</a:t>
            </a:r>
            <a:endParaRPr lang="en-US" sz="400" dirty="0"/>
          </a:p>
          <a:p>
            <a:pPr defTabSz="114300"/>
            <a:r>
              <a:rPr lang="en-US" sz="400" dirty="0"/>
              <a:t>	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23BA59-7729-4210-9A22-782A864A21E9}"/>
              </a:ext>
            </a:extLst>
          </p:cNvPr>
          <p:cNvCxnSpPr>
            <a:cxnSpLocks/>
            <a:stCxn id="53" idx="0"/>
            <a:endCxn id="92" idx="3"/>
          </p:cNvCxnSpPr>
          <p:nvPr/>
        </p:nvCxnSpPr>
        <p:spPr>
          <a:xfrm flipH="1">
            <a:off x="4684846" y="3179825"/>
            <a:ext cx="2469461" cy="366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A81BA39-AD4C-4FE7-8E6A-1AB8F8ACA959}"/>
              </a:ext>
            </a:extLst>
          </p:cNvPr>
          <p:cNvSpPr txBox="1"/>
          <p:nvPr/>
        </p:nvSpPr>
        <p:spPr>
          <a:xfrm>
            <a:off x="1174193" y="2409149"/>
            <a:ext cx="125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48DBBD-0FFF-4226-A556-184C83CF7FDB}"/>
              </a:ext>
            </a:extLst>
          </p:cNvPr>
          <p:cNvSpPr txBox="1"/>
          <p:nvPr/>
        </p:nvSpPr>
        <p:spPr>
          <a:xfrm>
            <a:off x="7424085" y="2485703"/>
            <a:ext cx="758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contentIdSigmaIdMap</a:t>
            </a:r>
            <a:endParaRPr lang="en-US" sz="400" dirty="0"/>
          </a:p>
          <a:p>
            <a:r>
              <a:rPr lang="en-US" sz="400" dirty="0"/>
              <a:t>  + set(</a:t>
            </a:r>
            <a:r>
              <a:rPr lang="en-US" sz="400" dirty="0" err="1"/>
              <a:t>contentId</a:t>
            </a:r>
            <a:r>
              <a:rPr lang="en-US" sz="400" dirty="0"/>
              <a:t>, </a:t>
            </a:r>
            <a:r>
              <a:rPr lang="en-US" sz="400" dirty="0" err="1"/>
              <a:t>sigmaId</a:t>
            </a:r>
            <a:r>
              <a:rPr lang="en-US" sz="400" dirty="0"/>
              <a:t>)</a:t>
            </a:r>
          </a:p>
          <a:p>
            <a:r>
              <a:rPr lang="en-US" sz="400" dirty="0"/>
              <a:t>  + get(</a:t>
            </a:r>
            <a:r>
              <a:rPr lang="en-US" sz="400" dirty="0" err="1"/>
              <a:t>contentId</a:t>
            </a:r>
            <a:r>
              <a:rPr lang="en-US" sz="400" dirty="0"/>
              <a:t>) : </a:t>
            </a:r>
            <a:r>
              <a:rPr lang="en-US" sz="400" dirty="0" err="1"/>
              <a:t>sigmaIds</a:t>
            </a:r>
            <a:r>
              <a:rPr lang="en-US" sz="400" dirty="0"/>
              <a:t>[]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FB12FA0-DA61-4CC7-BB47-49A16F5478CE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7154307" y="2824257"/>
            <a:ext cx="649232" cy="3555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15A672-D3E3-4703-9C50-B6EC0F2CE514}"/>
              </a:ext>
            </a:extLst>
          </p:cNvPr>
          <p:cNvCxnSpPr>
            <a:cxnSpLocks/>
            <a:stCxn id="125" idx="0"/>
            <a:endCxn id="145" idx="2"/>
          </p:cNvCxnSpPr>
          <p:nvPr/>
        </p:nvCxnSpPr>
        <p:spPr>
          <a:xfrm flipV="1">
            <a:off x="4630358" y="3827136"/>
            <a:ext cx="2523949" cy="1416572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681CF06-C524-4269-9500-F593D5A80D1F}"/>
              </a:ext>
            </a:extLst>
          </p:cNvPr>
          <p:cNvSpPr txBox="1"/>
          <p:nvPr/>
        </p:nvSpPr>
        <p:spPr>
          <a:xfrm>
            <a:off x="2549557" y="2597842"/>
            <a:ext cx="50833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sigmaUpdater</a:t>
            </a:r>
            <a:endParaRPr lang="en-US" sz="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60CEA9-4C5A-485D-9D16-E7529369EFD2}"/>
              </a:ext>
            </a:extLst>
          </p:cNvPr>
          <p:cNvSpPr txBox="1"/>
          <p:nvPr/>
        </p:nvSpPr>
        <p:spPr>
          <a:xfrm>
            <a:off x="4019646" y="3139561"/>
            <a:ext cx="6652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sigmaNodesUpdater</a:t>
            </a:r>
            <a:endParaRPr lang="en-US" sz="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ECF765-890D-4258-9F7D-A87BFB3917DA}"/>
              </a:ext>
            </a:extLst>
          </p:cNvPr>
          <p:cNvSpPr txBox="1"/>
          <p:nvPr/>
        </p:nvSpPr>
        <p:spPr>
          <a:xfrm>
            <a:off x="6623994" y="4352828"/>
            <a:ext cx="71626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SubscribableGlobalStore</a:t>
            </a:r>
            <a:endParaRPr lang="en-US" sz="4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543B06-B271-4577-A247-CF615A989FF7}"/>
              </a:ext>
            </a:extLst>
          </p:cNvPr>
          <p:cNvCxnSpPr>
            <a:stCxn id="100" idx="1"/>
            <a:endCxn id="12" idx="2"/>
          </p:cNvCxnSpPr>
          <p:nvPr/>
        </p:nvCxnSpPr>
        <p:spPr>
          <a:xfrm flipH="1" flipV="1">
            <a:off x="5129820" y="3835637"/>
            <a:ext cx="1494174" cy="59413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5443023-47BA-4C41-A436-D2F7E0DB2C69}"/>
              </a:ext>
            </a:extLst>
          </p:cNvPr>
          <p:cNvCxnSpPr>
            <a:cxnSpLocks/>
            <a:stCxn id="92" idx="0"/>
            <a:endCxn id="37" idx="4"/>
          </p:cNvCxnSpPr>
          <p:nvPr/>
        </p:nvCxnSpPr>
        <p:spPr>
          <a:xfrm flipV="1">
            <a:off x="4352246" y="2809368"/>
            <a:ext cx="457202" cy="33019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3E1C563-4FD0-4305-8B50-6EBA4AE16121}"/>
              </a:ext>
            </a:extLst>
          </p:cNvPr>
          <p:cNvSpPr txBox="1"/>
          <p:nvPr/>
        </p:nvSpPr>
        <p:spPr>
          <a:xfrm>
            <a:off x="4285933" y="5243708"/>
            <a:ext cx="68884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storeSources</a:t>
            </a:r>
            <a:endParaRPr lang="en-US" sz="4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44A0E7B-E58B-4CC3-81E2-23C37B8CBDE1}"/>
              </a:ext>
            </a:extLst>
          </p:cNvPr>
          <p:cNvCxnSpPr>
            <a:cxnSpLocks/>
            <a:stCxn id="92" idx="0"/>
            <a:endCxn id="58" idx="1"/>
          </p:cNvCxnSpPr>
          <p:nvPr/>
        </p:nvCxnSpPr>
        <p:spPr>
          <a:xfrm flipV="1">
            <a:off x="4352246" y="2654980"/>
            <a:ext cx="3071839" cy="48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552F42D-8712-4750-8E85-2DBF79BB71EF}"/>
              </a:ext>
            </a:extLst>
          </p:cNvPr>
          <p:cNvCxnSpPr>
            <a:cxnSpLocks/>
            <a:stCxn id="92" idx="0"/>
            <a:endCxn id="39" idx="2"/>
          </p:cNvCxnSpPr>
          <p:nvPr/>
        </p:nvCxnSpPr>
        <p:spPr>
          <a:xfrm flipV="1">
            <a:off x="4352246" y="2287831"/>
            <a:ext cx="3031406" cy="851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ABBAB23-D4E4-466B-96B3-27400BA26BAF}"/>
              </a:ext>
            </a:extLst>
          </p:cNvPr>
          <p:cNvCxnSpPr>
            <a:cxnSpLocks/>
            <a:stCxn id="92" idx="0"/>
            <a:endCxn id="24" idx="2"/>
          </p:cNvCxnSpPr>
          <p:nvPr/>
        </p:nvCxnSpPr>
        <p:spPr>
          <a:xfrm flipV="1">
            <a:off x="4352246" y="2556871"/>
            <a:ext cx="187419" cy="5826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D4DBE81-A8E9-45CF-B3F3-007322D694B3}"/>
              </a:ext>
            </a:extLst>
          </p:cNvPr>
          <p:cNvSpPr txBox="1"/>
          <p:nvPr/>
        </p:nvSpPr>
        <p:spPr>
          <a:xfrm>
            <a:off x="8043668" y="2179741"/>
            <a:ext cx="8978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getSigmaIdsForContentId</a:t>
            </a:r>
            <a:endParaRPr lang="en-US" sz="4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ABA87BD-DEBC-4DBA-A6CE-5AEF4E8370D6}"/>
              </a:ext>
            </a:extLst>
          </p:cNvPr>
          <p:cNvCxnSpPr>
            <a:cxnSpLocks/>
            <a:stCxn id="92" idx="0"/>
            <a:endCxn id="140" idx="1"/>
          </p:cNvCxnSpPr>
          <p:nvPr/>
        </p:nvCxnSpPr>
        <p:spPr>
          <a:xfrm flipV="1">
            <a:off x="4352246" y="2256685"/>
            <a:ext cx="3691422" cy="882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BB38278-5BFA-44F5-8A59-3E0005B564C4}"/>
              </a:ext>
            </a:extLst>
          </p:cNvPr>
          <p:cNvSpPr txBox="1"/>
          <p:nvPr/>
        </p:nvSpPr>
        <p:spPr>
          <a:xfrm>
            <a:off x="6623994" y="3611692"/>
            <a:ext cx="1060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StoreSourceUpdateListener</a:t>
            </a:r>
            <a:r>
              <a:rPr lang="en-US" sz="400" dirty="0"/>
              <a:t>	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AA431A3-8515-4206-A876-52B731B0ABF1}"/>
              </a:ext>
            </a:extLst>
          </p:cNvPr>
          <p:cNvCxnSpPr>
            <a:cxnSpLocks/>
            <a:stCxn id="145" idx="0"/>
            <a:endCxn id="53" idx="2"/>
          </p:cNvCxnSpPr>
          <p:nvPr/>
        </p:nvCxnSpPr>
        <p:spPr>
          <a:xfrm flipV="1">
            <a:off x="7154307" y="3456824"/>
            <a:ext cx="0" cy="1548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A7A8D69-2214-402B-BE8D-BBA3F4D0B9D5}"/>
              </a:ext>
            </a:extLst>
          </p:cNvPr>
          <p:cNvSpPr txBox="1"/>
          <p:nvPr/>
        </p:nvSpPr>
        <p:spPr>
          <a:xfrm>
            <a:off x="2491726" y="2277418"/>
            <a:ext cx="338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store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AEB4EE6-68AE-42E0-8A04-A7FE70DC7A7C}"/>
              </a:ext>
            </a:extLst>
          </p:cNvPr>
          <p:cNvCxnSpPr>
            <a:cxnSpLocks/>
            <a:stCxn id="89" idx="0"/>
            <a:endCxn id="153" idx="2"/>
          </p:cNvCxnSpPr>
          <p:nvPr/>
        </p:nvCxnSpPr>
        <p:spPr>
          <a:xfrm flipH="1" flipV="1">
            <a:off x="2660727" y="2431306"/>
            <a:ext cx="142998" cy="1665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9E388D0-0C1D-4225-92BB-B23EAFFD0B9D}"/>
              </a:ext>
            </a:extLst>
          </p:cNvPr>
          <p:cNvSpPr txBox="1"/>
          <p:nvPr/>
        </p:nvSpPr>
        <p:spPr>
          <a:xfrm>
            <a:off x="2914681" y="1667533"/>
            <a:ext cx="50833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sigmaInstance</a:t>
            </a:r>
            <a:endParaRPr lang="en-US" sz="4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2466560-1FEE-4529-B231-AD70125F5F8B}"/>
              </a:ext>
            </a:extLst>
          </p:cNvPr>
          <p:cNvSpPr txBox="1"/>
          <p:nvPr/>
        </p:nvSpPr>
        <p:spPr>
          <a:xfrm>
            <a:off x="3678597" y="1493771"/>
            <a:ext cx="50833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graph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641A21D-5B46-48ED-9DCF-98E03DB551DF}"/>
              </a:ext>
            </a:extLst>
          </p:cNvPr>
          <p:cNvCxnSpPr>
            <a:cxnSpLocks/>
            <a:stCxn id="165" idx="3"/>
            <a:endCxn id="166" idx="1"/>
          </p:cNvCxnSpPr>
          <p:nvPr/>
        </p:nvCxnSpPr>
        <p:spPr>
          <a:xfrm flipV="1">
            <a:off x="3423016" y="1570715"/>
            <a:ext cx="255581" cy="17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E6331AF-D7F2-4056-8E53-F63C86DF1CEF}"/>
              </a:ext>
            </a:extLst>
          </p:cNvPr>
          <p:cNvSpPr txBox="1"/>
          <p:nvPr/>
        </p:nvSpPr>
        <p:spPr>
          <a:xfrm>
            <a:off x="3019766" y="1317835"/>
            <a:ext cx="35717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state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194D69D-26F2-4051-BF01-4C70E765430F}"/>
              </a:ext>
            </a:extLst>
          </p:cNvPr>
          <p:cNvCxnSpPr>
            <a:cxnSpLocks/>
            <a:stCxn id="172" idx="3"/>
            <a:endCxn id="166" idx="1"/>
          </p:cNvCxnSpPr>
          <p:nvPr/>
        </p:nvCxnSpPr>
        <p:spPr>
          <a:xfrm>
            <a:off x="3376944" y="1394779"/>
            <a:ext cx="301653" cy="17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C1FDD07-1A0A-48BA-9B6E-933D7CEC507F}"/>
              </a:ext>
            </a:extLst>
          </p:cNvPr>
          <p:cNvSpPr txBox="1"/>
          <p:nvPr/>
        </p:nvSpPr>
        <p:spPr>
          <a:xfrm>
            <a:off x="3653872" y="1234582"/>
            <a:ext cx="50833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graphData</a:t>
            </a:r>
            <a:endParaRPr lang="en-US" sz="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2866866-E7FB-4DBF-9201-6F9C7549E92E}"/>
              </a:ext>
            </a:extLst>
          </p:cNvPr>
          <p:cNvCxnSpPr>
            <a:cxnSpLocks/>
            <a:stCxn id="172" idx="3"/>
            <a:endCxn id="176" idx="1"/>
          </p:cNvCxnSpPr>
          <p:nvPr/>
        </p:nvCxnSpPr>
        <p:spPr>
          <a:xfrm flipV="1">
            <a:off x="3376944" y="1311526"/>
            <a:ext cx="276928" cy="8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5719717-27F8-4659-93DD-B86EB6BA61DD}"/>
              </a:ext>
            </a:extLst>
          </p:cNvPr>
          <p:cNvSpPr txBox="1"/>
          <p:nvPr/>
        </p:nvSpPr>
        <p:spPr>
          <a:xfrm>
            <a:off x="6073170" y="1280065"/>
            <a:ext cx="83029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renderedNodesManagerCore</a:t>
            </a:r>
            <a:endParaRPr lang="en-US" sz="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B3A9A0-F39D-4996-A98F-9A10797AD2BF}"/>
              </a:ext>
            </a:extLst>
          </p:cNvPr>
          <p:cNvCxnSpPr>
            <a:cxnSpLocks/>
            <a:stCxn id="50" idx="1"/>
            <a:endCxn id="180" idx="3"/>
          </p:cNvCxnSpPr>
          <p:nvPr/>
        </p:nvCxnSpPr>
        <p:spPr>
          <a:xfrm flipH="1" flipV="1">
            <a:off x="6903460" y="1357009"/>
            <a:ext cx="154435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213ECF8-9606-4AAE-BC91-38D7E3453AE6}"/>
              </a:ext>
            </a:extLst>
          </p:cNvPr>
          <p:cNvCxnSpPr>
            <a:cxnSpLocks/>
            <a:stCxn id="180" idx="1"/>
            <a:endCxn id="24" idx="3"/>
          </p:cNvCxnSpPr>
          <p:nvPr/>
        </p:nvCxnSpPr>
        <p:spPr>
          <a:xfrm flipH="1">
            <a:off x="5106307" y="1357009"/>
            <a:ext cx="966863" cy="1019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B054761-9CAC-4AA2-8576-CA4233FAEB7E}"/>
              </a:ext>
            </a:extLst>
          </p:cNvPr>
          <p:cNvCxnSpPr>
            <a:cxnSpLocks/>
            <a:stCxn id="180" idx="1"/>
            <a:endCxn id="89" idx="2"/>
          </p:cNvCxnSpPr>
          <p:nvPr/>
        </p:nvCxnSpPr>
        <p:spPr>
          <a:xfrm flipH="1">
            <a:off x="2803725" y="1357009"/>
            <a:ext cx="3269445" cy="139472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C0C0617-83A8-493E-861E-BAE4D9E19A33}"/>
              </a:ext>
            </a:extLst>
          </p:cNvPr>
          <p:cNvCxnSpPr>
            <a:stCxn id="172" idx="2"/>
            <a:endCxn id="165" idx="0"/>
          </p:cNvCxnSpPr>
          <p:nvPr/>
        </p:nvCxnSpPr>
        <p:spPr>
          <a:xfrm flipH="1">
            <a:off x="3168849" y="1471723"/>
            <a:ext cx="29506" cy="19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D90E264-240F-4CE5-B64C-675E442A7E39}"/>
              </a:ext>
            </a:extLst>
          </p:cNvPr>
          <p:cNvCxnSpPr>
            <a:cxnSpLocks/>
            <a:stCxn id="153" idx="0"/>
            <a:endCxn id="217" idx="2"/>
          </p:cNvCxnSpPr>
          <p:nvPr/>
        </p:nvCxnSpPr>
        <p:spPr>
          <a:xfrm flipH="1" flipV="1">
            <a:off x="2647726" y="2073551"/>
            <a:ext cx="13001" cy="20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FE46FFAD-1CA5-4D8F-97EB-550480C6F41C}"/>
              </a:ext>
            </a:extLst>
          </p:cNvPr>
          <p:cNvSpPr txBox="1"/>
          <p:nvPr/>
        </p:nvSpPr>
        <p:spPr>
          <a:xfrm>
            <a:off x="2362425" y="1919663"/>
            <a:ext cx="57060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addNodeMutation</a:t>
            </a:r>
            <a:endParaRPr lang="en-US" sz="400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E769FA5-9D6C-4E22-AB58-B2926BE6C8C7}"/>
              </a:ext>
            </a:extLst>
          </p:cNvPr>
          <p:cNvCxnSpPr>
            <a:cxnSpLocks/>
            <a:stCxn id="217" idx="0"/>
            <a:endCxn id="172" idx="1"/>
          </p:cNvCxnSpPr>
          <p:nvPr/>
        </p:nvCxnSpPr>
        <p:spPr>
          <a:xfrm flipV="1">
            <a:off x="2647726" y="1394779"/>
            <a:ext cx="372040" cy="524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DA42C00-CD28-40BF-A8E0-5EB3448C717A}"/>
              </a:ext>
            </a:extLst>
          </p:cNvPr>
          <p:cNvSpPr txBox="1"/>
          <p:nvPr/>
        </p:nvSpPr>
        <p:spPr>
          <a:xfrm>
            <a:off x="4457542" y="2281644"/>
            <a:ext cx="697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SigmaNodes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567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104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54</cp:revision>
  <dcterms:created xsi:type="dcterms:W3CDTF">2018-02-05T18:04:25Z</dcterms:created>
  <dcterms:modified xsi:type="dcterms:W3CDTF">2018-02-06T18:10:32Z</dcterms:modified>
</cp:coreProperties>
</file>