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26" d="100"/>
          <a:sy n="226" d="100"/>
        </p:scale>
        <p:origin x="-28698" y="-315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D660-4DE0-4E10-9F51-29EE46AE5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9039-8E3A-4978-AEDD-775A489FA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34721" y="19397303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1413764" y="21253437"/>
            <a:ext cx="21772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UI/</a:t>
            </a:r>
            <a:r>
              <a:rPr lang="en-US" sz="400" dirty="0" err="1"/>
              <a:t>Vue</a:t>
            </a:r>
            <a:r>
              <a:rPr lang="en-US" sz="400" dirty="0"/>
              <a:t>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309787" y="21647440"/>
            <a:ext cx="637692" cy="11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843231"/>
            <a:ext cx="237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463834" indent="-463834" algn="ctr">
              <a:buFontTx/>
              <a:buChar char="-"/>
            </a:pP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2899" y="23827346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1740367" y="23845073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2704185" y="23827346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3566962" y="23820840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4533230" y="23833417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0263787" y="23647064"/>
            <a:ext cx="2664864" cy="18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149729" y="23647064"/>
            <a:ext cx="778922" cy="19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2928651" y="23647064"/>
            <a:ext cx="184896" cy="18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928651" y="23647064"/>
            <a:ext cx="1081571" cy="17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928651" y="23647064"/>
            <a:ext cx="1839984" cy="18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20263787" y="24289011"/>
            <a:ext cx="0" cy="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2725310" y="21859733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9" y="24343613"/>
            <a:ext cx="20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239678" y="24743723"/>
            <a:ext cx="1024109" cy="7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33E051-D06A-4CED-AF7C-02B23DDAD984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20263787" y="24743723"/>
            <a:ext cx="0" cy="8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7" y="24743723"/>
            <a:ext cx="1311398" cy="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8847438" y="24814486"/>
            <a:ext cx="7844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784D3-CB84-4430-B261-FC5C230CBC59}"/>
              </a:ext>
            </a:extLst>
          </p:cNvPr>
          <p:cNvSpPr txBox="1"/>
          <p:nvPr/>
        </p:nvSpPr>
        <p:spPr>
          <a:xfrm>
            <a:off x="19871547" y="24825677"/>
            <a:ext cx="78448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24964" y="24803532"/>
            <a:ext cx="90044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9060742" y="25030367"/>
            <a:ext cx="286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CD7DBA-AC6C-42F4-ACAB-74BBF2C9B765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>
            <a:off x="19239678" y="24968374"/>
            <a:ext cx="1038315" cy="11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615459" y="24968374"/>
            <a:ext cx="624219" cy="152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8111165" y="24968374"/>
            <a:ext cx="1128513" cy="148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331558" y="26496394"/>
            <a:ext cx="56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831540" y="26455893"/>
            <a:ext cx="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945684" y="23880444"/>
            <a:ext cx="179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-parses update</a:t>
            </a:r>
          </a:p>
          <a:p>
            <a:r>
              <a:rPr lang="en-US" sz="400" dirty="0"/>
              <a:t>-has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454396" y="20672161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444900" y="20836485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3CD5-8334-4F5C-8D58-D71B4B3CF94B}"/>
              </a:ext>
            </a:extLst>
          </p:cNvPr>
          <p:cNvSpPr txBox="1"/>
          <p:nvPr/>
        </p:nvSpPr>
        <p:spPr>
          <a:xfrm>
            <a:off x="17434721" y="22852918"/>
            <a:ext cx="134987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	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72" idx="2"/>
          </p:cNvCxnSpPr>
          <p:nvPr/>
        </p:nvCxnSpPr>
        <p:spPr>
          <a:xfrm flipH="1" flipV="1">
            <a:off x="17162316" y="22365078"/>
            <a:ext cx="680090" cy="151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928240" y="20949160"/>
            <a:ext cx="234076" cy="9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V="1">
            <a:off x="17162316" y="21051929"/>
            <a:ext cx="756428" cy="85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5114038" y="20933409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3"/>
            <a:endCxn id="274" idx="1"/>
          </p:cNvCxnSpPr>
          <p:nvPr/>
        </p:nvCxnSpPr>
        <p:spPr>
          <a:xfrm>
            <a:off x="18262798" y="18886276"/>
            <a:ext cx="1277421" cy="19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215850" y="18568076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908565" y="18963220"/>
            <a:ext cx="10178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74687" y="18809332"/>
            <a:ext cx="688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72910" y="19275962"/>
            <a:ext cx="761811" cy="2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6922548" y="21903413"/>
            <a:ext cx="47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0E2355-56AB-43B3-9809-E275B39D5D92}"/>
              </a:ext>
            </a:extLst>
          </p:cNvPr>
          <p:cNvSpPr txBox="1"/>
          <p:nvPr/>
        </p:nvSpPr>
        <p:spPr>
          <a:xfrm>
            <a:off x="19937059" y="26079567"/>
            <a:ext cx="6818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TREE_DATA_UI_BRIDGE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EED5FD-2648-4274-AA5E-F2647C6F7A17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>
          <a:xfrm>
            <a:off x="20263787" y="24979565"/>
            <a:ext cx="14206" cy="11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2623C0-ACA4-4195-BFF1-635F0EE234A6}"/>
              </a:ext>
            </a:extLst>
          </p:cNvPr>
          <p:cNvCxnSpPr>
            <a:cxnSpLocks/>
            <a:stCxn id="48" idx="2"/>
            <a:endCxn id="74" idx="0"/>
          </p:cNvCxnSpPr>
          <p:nvPr/>
        </p:nvCxnSpPr>
        <p:spPr>
          <a:xfrm flipH="1">
            <a:off x="20277993" y="24957420"/>
            <a:ext cx="1297192" cy="112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9136502" y="26486696"/>
            <a:ext cx="567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47" idx="2"/>
            <a:endCxn id="86" idx="0"/>
          </p:cNvCxnSpPr>
          <p:nvPr/>
        </p:nvCxnSpPr>
        <p:spPr>
          <a:xfrm flipH="1">
            <a:off x="19420403" y="24979565"/>
            <a:ext cx="843384" cy="150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894421" y="24957420"/>
            <a:ext cx="680764" cy="14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591491" y="26444871"/>
            <a:ext cx="60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609876" y="26486696"/>
            <a:ext cx="563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47" idx="2"/>
            <a:endCxn id="135" idx="0"/>
          </p:cNvCxnSpPr>
          <p:nvPr/>
        </p:nvCxnSpPr>
        <p:spPr>
          <a:xfrm flipH="1">
            <a:off x="19891559" y="24979565"/>
            <a:ext cx="372228" cy="150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1131896" y="26455893"/>
            <a:ext cx="777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520837" y="24957420"/>
            <a:ext cx="54348" cy="149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08327BF-7144-48A8-BB19-6F781F13FDDA}"/>
              </a:ext>
            </a:extLst>
          </p:cNvPr>
          <p:cNvCxnSpPr>
            <a:cxnSpLocks/>
            <a:stCxn id="74" idx="1"/>
            <a:endCxn id="61" idx="2"/>
          </p:cNvCxnSpPr>
          <p:nvPr/>
        </p:nvCxnSpPr>
        <p:spPr>
          <a:xfrm flipH="1" flipV="1">
            <a:off x="17842406" y="24218998"/>
            <a:ext cx="2094653" cy="193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  <a:endCxn id="68" idx="2"/>
          </p:cNvCxnSpPr>
          <p:nvPr/>
        </p:nvCxnSpPr>
        <p:spPr>
          <a:xfrm flipH="1" flipV="1">
            <a:off x="17908565" y="19612747"/>
            <a:ext cx="10179" cy="12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72910" y="19895640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402083" y="19612747"/>
            <a:ext cx="506482" cy="28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848665" y="19366778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40219" y="20554915"/>
            <a:ext cx="11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store mutations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11" idx="0"/>
          </p:cNvCxnSpPr>
          <p:nvPr/>
        </p:nvCxnSpPr>
        <p:spPr>
          <a:xfrm>
            <a:off x="20107537" y="21139690"/>
            <a:ext cx="2839942" cy="170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9033391" y="19620019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55887" y="21566167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22574" y="23249258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10940027" y="2211974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18977537" y="21453626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967</Words>
  <Application>Microsoft Office PowerPoint</Application>
  <PresentationFormat>Custom</PresentationFormat>
  <Paragraphs>159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53</cp:revision>
  <dcterms:created xsi:type="dcterms:W3CDTF">2017-11-26T16:40:06Z</dcterms:created>
  <dcterms:modified xsi:type="dcterms:W3CDTF">2017-11-27T20:37:29Z</dcterms:modified>
</cp:coreProperties>
</file>