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3" d="100"/>
          <a:sy n="63" d="100"/>
        </p:scale>
        <p:origin x="-6561" y="-6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9ABA01D-D24D-4271-9E63-E950FDA48EF7}"/>
              </a:ext>
            </a:extLst>
          </p:cNvPr>
          <p:cNvCxnSpPr>
            <a:cxnSpLocks/>
            <a:stCxn id="92" idx="3"/>
            <a:endCxn id="180" idx="3"/>
          </p:cNvCxnSpPr>
          <p:nvPr/>
        </p:nvCxnSpPr>
        <p:spPr>
          <a:xfrm flipH="1">
            <a:off x="17091131" y="23984139"/>
            <a:ext cx="6626491" cy="72299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68E463-C5A3-4317-ACF8-81A3E5F530C4}"/>
              </a:ext>
            </a:extLst>
          </p:cNvPr>
          <p:cNvCxnSpPr>
            <a:cxnSpLocks/>
            <a:stCxn id="14" idx="1"/>
            <a:endCxn id="188" idx="3"/>
          </p:cNvCxnSpPr>
          <p:nvPr/>
        </p:nvCxnSpPr>
        <p:spPr>
          <a:xfrm flipH="1">
            <a:off x="17093758" y="24011395"/>
            <a:ext cx="7461091" cy="10762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BB03162-E841-4337-B43D-EB7E7880294A}"/>
              </a:ext>
            </a:extLst>
          </p:cNvPr>
          <p:cNvCxnSpPr>
            <a:cxnSpLocks/>
            <a:stCxn id="15" idx="1"/>
            <a:endCxn id="196" idx="3"/>
          </p:cNvCxnSpPr>
          <p:nvPr/>
        </p:nvCxnSpPr>
        <p:spPr>
          <a:xfrm flipH="1">
            <a:off x="17091131" y="24004889"/>
            <a:ext cx="8326495" cy="1434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F1C2115-404C-4E3A-B9A5-6E267DF6143D}"/>
              </a:ext>
            </a:extLst>
          </p:cNvPr>
          <p:cNvCxnSpPr>
            <a:cxnSpLocks/>
            <a:stCxn id="92" idx="1"/>
            <a:endCxn id="175" idx="3"/>
          </p:cNvCxnSpPr>
          <p:nvPr/>
        </p:nvCxnSpPr>
        <p:spPr>
          <a:xfrm flipH="1">
            <a:off x="17091131" y="23984139"/>
            <a:ext cx="4703481" cy="3215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095502" y="17329830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>
            <a:off x="20903107" y="17914605"/>
            <a:ext cx="2044372" cy="33745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1571165" y="21289107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20" idx="2"/>
          </p:cNvCxnSpPr>
          <p:nvPr/>
        </p:nvCxnSpPr>
        <p:spPr>
          <a:xfrm flipV="1">
            <a:off x="16928611" y="21158287"/>
            <a:ext cx="481110" cy="337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06927" y="18999553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37" idx="0"/>
          </p:cNvCxnSpPr>
          <p:nvPr/>
        </p:nvCxnSpPr>
        <p:spPr>
          <a:xfrm>
            <a:off x="20074245" y="19645884"/>
            <a:ext cx="2873234" cy="164322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22595" y="20010805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rgbClr val="00B0F0"/>
                </a:solidFill>
              </a:rPr>
              <a:t>Publishes via </a:t>
            </a:r>
            <a:r>
              <a:rPr lang="en-US" sz="400" dirty="0" err="1">
                <a:solidFill>
                  <a:srgbClr val="00B0F0"/>
                </a:solidFill>
              </a:rPr>
              <a:t>onUpdate</a:t>
            </a:r>
            <a:r>
              <a:rPr lang="en-US" sz="400" dirty="0">
                <a:solidFill>
                  <a:srgbClr val="00B0F0"/>
                </a:solidFill>
              </a:rPr>
              <a:t> the entire .</a:t>
            </a:r>
            <a:r>
              <a:rPr lang="en-US" sz="400" dirty="0" err="1">
                <a:solidFill>
                  <a:srgbClr val="00B0F0"/>
                </a:solidFill>
              </a:rPr>
              <a:t>val</a:t>
            </a:r>
            <a:r>
              <a:rPr lang="en-US" sz="400" dirty="0">
                <a:solidFill>
                  <a:srgbClr val="00B0F0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6928611" y="21957376"/>
            <a:ext cx="4830585" cy="9253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509" y="21073649"/>
            <a:ext cx="1004102" cy="4220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173588" y="2273582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05321" y="20152753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074245" y="17914605"/>
            <a:ext cx="828862" cy="10849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47880" y="18531012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941F8-BE53-4677-ADF6-63928907B001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653C92-1F3B-450C-A382-B1F41481C345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16709140" y="20204204"/>
            <a:ext cx="700581" cy="7848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02F600D-4816-49CE-9344-5072BD55863A}"/>
              </a:ext>
            </a:extLst>
          </p:cNvPr>
          <p:cNvSpPr txBox="1"/>
          <p:nvPr/>
        </p:nvSpPr>
        <p:spPr>
          <a:xfrm>
            <a:off x="17035297" y="20118999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5B787E-C97D-45DB-9363-5A954A8F0F5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2947479" y="21504551"/>
            <a:ext cx="0" cy="9626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28CFFC1-B2A4-4D6E-A8C0-C1488E736547}"/>
              </a:ext>
            </a:extLst>
          </p:cNvPr>
          <p:cNvGrpSpPr/>
          <p:nvPr/>
        </p:nvGrpSpPr>
        <p:grpSpPr>
          <a:xfrm>
            <a:off x="16361097" y="20050315"/>
            <a:ext cx="765257" cy="153889"/>
            <a:chOff x="17131674" y="20101587"/>
            <a:chExt cx="611354" cy="1228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54344-A2C7-4C7C-B52D-9A85BB3777D3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sigmaNodesUpdater</a:t>
              </a:r>
              <a:endParaRPr lang="en-US" sz="400" dirty="0"/>
            </a:p>
          </p:txBody>
        </p:sp>
        <p:sp>
          <p:nvSpPr>
            <p:cNvPr id="247" name="Diamond 246">
              <a:extLst>
                <a:ext uri="{FF2B5EF4-FFF2-40B4-BE49-F238E27FC236}">
                  <a16:creationId xmlns:a16="http://schemas.microsoft.com/office/drawing/2014/main" id="{DCDDFB65-7A05-4DD9-9DF3-C3C28638401B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F0F09-F546-4A35-B91D-9A8C33FDACAB}"/>
              </a:ext>
            </a:extLst>
          </p:cNvPr>
          <p:cNvGrpSpPr/>
          <p:nvPr/>
        </p:nvGrpSpPr>
        <p:grpSpPr>
          <a:xfrm>
            <a:off x="17062003" y="19938590"/>
            <a:ext cx="1111848" cy="211437"/>
            <a:chOff x="17126354" y="19990279"/>
            <a:chExt cx="1111848" cy="211437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8ECDA57-B0DE-4EED-8B17-DA43B9C16F1B}"/>
                </a:ext>
              </a:extLst>
            </p:cNvPr>
            <p:cNvCxnSpPr>
              <a:cxnSpLocks/>
              <a:stCxn id="247" idx="3"/>
              <a:endCxn id="251" idx="1"/>
            </p:cNvCxnSpPr>
            <p:nvPr/>
          </p:nvCxnSpPr>
          <p:spPr>
            <a:xfrm flipV="1">
              <a:off x="17126354" y="20175262"/>
              <a:ext cx="436449" cy="2645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9D86D9C-62DF-483F-B5B6-4560D78A332D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929E5D7-A820-44FF-A890-88E8F8F48EFE}"/>
              </a:ext>
            </a:extLst>
          </p:cNvPr>
          <p:cNvSpPr txBox="1"/>
          <p:nvPr/>
        </p:nvSpPr>
        <p:spPr>
          <a:xfrm>
            <a:off x="17562803" y="19872766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AEEB77-8326-4257-99A9-1B22EAE7ECB7}"/>
              </a:ext>
            </a:extLst>
          </p:cNvPr>
          <p:cNvSpPr txBox="1"/>
          <p:nvPr/>
        </p:nvSpPr>
        <p:spPr>
          <a:xfrm>
            <a:off x="17656172" y="19414848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73883-A316-4753-B237-B9C89AAAD269}"/>
              </a:ext>
            </a:extLst>
          </p:cNvPr>
          <p:cNvSpPr txBox="1"/>
          <p:nvPr/>
        </p:nvSpPr>
        <p:spPr>
          <a:xfrm>
            <a:off x="16531657" y="23670659"/>
            <a:ext cx="55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761699F-6789-49A5-8A90-B1B5CF0F8243}"/>
              </a:ext>
            </a:extLst>
          </p:cNvPr>
          <p:cNvSpPr/>
          <p:nvPr/>
        </p:nvSpPr>
        <p:spPr>
          <a:xfrm>
            <a:off x="19251162" y="23814862"/>
            <a:ext cx="90360" cy="653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4F211D-5DDF-4CD0-A33F-D612EB95343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7091131" y="23839936"/>
            <a:ext cx="2160031" cy="75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93F7F-3E40-4678-BAAA-0BCFDB3D87DB}"/>
              </a:ext>
            </a:extLst>
          </p:cNvPr>
          <p:cNvSpPr txBox="1"/>
          <p:nvPr/>
        </p:nvSpPr>
        <p:spPr>
          <a:xfrm>
            <a:off x="19520146" y="23357305"/>
            <a:ext cx="1285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Will somehow have an add tree or </a:t>
            </a:r>
            <a:r>
              <a:rPr lang="en-US" sz="400" dirty="0" err="1"/>
              <a:t>addContent</a:t>
            </a:r>
            <a:r>
              <a:rPr lang="en-US" sz="400" dirty="0"/>
              <a:t> mutation as well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2020553-0C66-45C0-BB7F-6B10FEAE2C53}"/>
              </a:ext>
            </a:extLst>
          </p:cNvPr>
          <p:cNvGrpSpPr/>
          <p:nvPr/>
        </p:nvGrpSpPr>
        <p:grpSpPr>
          <a:xfrm>
            <a:off x="15122364" y="23757096"/>
            <a:ext cx="445475" cy="153888"/>
            <a:chOff x="15109956" y="23755534"/>
            <a:chExt cx="445475" cy="153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DEC84C-E9C1-4C9B-A0A0-181E0B41DC19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treeLoader</a:t>
              </a:r>
              <a:endParaRPr lang="en-US" sz="400" dirty="0"/>
            </a:p>
          </p:txBody>
        </p:sp>
        <p:sp>
          <p:nvSpPr>
            <p:cNvPr id="225" name="Diamond 224">
              <a:extLst>
                <a:ext uri="{FF2B5EF4-FFF2-40B4-BE49-F238E27FC236}">
                  <a16:creationId xmlns:a16="http://schemas.microsoft.com/office/drawing/2014/main" id="{F5BAA9DC-DB49-4DB9-AEA3-78CD0218C8E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12ED237-9C6D-4CE2-8840-69D2FDF75C78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811394" y="22076637"/>
            <a:ext cx="1365027" cy="1594022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D5AEADCA-05EC-4FDB-9E9A-EC29DF7073A2}"/>
              </a:ext>
            </a:extLst>
          </p:cNvPr>
          <p:cNvSpPr txBox="1"/>
          <p:nvPr/>
        </p:nvSpPr>
        <p:spPr>
          <a:xfrm>
            <a:off x="17941208" y="19958962"/>
            <a:ext cx="965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AAFEE83-9D33-459C-A735-568F8E954317}"/>
              </a:ext>
            </a:extLst>
          </p:cNvPr>
          <p:cNvSpPr/>
          <p:nvPr/>
        </p:nvSpPr>
        <p:spPr>
          <a:xfrm>
            <a:off x="17606462" y="20001273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AB2885E-1821-4228-930E-27BDBA9F43EF}"/>
              </a:ext>
            </a:extLst>
          </p:cNvPr>
          <p:cNvGrpSpPr/>
          <p:nvPr/>
        </p:nvGrpSpPr>
        <p:grpSpPr>
          <a:xfrm>
            <a:off x="17562803" y="20046629"/>
            <a:ext cx="426899" cy="153888"/>
            <a:chOff x="18167876" y="20098318"/>
            <a:chExt cx="426899" cy="153888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6B0F49-FCDC-4106-A8C6-49C1AAF765B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35112E9-574A-429B-9C42-D1F54E86AE10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FC7741-4582-453B-B6F7-A536A1BE6C7F}"/>
              </a:ext>
            </a:extLst>
          </p:cNvPr>
          <p:cNvGrpSpPr/>
          <p:nvPr/>
        </p:nvGrpSpPr>
        <p:grpSpPr>
          <a:xfrm>
            <a:off x="17793449" y="20179814"/>
            <a:ext cx="426899" cy="153888"/>
            <a:chOff x="18167876" y="20098318"/>
            <a:chExt cx="426899" cy="1538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401AFD-02DA-4CDA-A912-2002B6E3578F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7B7C42D-8875-4AE3-8682-12D00C0ED468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EFBC32-8E53-46D4-8D0F-0304EF0A138F}"/>
              </a:ext>
            </a:extLst>
          </p:cNvPr>
          <p:cNvGrpSpPr/>
          <p:nvPr/>
        </p:nvGrpSpPr>
        <p:grpSpPr>
          <a:xfrm>
            <a:off x="18168441" y="20165626"/>
            <a:ext cx="426899" cy="153888"/>
            <a:chOff x="18167876" y="20098318"/>
            <a:chExt cx="426899" cy="15388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3AC00E-CF7B-4B33-A1B7-136AB7C705FB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FAC8C05-B59E-4498-9BDB-56EA97B59FA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5453BFB-426C-41F1-A3BF-028AE67B1AA7}"/>
              </a:ext>
            </a:extLst>
          </p:cNvPr>
          <p:cNvSpPr txBox="1"/>
          <p:nvPr/>
        </p:nvSpPr>
        <p:spPr>
          <a:xfrm>
            <a:off x="17851956" y="21557214"/>
            <a:ext cx="6417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</a:t>
            </a:r>
            <a:endParaRPr lang="en-US" sz="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B4DE8-ED52-445E-B031-CC5DDD1B6F37}"/>
              </a:ext>
            </a:extLst>
          </p:cNvPr>
          <p:cNvCxnSpPr>
            <a:cxnSpLocks/>
            <a:stCxn id="273" idx="0"/>
            <a:endCxn id="245" idx="2"/>
          </p:cNvCxnSpPr>
          <p:nvPr/>
        </p:nvCxnSpPr>
        <p:spPr>
          <a:xfrm flipV="1">
            <a:off x="18079493" y="20414417"/>
            <a:ext cx="101804" cy="3651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A67F3CD-4DBD-433F-9419-7B5331B647DB}"/>
              </a:ext>
            </a:extLst>
          </p:cNvPr>
          <p:cNvGrpSpPr/>
          <p:nvPr/>
        </p:nvGrpSpPr>
        <p:grpSpPr>
          <a:xfrm>
            <a:off x="17900013" y="20569193"/>
            <a:ext cx="426899" cy="153888"/>
            <a:chOff x="18167876" y="20098318"/>
            <a:chExt cx="426899" cy="15388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E6C3B9D-A28F-41FE-ABBE-2FAF00053EB2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504E514-EAC3-4BEC-9AE5-963D0782342F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BF087E-A588-4367-B5A3-3F3F312AE07D}"/>
              </a:ext>
            </a:extLst>
          </p:cNvPr>
          <p:cNvSpPr/>
          <p:nvPr/>
        </p:nvSpPr>
        <p:spPr>
          <a:xfrm>
            <a:off x="17409721" y="19425648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ABA47-4264-4167-BC0E-9F7B51553B63}"/>
              </a:ext>
            </a:extLst>
          </p:cNvPr>
          <p:cNvSpPr txBox="1"/>
          <p:nvPr/>
        </p:nvSpPr>
        <p:spPr>
          <a:xfrm>
            <a:off x="18718536" y="20688439"/>
            <a:ext cx="8336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sigmaRenderManager</a:t>
            </a:r>
            <a:endParaRPr lang="en-US" sz="4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40D86-8B27-4F9D-BB11-4EBCF19E2C08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>
            <a:off x="16709140" y="20204204"/>
            <a:ext cx="2009396" cy="5611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8994C0B-84D7-4371-83B7-6A373B966CE4}"/>
              </a:ext>
            </a:extLst>
          </p:cNvPr>
          <p:cNvGrpSpPr/>
          <p:nvPr/>
        </p:nvGrpSpPr>
        <p:grpSpPr>
          <a:xfrm>
            <a:off x="17486589" y="19575163"/>
            <a:ext cx="426899" cy="153888"/>
            <a:chOff x="18167876" y="20098318"/>
            <a:chExt cx="426899" cy="15388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CE7F8DB-901A-4FC7-BBB9-4F0C6516FA23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5FB491B-758C-4D10-8E15-AD51AAC35D2E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33DD01-74A0-4918-8CB3-09337B6DD317}"/>
              </a:ext>
            </a:extLst>
          </p:cNvPr>
          <p:cNvGrpSpPr/>
          <p:nvPr/>
        </p:nvGrpSpPr>
        <p:grpSpPr>
          <a:xfrm>
            <a:off x="17823310" y="19566816"/>
            <a:ext cx="426899" cy="153888"/>
            <a:chOff x="18167876" y="20098318"/>
            <a:chExt cx="426899" cy="15388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9E31B5F-BD2E-422C-96A0-CCDD129E8CC5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503F500-078F-49CC-AF7D-5AD5C7A3B112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83815E1-A9F4-4267-9431-ACDB54866999}"/>
              </a:ext>
            </a:extLst>
          </p:cNvPr>
          <p:cNvCxnSpPr>
            <a:cxnSpLocks/>
            <a:stCxn id="23" idx="0"/>
            <a:endCxn id="232" idx="2"/>
          </p:cNvCxnSpPr>
          <p:nvPr/>
        </p:nvCxnSpPr>
        <p:spPr>
          <a:xfrm flipV="1">
            <a:off x="19135370" y="19747830"/>
            <a:ext cx="14800" cy="9406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D68E3EB-CFFE-47C0-9936-836A3BD6C5F1}"/>
              </a:ext>
            </a:extLst>
          </p:cNvPr>
          <p:cNvGrpSpPr/>
          <p:nvPr/>
        </p:nvGrpSpPr>
        <p:grpSpPr>
          <a:xfrm>
            <a:off x="18837460" y="19532386"/>
            <a:ext cx="593642" cy="215444"/>
            <a:chOff x="18837460" y="19532386"/>
            <a:chExt cx="593642" cy="215444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2E46262-3422-4237-B820-CA1786CECC67}"/>
                </a:ext>
              </a:extLst>
            </p:cNvPr>
            <p:cNvSpPr txBox="1"/>
            <p:nvPr/>
          </p:nvSpPr>
          <p:spPr>
            <a:xfrm>
              <a:off x="18869238" y="19532386"/>
              <a:ext cx="56186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renderedNodesManager</a:t>
              </a:r>
              <a:endParaRPr lang="en-US" sz="400" dirty="0"/>
            </a:p>
          </p:txBody>
        </p:sp>
        <p:sp>
          <p:nvSpPr>
            <p:cNvPr id="240" name="Diamond 239">
              <a:extLst>
                <a:ext uri="{FF2B5EF4-FFF2-40B4-BE49-F238E27FC236}">
                  <a16:creationId xmlns:a16="http://schemas.microsoft.com/office/drawing/2014/main" id="{CCB403D2-52DD-4EFA-A610-B2B6AD601E7C}"/>
                </a:ext>
              </a:extLst>
            </p:cNvPr>
            <p:cNvSpPr/>
            <p:nvPr/>
          </p:nvSpPr>
          <p:spPr>
            <a:xfrm>
              <a:off x="18837460" y="19584559"/>
              <a:ext cx="101062" cy="807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CBE2F0C-8D9D-4CDA-8849-5365AD17AFE2}"/>
              </a:ext>
            </a:extLst>
          </p:cNvPr>
          <p:cNvCxnSpPr>
            <a:stCxn id="240" idx="1"/>
            <a:endCxn id="145" idx="3"/>
          </p:cNvCxnSpPr>
          <p:nvPr/>
        </p:nvCxnSpPr>
        <p:spPr>
          <a:xfrm flipH="1">
            <a:off x="18559391" y="19624930"/>
            <a:ext cx="278069" cy="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39A5BD-240B-4F53-B97A-1B830C08AA5F}"/>
              </a:ext>
            </a:extLst>
          </p:cNvPr>
          <p:cNvCxnSpPr>
            <a:stCxn id="225" idx="3"/>
            <a:endCxn id="7" idx="1"/>
          </p:cNvCxnSpPr>
          <p:nvPr/>
        </p:nvCxnSpPr>
        <p:spPr>
          <a:xfrm>
            <a:off x="15541773" y="23834414"/>
            <a:ext cx="989884" cy="55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BEB0-CB56-46AA-B980-57B393177F5B}"/>
              </a:ext>
            </a:extLst>
          </p:cNvPr>
          <p:cNvSpPr txBox="1"/>
          <p:nvPr/>
        </p:nvSpPr>
        <p:spPr>
          <a:xfrm>
            <a:off x="16531657" y="24105640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9E04D0-6858-4905-AA8F-A4EA5FB6B003}"/>
              </a:ext>
            </a:extLst>
          </p:cNvPr>
          <p:cNvGrpSpPr/>
          <p:nvPr/>
        </p:nvGrpSpPr>
        <p:grpSpPr>
          <a:xfrm>
            <a:off x="15122364" y="24192077"/>
            <a:ext cx="445475" cy="215444"/>
            <a:chOff x="15109956" y="23755534"/>
            <a:chExt cx="445475" cy="21544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837AC29-D38B-468C-8C6F-F99138161DBF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treeLocationLoader</a:t>
              </a:r>
              <a:endParaRPr lang="en-US" sz="400" dirty="0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37C247BF-EC30-43E8-BF15-957DFBCD0457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EE0A14-CD9B-44E6-AA5A-72C392EFB176}"/>
              </a:ext>
            </a:extLst>
          </p:cNvPr>
          <p:cNvCxnSpPr>
            <a:stCxn id="178" idx="3"/>
            <a:endCxn id="175" idx="1"/>
          </p:cNvCxnSpPr>
          <p:nvPr/>
        </p:nvCxnSpPr>
        <p:spPr>
          <a:xfrm>
            <a:off x="15541773" y="24269395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72FBD4-B109-4148-B518-78E13B2673C9}"/>
              </a:ext>
            </a:extLst>
          </p:cNvPr>
          <p:cNvSpPr txBox="1"/>
          <p:nvPr/>
        </p:nvSpPr>
        <p:spPr>
          <a:xfrm>
            <a:off x="16531657" y="24507082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3FB1C9-3F6B-4494-BB39-8A05C29537AF}"/>
              </a:ext>
            </a:extLst>
          </p:cNvPr>
          <p:cNvGrpSpPr/>
          <p:nvPr/>
        </p:nvGrpSpPr>
        <p:grpSpPr>
          <a:xfrm>
            <a:off x="15122364" y="24593519"/>
            <a:ext cx="445475" cy="215444"/>
            <a:chOff x="15109956" y="23755534"/>
            <a:chExt cx="445475" cy="21544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A66F4E2-0564-4C4D-B166-646F25AAAE23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treeUserLoader</a:t>
              </a:r>
              <a:endParaRPr lang="en-US" sz="400" dirty="0"/>
            </a:p>
          </p:txBody>
        </p:sp>
        <p:sp>
          <p:nvSpPr>
            <p:cNvPr id="184" name="Diamond 183">
              <a:extLst>
                <a:ext uri="{FF2B5EF4-FFF2-40B4-BE49-F238E27FC236}">
                  <a16:creationId xmlns:a16="http://schemas.microsoft.com/office/drawing/2014/main" id="{471C62E2-86E3-49D6-A64E-1DE793C36A6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E156FA5-CEC4-4B85-BD4A-5A054F63C03F}"/>
              </a:ext>
            </a:extLst>
          </p:cNvPr>
          <p:cNvCxnSpPr>
            <a:stCxn id="184" idx="3"/>
            <a:endCxn id="180" idx="1"/>
          </p:cNvCxnSpPr>
          <p:nvPr/>
        </p:nvCxnSpPr>
        <p:spPr>
          <a:xfrm>
            <a:off x="15541773" y="24670837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25462-5BCA-454D-A140-D0EABF7488BB}"/>
              </a:ext>
            </a:extLst>
          </p:cNvPr>
          <p:cNvSpPr txBox="1"/>
          <p:nvPr/>
        </p:nvSpPr>
        <p:spPr>
          <a:xfrm>
            <a:off x="16534284" y="24887613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0A91313-A22B-45F8-AB7A-AD295C653EC9}"/>
              </a:ext>
            </a:extLst>
          </p:cNvPr>
          <p:cNvGrpSpPr/>
          <p:nvPr/>
        </p:nvGrpSpPr>
        <p:grpSpPr>
          <a:xfrm>
            <a:off x="15124991" y="24974050"/>
            <a:ext cx="445475" cy="215444"/>
            <a:chOff x="15109956" y="23755534"/>
            <a:chExt cx="445475" cy="21544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D8C55FA-B211-48F5-AC9B-B7E8CA93A7A2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contentLoader</a:t>
              </a:r>
              <a:endParaRPr lang="en-US" sz="400" dirty="0"/>
            </a:p>
          </p:txBody>
        </p:sp>
        <p:sp>
          <p:nvSpPr>
            <p:cNvPr id="194" name="Diamond 193">
              <a:extLst>
                <a:ext uri="{FF2B5EF4-FFF2-40B4-BE49-F238E27FC236}">
                  <a16:creationId xmlns:a16="http://schemas.microsoft.com/office/drawing/2014/main" id="{72932DCA-59FE-4FF3-89FA-7365EF56E8F4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D6C0AE-0AE8-4A25-B659-2F792880CC60}"/>
              </a:ext>
            </a:extLst>
          </p:cNvPr>
          <p:cNvCxnSpPr>
            <a:stCxn id="194" idx="3"/>
            <a:endCxn id="188" idx="1"/>
          </p:cNvCxnSpPr>
          <p:nvPr/>
        </p:nvCxnSpPr>
        <p:spPr>
          <a:xfrm>
            <a:off x="15544400" y="25051368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7787E65-3C50-4693-92FD-9047823F7F99}"/>
              </a:ext>
            </a:extLst>
          </p:cNvPr>
          <p:cNvSpPr txBox="1"/>
          <p:nvPr/>
        </p:nvSpPr>
        <p:spPr>
          <a:xfrm>
            <a:off x="16531657" y="25239314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DF39D0-F6D1-4599-9F23-E304EEF0852D}"/>
              </a:ext>
            </a:extLst>
          </p:cNvPr>
          <p:cNvGrpSpPr/>
          <p:nvPr/>
        </p:nvGrpSpPr>
        <p:grpSpPr>
          <a:xfrm>
            <a:off x="15122364" y="25325751"/>
            <a:ext cx="445475" cy="215444"/>
            <a:chOff x="15109956" y="23755534"/>
            <a:chExt cx="445475" cy="21544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3824724-46E6-4E3B-BA97-1F3270B36C6B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contentUserLoader</a:t>
              </a:r>
              <a:endParaRPr lang="en-US" sz="400" dirty="0"/>
            </a:p>
          </p:txBody>
        </p:sp>
        <p:sp>
          <p:nvSpPr>
            <p:cNvPr id="200" name="Diamond 199">
              <a:extLst>
                <a:ext uri="{FF2B5EF4-FFF2-40B4-BE49-F238E27FC236}">
                  <a16:creationId xmlns:a16="http://schemas.microsoft.com/office/drawing/2014/main" id="{DA098A43-649C-4F30-B9DC-5F70597AC0C2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8E45B57-CF3D-4CA0-9EB8-82479B2041DA}"/>
              </a:ext>
            </a:extLst>
          </p:cNvPr>
          <p:cNvCxnSpPr>
            <a:stCxn id="200" idx="3"/>
            <a:endCxn id="196" idx="1"/>
          </p:cNvCxnSpPr>
          <p:nvPr/>
        </p:nvCxnSpPr>
        <p:spPr>
          <a:xfrm>
            <a:off x="15541773" y="25403069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04C5D53-35F7-4A68-8D5F-E50E87FC6214}"/>
              </a:ext>
            </a:extLst>
          </p:cNvPr>
          <p:cNvCxnSpPr>
            <a:cxnSpLocks/>
            <a:stCxn id="175" idx="0"/>
            <a:endCxn id="18" idx="2"/>
          </p:cNvCxnSpPr>
          <p:nvPr/>
        </p:nvCxnSpPr>
        <p:spPr>
          <a:xfrm flipV="1">
            <a:off x="16811394" y="22076637"/>
            <a:ext cx="1365027" cy="202900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BB2AD50-D3D0-4013-9BBF-E0213889474E}"/>
              </a:ext>
            </a:extLst>
          </p:cNvPr>
          <p:cNvCxnSpPr>
            <a:cxnSpLocks/>
            <a:stCxn id="175" idx="2"/>
            <a:endCxn id="18" idx="2"/>
          </p:cNvCxnSpPr>
          <p:nvPr/>
        </p:nvCxnSpPr>
        <p:spPr>
          <a:xfrm flipV="1">
            <a:off x="16811394" y="22076637"/>
            <a:ext cx="1365027" cy="242911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93CBA4-68AB-4080-ABD7-61F2CEF1D633}"/>
              </a:ext>
            </a:extLst>
          </p:cNvPr>
          <p:cNvCxnSpPr>
            <a:cxnSpLocks/>
            <a:stCxn id="180" idx="2"/>
            <a:endCxn id="18" idx="2"/>
          </p:cNvCxnSpPr>
          <p:nvPr/>
        </p:nvCxnSpPr>
        <p:spPr>
          <a:xfrm flipV="1">
            <a:off x="16811394" y="22076637"/>
            <a:ext cx="1365027" cy="2830555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E7E2F23-F339-48CC-866F-74855F972A33}"/>
              </a:ext>
            </a:extLst>
          </p:cNvPr>
          <p:cNvCxnSpPr>
            <a:cxnSpLocks/>
            <a:stCxn id="196" idx="0"/>
            <a:endCxn id="18" idx="2"/>
          </p:cNvCxnSpPr>
          <p:nvPr/>
        </p:nvCxnSpPr>
        <p:spPr>
          <a:xfrm flipV="1">
            <a:off x="16811394" y="22076637"/>
            <a:ext cx="1365027" cy="3162677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0717162-9F92-4FA4-B14F-E3EB3DB2971E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 flipV="1">
            <a:off x="17091131" y="23839936"/>
            <a:ext cx="2144754" cy="25089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32D0AE4-FF6E-445F-AE36-0296BD20F534}"/>
              </a:ext>
            </a:extLst>
          </p:cNvPr>
          <p:cNvSpPr txBox="1"/>
          <p:nvPr/>
        </p:nvSpPr>
        <p:spPr>
          <a:xfrm>
            <a:off x="17290575" y="24401949"/>
            <a:ext cx="87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Creations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DD5D98D-1103-48D7-BED2-F066CDB9B690}"/>
              </a:ext>
            </a:extLst>
          </p:cNvPr>
          <p:cNvCxnSpPr>
            <a:cxnSpLocks/>
          </p:cNvCxnSpPr>
          <p:nvPr/>
        </p:nvCxnSpPr>
        <p:spPr>
          <a:xfrm flipV="1">
            <a:off x="19213479" y="19752819"/>
            <a:ext cx="14800" cy="94060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784C69-62A1-4FB5-AEE6-0A8C82D14363}"/>
              </a:ext>
            </a:extLst>
          </p:cNvPr>
          <p:cNvSpPr txBox="1"/>
          <p:nvPr/>
        </p:nvSpPr>
        <p:spPr>
          <a:xfrm>
            <a:off x="17793450" y="21922749"/>
            <a:ext cx="7659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StoreSourceUpdateListener</a:t>
            </a:r>
            <a:endParaRPr lang="en-US" sz="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C82F6C2-FFBD-447C-AC50-81CAA7374CD7}"/>
              </a:ext>
            </a:extLst>
          </p:cNvPr>
          <p:cNvCxnSpPr>
            <a:cxnSpLocks/>
            <a:stCxn id="18" idx="0"/>
            <a:endCxn id="162" idx="2"/>
          </p:cNvCxnSpPr>
          <p:nvPr/>
        </p:nvCxnSpPr>
        <p:spPr>
          <a:xfrm flipH="1" flipV="1">
            <a:off x="18172844" y="21711102"/>
            <a:ext cx="3577" cy="2116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A18F8E-333F-4E25-91BC-3074AB25145A}"/>
              </a:ext>
            </a:extLst>
          </p:cNvPr>
          <p:cNvCxnSpPr>
            <a:cxnSpLocks/>
            <a:stCxn id="240" idx="1"/>
            <a:endCxn id="245" idx="0"/>
          </p:cNvCxnSpPr>
          <p:nvPr/>
        </p:nvCxnSpPr>
        <p:spPr>
          <a:xfrm flipH="1">
            <a:off x="18181297" y="19624930"/>
            <a:ext cx="656163" cy="3763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3E1610E-0887-49B1-A936-EDE9E49A136F}"/>
              </a:ext>
            </a:extLst>
          </p:cNvPr>
          <p:cNvSpPr txBox="1"/>
          <p:nvPr/>
        </p:nvSpPr>
        <p:spPr>
          <a:xfrm>
            <a:off x="17733108" y="20779589"/>
            <a:ext cx="6927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sigmaNodeCreatorCore</a:t>
            </a:r>
            <a:endParaRPr lang="en-US" sz="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294418" y="21495711"/>
            <a:ext cx="126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EE2C6E1B-1E41-4F55-B793-2222A1D428C0}"/>
              </a:ext>
            </a:extLst>
          </p:cNvPr>
          <p:cNvCxnSpPr>
            <a:cxnSpLocks/>
            <a:stCxn id="162" idx="0"/>
            <a:endCxn id="273" idx="2"/>
          </p:cNvCxnSpPr>
          <p:nvPr/>
        </p:nvCxnSpPr>
        <p:spPr>
          <a:xfrm flipH="1" flipV="1">
            <a:off x="18079493" y="20933477"/>
            <a:ext cx="93351" cy="6237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C1D0D427-7CCF-4F61-9497-D7511491D7B0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flipH="1" flipV="1">
            <a:off x="16709140" y="20204204"/>
            <a:ext cx="1467281" cy="17185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32B25D-0E85-4D6B-9E74-32CCB94CB3E1}"/>
              </a:ext>
            </a:extLst>
          </p:cNvPr>
          <p:cNvSpPr txBox="1"/>
          <p:nvPr/>
        </p:nvSpPr>
        <p:spPr>
          <a:xfrm>
            <a:off x="18750265" y="21449979"/>
            <a:ext cx="76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contentIdSigmaIdMap</a:t>
            </a:r>
            <a:endParaRPr lang="en-US" sz="400" dirty="0"/>
          </a:p>
          <a:p>
            <a:r>
              <a:rPr lang="en-US" sz="400" dirty="0"/>
              <a:t>  + set(</a:t>
            </a:r>
            <a:r>
              <a:rPr lang="en-US" sz="400" dirty="0" err="1"/>
              <a:t>contentId</a:t>
            </a:r>
            <a:r>
              <a:rPr lang="en-US" sz="400" dirty="0"/>
              <a:t>, </a:t>
            </a:r>
            <a:r>
              <a:rPr lang="en-US" sz="400" dirty="0" err="1"/>
              <a:t>sigmaId</a:t>
            </a:r>
            <a:r>
              <a:rPr lang="en-US" sz="400" dirty="0"/>
              <a:t>)</a:t>
            </a:r>
          </a:p>
          <a:p>
            <a:r>
              <a:rPr lang="en-US" sz="400" dirty="0"/>
              <a:t>  + get(</a:t>
            </a:r>
            <a:r>
              <a:rPr lang="en-US" sz="400" dirty="0" err="1"/>
              <a:t>contentId</a:t>
            </a:r>
            <a:r>
              <a:rPr lang="en-US" sz="400" dirty="0"/>
              <a:t>) : </a:t>
            </a:r>
            <a:r>
              <a:rPr lang="en-US" sz="400" dirty="0" err="1"/>
              <a:t>sigmaIds</a:t>
            </a:r>
            <a:r>
              <a:rPr lang="en-US" sz="400" dirty="0"/>
              <a:t>[]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5F62B8-002A-4207-AAE6-B479E4C6748D}"/>
              </a:ext>
            </a:extLst>
          </p:cNvPr>
          <p:cNvCxnSpPr>
            <a:cxnSpLocks/>
            <a:stCxn id="18" idx="0"/>
            <a:endCxn id="21" idx="2"/>
          </p:cNvCxnSpPr>
          <p:nvPr/>
        </p:nvCxnSpPr>
        <p:spPr>
          <a:xfrm flipV="1">
            <a:off x="18176421" y="21788533"/>
            <a:ext cx="958785" cy="1342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24217846-EEBD-44AF-9B74-177AF252E5A8}"/>
              </a:ext>
            </a:extLst>
          </p:cNvPr>
          <p:cNvSpPr txBox="1"/>
          <p:nvPr/>
        </p:nvSpPr>
        <p:spPr>
          <a:xfrm>
            <a:off x="27826544" y="24341328"/>
            <a:ext cx="88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9123</TotalTime>
  <Words>1665</Words>
  <Application>Microsoft Office PowerPoint</Application>
  <PresentationFormat>Custom</PresentationFormat>
  <Paragraphs>378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177</cp:revision>
  <dcterms:created xsi:type="dcterms:W3CDTF">2017-11-26T16:40:06Z</dcterms:created>
  <dcterms:modified xsi:type="dcterms:W3CDTF">2018-01-11T18:49:03Z</dcterms:modified>
</cp:coreProperties>
</file>