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2" d="100"/>
          <a:sy n="102" d="100"/>
        </p:scale>
        <p:origin x="-8559" y="-1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7191140" y="21158287"/>
            <a:ext cx="218581" cy="3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Publishes via </a:t>
            </a:r>
            <a:r>
              <a:rPr lang="en-US" sz="400" dirty="0" err="1">
                <a:solidFill>
                  <a:schemeClr val="accent6"/>
                </a:solidFill>
              </a:rPr>
              <a:t>onUpdate</a:t>
            </a:r>
            <a:r>
              <a:rPr lang="en-US" sz="400" dirty="0">
                <a:solidFill>
                  <a:schemeClr val="accent6"/>
                </a:solidFill>
              </a:rPr>
              <a:t> the entire .</a:t>
            </a:r>
            <a:r>
              <a:rPr lang="en-US" sz="400" dirty="0" err="1">
                <a:solidFill>
                  <a:schemeClr val="accent6"/>
                </a:solidFill>
              </a:rPr>
              <a:t>val</a:t>
            </a:r>
            <a:r>
              <a:rPr lang="en-US" sz="400" dirty="0">
                <a:solidFill>
                  <a:schemeClr val="accent6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191140" y="21895821"/>
            <a:ext cx="4568056" cy="9868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266631" cy="42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173588" y="2273582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7314213" y="20255893"/>
            <a:ext cx="95508" cy="73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640370" y="20170688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6966170" y="20102004"/>
            <a:ext cx="765257" cy="153889"/>
            <a:chOff x="17131674" y="20101587"/>
            <a:chExt cx="611354" cy="1228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667076" y="19990279"/>
            <a:ext cx="571126" cy="211437"/>
            <a:chOff x="17667076" y="19990279"/>
            <a:chExt cx="571126" cy="211437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 flipV="1">
              <a:off x="17731427" y="20175262"/>
              <a:ext cx="436449" cy="2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8167876" y="19924455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821017" y="19659473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/>
          </a:p>
          <a:p>
            <a:endParaRPr 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73883-A316-4753-B237-B9C89AAAD269}"/>
              </a:ext>
            </a:extLst>
          </p:cNvPr>
          <p:cNvSpPr txBox="1"/>
          <p:nvPr/>
        </p:nvSpPr>
        <p:spPr>
          <a:xfrm>
            <a:off x="16531657" y="23670659"/>
            <a:ext cx="55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761699F-6789-49A5-8A90-B1B5CF0F8243}"/>
              </a:ext>
            </a:extLst>
          </p:cNvPr>
          <p:cNvSpPr/>
          <p:nvPr/>
        </p:nvSpPr>
        <p:spPr>
          <a:xfrm>
            <a:off x="19251162" y="23814862"/>
            <a:ext cx="90360" cy="653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F211D-5DDF-4CD0-A33F-D612EB95343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091131" y="23839936"/>
            <a:ext cx="2160031" cy="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93F7F-3E40-4678-BAAA-0BCFDB3D87DB}"/>
              </a:ext>
            </a:extLst>
          </p:cNvPr>
          <p:cNvSpPr txBox="1"/>
          <p:nvPr/>
        </p:nvSpPr>
        <p:spPr>
          <a:xfrm>
            <a:off x="19520146" y="23357305"/>
            <a:ext cx="128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Will somehow have an add tree or </a:t>
            </a:r>
            <a:r>
              <a:rPr lang="en-US" sz="400" dirty="0" err="1"/>
              <a:t>addContent</a:t>
            </a:r>
            <a:r>
              <a:rPr lang="en-US" sz="400" dirty="0"/>
              <a:t> mutation as well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020553-0C66-45C0-BB7F-6B10FEAE2C53}"/>
              </a:ext>
            </a:extLst>
          </p:cNvPr>
          <p:cNvGrpSpPr/>
          <p:nvPr/>
        </p:nvGrpSpPr>
        <p:grpSpPr>
          <a:xfrm>
            <a:off x="15119419" y="23803237"/>
            <a:ext cx="445475" cy="153888"/>
            <a:chOff x="15107011" y="23742908"/>
            <a:chExt cx="445475" cy="153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DEC84C-E9C1-4C9B-A0A0-181E0B41DC19}"/>
                </a:ext>
              </a:extLst>
            </p:cNvPr>
            <p:cNvSpPr txBox="1"/>
            <p:nvPr/>
          </p:nvSpPr>
          <p:spPr>
            <a:xfrm>
              <a:off x="15107011" y="23742908"/>
              <a:ext cx="4454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treeLoader</a:t>
              </a:r>
              <a:endParaRPr lang="en-US" sz="400" dirty="0"/>
            </a:p>
          </p:txBody>
        </p:sp>
        <p:sp>
          <p:nvSpPr>
            <p:cNvPr id="225" name="Diamond 224">
              <a:extLst>
                <a:ext uri="{FF2B5EF4-FFF2-40B4-BE49-F238E27FC236}">
                  <a16:creationId xmlns:a16="http://schemas.microsoft.com/office/drawing/2014/main" id="{F5BAA9DC-DB49-4DB9-AEA3-78CD0218C8E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4093DAC-B0F0-4FBC-9C1C-2DCFC4559793}"/>
              </a:ext>
            </a:extLst>
          </p:cNvPr>
          <p:cNvCxnSpPr>
            <a:cxnSpLocks/>
            <a:stCxn id="225" idx="3"/>
            <a:endCxn id="7" idx="1"/>
          </p:cNvCxnSpPr>
          <p:nvPr/>
        </p:nvCxnSpPr>
        <p:spPr>
          <a:xfrm flipV="1">
            <a:off x="15541773" y="23839936"/>
            <a:ext cx="989884" cy="5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12ED237-9C6D-4CE2-8840-69D2FDF75C78}"/>
              </a:ext>
            </a:extLst>
          </p:cNvPr>
          <p:cNvCxnSpPr>
            <a:cxnSpLocks/>
            <a:stCxn id="7" idx="0"/>
            <a:endCxn id="162" idx="2"/>
          </p:cNvCxnSpPr>
          <p:nvPr/>
        </p:nvCxnSpPr>
        <p:spPr>
          <a:xfrm flipV="1">
            <a:off x="16811394" y="21052198"/>
            <a:ext cx="1734404" cy="26184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5AEADCA-05EC-4FDB-9E9A-EC29DF7073A2}"/>
              </a:ext>
            </a:extLst>
          </p:cNvPr>
          <p:cNvSpPr txBox="1"/>
          <p:nvPr/>
        </p:nvSpPr>
        <p:spPr>
          <a:xfrm>
            <a:off x="18546281" y="20010651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AFEE83-9D33-459C-A735-568F8E954317}"/>
              </a:ext>
            </a:extLst>
          </p:cNvPr>
          <p:cNvSpPr/>
          <p:nvPr/>
        </p:nvSpPr>
        <p:spPr>
          <a:xfrm>
            <a:off x="18211535" y="20052962"/>
            <a:ext cx="1149670" cy="413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B2885E-1821-4228-930E-27BDBA9F43EF}"/>
              </a:ext>
            </a:extLst>
          </p:cNvPr>
          <p:cNvGrpSpPr/>
          <p:nvPr/>
        </p:nvGrpSpPr>
        <p:grpSpPr>
          <a:xfrm>
            <a:off x="18167876" y="20098318"/>
            <a:ext cx="426899" cy="153888"/>
            <a:chOff x="18167876" y="20098318"/>
            <a:chExt cx="426899" cy="153888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6B0F49-FCDC-4106-A8C6-49C1AAF765B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35112E9-574A-429B-9C42-D1F54E86AE10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FC7741-4582-453B-B6F7-A536A1BE6C7F}"/>
              </a:ext>
            </a:extLst>
          </p:cNvPr>
          <p:cNvGrpSpPr/>
          <p:nvPr/>
        </p:nvGrpSpPr>
        <p:grpSpPr>
          <a:xfrm>
            <a:off x="18398522" y="20231503"/>
            <a:ext cx="426899" cy="153888"/>
            <a:chOff x="18167876" y="20098318"/>
            <a:chExt cx="426899" cy="1538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401AFD-02DA-4CDA-A912-2002B6E3578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B7C42D-8875-4AE3-8682-12D00C0ED468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EFBC32-8E53-46D4-8D0F-0304EF0A138F}"/>
              </a:ext>
            </a:extLst>
          </p:cNvPr>
          <p:cNvGrpSpPr/>
          <p:nvPr/>
        </p:nvGrpSpPr>
        <p:grpSpPr>
          <a:xfrm>
            <a:off x="18773514" y="20217315"/>
            <a:ext cx="426899" cy="153888"/>
            <a:chOff x="18167876" y="20098318"/>
            <a:chExt cx="426899" cy="15388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3AC00E-CF7B-4B33-A1B7-136AB7C705FB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FAC8C05-B59E-4498-9BDB-56EA97B59FA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5453BFB-426C-41F1-A3BF-028AE67B1AA7}"/>
              </a:ext>
            </a:extLst>
          </p:cNvPr>
          <p:cNvSpPr txBox="1"/>
          <p:nvPr/>
        </p:nvSpPr>
        <p:spPr>
          <a:xfrm>
            <a:off x="18224910" y="20898310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B4DE8-ED52-445E-B031-CC5DDD1B6F37}"/>
              </a:ext>
            </a:extLst>
          </p:cNvPr>
          <p:cNvCxnSpPr>
            <a:stCxn id="162" idx="0"/>
            <a:endCxn id="245" idx="2"/>
          </p:cNvCxnSpPr>
          <p:nvPr/>
        </p:nvCxnSpPr>
        <p:spPr>
          <a:xfrm flipV="1">
            <a:off x="18545798" y="20466106"/>
            <a:ext cx="240572" cy="43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67F3CD-4DBD-433F-9419-7B5331B647DB}"/>
              </a:ext>
            </a:extLst>
          </p:cNvPr>
          <p:cNvGrpSpPr/>
          <p:nvPr/>
        </p:nvGrpSpPr>
        <p:grpSpPr>
          <a:xfrm>
            <a:off x="18505086" y="20620882"/>
            <a:ext cx="426899" cy="153888"/>
            <a:chOff x="18167876" y="20098318"/>
            <a:chExt cx="426899" cy="15388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E6C3B9D-A28F-41FE-ABBE-2FAF00053EB2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504E514-EAC3-4BEC-9AE5-963D0782342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3463</TotalTime>
  <Words>1607</Words>
  <Application>Microsoft Office PowerPoint</Application>
  <PresentationFormat>Custom</PresentationFormat>
  <Paragraphs>347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146</cp:revision>
  <dcterms:created xsi:type="dcterms:W3CDTF">2017-11-26T16:40:06Z</dcterms:created>
  <dcterms:modified xsi:type="dcterms:W3CDTF">2017-12-09T19:43:34Z</dcterms:modified>
</cp:coreProperties>
</file>