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3"/>
  </p:notesMasterIdLst>
  <p:sldIdLst>
    <p:sldId id="344" r:id="rId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E6D3"/>
    <a:srgbClr val="FBCCA8"/>
    <a:srgbClr val="F9B37C"/>
    <a:srgbClr val="F58025"/>
    <a:srgbClr val="CA5E09"/>
    <a:srgbClr val="873E06"/>
    <a:srgbClr val="FAC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70" d="100"/>
          <a:sy n="70" d="100"/>
        </p:scale>
        <p:origin x="-80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415448-40E3-4A7A-BDDE-B2AEB9ADB5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7BF70-8981-4146-A219-72B05BDAEE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35EC360-CB70-4474-A909-AD38DB9E52FB}" type="datetimeFigureOut">
              <a:rPr lang="en-US" altLang="en-US"/>
              <a:pPr/>
              <a:t>9/8/2021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5ED685-477C-4FCF-8E11-E176214CE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D335B3D-2EAD-4D95-A6EE-A7761A2FB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EDF34-3C19-43B5-8511-D8D44BFE27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B2EB-8996-4375-9D8A-E838A6318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4105A5-BDEB-4053-8626-6DDA6B4415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52728"/>
            <a:ext cx="8110728" cy="2907792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6"/>
            <a:ext cx="8112126" cy="384175"/>
          </a:xfrm>
        </p:spPr>
        <p:txBody>
          <a:bodyPr>
            <a:noAutofit/>
          </a:bodyPr>
          <a:lstStyle>
            <a:lvl1pPr marL="0" indent="0" algn="l">
              <a:buNone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56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093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52728"/>
            <a:ext cx="8110728" cy="29077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6"/>
            <a:ext cx="8112126" cy="384175"/>
          </a:xfrm>
        </p:spPr>
        <p:txBody>
          <a:bodyPr>
            <a:noAutofit/>
          </a:bodyPr>
          <a:lstStyle>
            <a:lvl1pPr marL="0" indent="0" algn="l">
              <a:buNone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816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63"/>
          <p:cNvSpPr>
            <a:spLocks noGrp="1" noChangeArrowheads="1"/>
          </p:cNvSpPr>
          <p:nvPr>
            <p:ph type="subTitle" idx="1"/>
          </p:nvPr>
        </p:nvSpPr>
        <p:spPr>
          <a:xfrm>
            <a:off x="219456" y="402336"/>
            <a:ext cx="8110728" cy="2404872"/>
          </a:xfrm>
          <a:ln/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7849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8720"/>
            <a:ext cx="86868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511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5920"/>
            <a:ext cx="8686800" cy="4663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600" y="1186542"/>
            <a:ext cx="8686800" cy="384048"/>
          </a:xfrm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28600" y="6364224"/>
            <a:ext cx="8686800" cy="310896"/>
          </a:xfrm>
        </p:spPr>
        <p:txBody>
          <a:bodyPr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400"/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0185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8720"/>
            <a:ext cx="420624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4709160" y="1188720"/>
            <a:ext cx="420624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282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wo Column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5920"/>
            <a:ext cx="4206240" cy="4663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4709160" y="1645920"/>
            <a:ext cx="4206240" cy="4663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600" y="1186542"/>
            <a:ext cx="8686800" cy="381000"/>
          </a:xfrm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28600" y="6364224"/>
            <a:ext cx="8686800" cy="307777"/>
          </a:xfrm>
        </p:spPr>
        <p:txBody>
          <a:bodyPr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400"/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73240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228600" y="1188720"/>
            <a:ext cx="8686800" cy="2651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228600" y="4023360"/>
            <a:ext cx="8686800" cy="2651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267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wo Row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228600" y="1645920"/>
            <a:ext cx="8686800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228600" y="4069080"/>
            <a:ext cx="8686800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600" y="1186542"/>
            <a:ext cx="8686800" cy="381000"/>
          </a:xfrm>
        </p:spPr>
        <p:txBody>
          <a:bodyPr anchor="ctr">
            <a:noAutofit/>
          </a:bodyPr>
          <a:lstStyle>
            <a:lvl1pPr>
              <a:buFontTx/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28600" y="6364224"/>
            <a:ext cx="8686800" cy="307777"/>
          </a:xfrm>
        </p:spPr>
        <p:txBody>
          <a:bodyPr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400"/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8750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44CE5-1917-4DDC-8CCC-CE40A8CD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88" y="228600"/>
            <a:ext cx="8686800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/>
              <a:t>Slide Title Goes Here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C39886A-BBEA-497D-A754-D1C60C9716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189038"/>
            <a:ext cx="86868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</p:sldLayoutIdLst>
  <p:transition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lang="en-US" sz="3200" kern="1200" spc="-100" dirty="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ts val="1438"/>
        </a:spcBef>
        <a:spcAft>
          <a:spcPct val="0"/>
        </a:spcAft>
        <a:buClr>
          <a:schemeClr val="tx1"/>
        </a:buClr>
        <a:buSzPct val="90000"/>
        <a:buFont typeface="Arial" panose="020B0604020202020204" pitchFamily="34" charset="0"/>
        <a:defRPr lang="en-US" sz="2400" kern="1200" dirty="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42900" indent="-228600" algn="l" rtl="0" eaLnBrk="0" fontAlgn="base" hangingPunct="0">
        <a:lnSpc>
          <a:spcPct val="95000"/>
        </a:lnSpc>
        <a:spcBef>
          <a:spcPts val="838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73088" indent="-231775" algn="l" rtl="0" eaLnBrk="0" fontAlgn="base" hangingPunct="0">
        <a:lnSpc>
          <a:spcPct val="95000"/>
        </a:lnSpc>
        <a:spcBef>
          <a:spcPts val="838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-"/>
        <a:defRPr lang="en-US" kern="1200" dirty="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04863" indent="-231775" algn="l" rtl="0" eaLnBrk="0" fontAlgn="base" hangingPunct="0">
        <a:lnSpc>
          <a:spcPct val="95000"/>
        </a:lnSpc>
        <a:spcBef>
          <a:spcPts val="838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023938" indent="-219075" algn="l" rtl="0" eaLnBrk="0" fontAlgn="base" hangingPunct="0">
        <a:lnSpc>
          <a:spcPct val="95000"/>
        </a:lnSpc>
        <a:spcBef>
          <a:spcPts val="838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-"/>
        <a:defRPr lang="en-US" kern="1200" dirty="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BD77-5729-4620-8E5F-680A860E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br>
              <a:rPr altLang="en-US">
                <a:ea typeface="ＭＳ Ｐゴシック" panose="020B0600070205080204" pitchFamily="34" charset="-128"/>
              </a:rPr>
            </a:br>
            <a:br>
              <a:rPr altLang="en-US">
                <a:ea typeface="ＭＳ Ｐゴシック" panose="020B0600070205080204" pitchFamily="34" charset="-128"/>
              </a:rPr>
            </a:br>
            <a:br>
              <a:rPr altLang="en-US">
                <a:ea typeface="ＭＳ Ｐゴシック" panose="020B0600070205080204" pitchFamily="34" charset="-128"/>
              </a:rPr>
            </a:br>
            <a:r>
              <a:rPr lang="cs-CZ" altLang="en-US">
                <a:ea typeface="ＭＳ Ｐゴシック" panose="020B0600070205080204" pitchFamily="34" charset="-128"/>
              </a:rPr>
              <a:t>Table sample</a:t>
            </a:r>
            <a:endParaRPr altLang="en-US">
              <a:ea typeface="ＭＳ Ｐゴシック" panose="020B0600070205080204" pitchFamily="34" charset="-128"/>
            </a:endParaRPr>
          </a:p>
        </p:txBody>
      </p:sp>
      <p:sp>
        <p:nvSpPr>
          <p:cNvPr id="3074" name="Content Placeholder 2">
            <a:extLst>
              <a:ext uri="{FF2B5EF4-FFF2-40B4-BE49-F238E27FC236}">
                <a16:creationId xmlns:a16="http://schemas.microsoft.com/office/drawing/2014/main" id="{C3E8C54C-32D8-46FD-AAEB-529D1273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89038"/>
            <a:ext cx="8686800" cy="868362"/>
          </a:xfrm>
        </p:spPr>
        <p:txBody>
          <a:bodyPr/>
          <a:lstStyle/>
          <a:p>
            <a:pPr marL="236538" indent="-236538" eaLnBrk="1" hangingPunct="1">
              <a:spcBef>
                <a:spcPct val="50000"/>
              </a:spcBef>
              <a:buClr>
                <a:schemeClr val="accent2"/>
              </a:buClr>
              <a:buSzPct val="100000"/>
            </a:pPr>
            <a:r>
              <a:rPr lang="cs-CZ" altLang="en-US" sz="2200">
                <a:ea typeface="ＭＳ Ｐゴシック" panose="020B0600070205080204" pitchFamily="34" charset="-128"/>
              </a:rPr>
              <a:t>Dummy text</a:t>
            </a:r>
            <a:endParaRPr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BA13AE-319C-41A2-A75A-8E648AFD8BB7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133600"/>
          <a:ext cx="8229600" cy="3906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624">
                <a:tc>
                  <a:txBody>
                    <a:bodyPr/>
                    <a:lstStyle/>
                    <a:p>
                      <a:r>
                        <a:rPr lang="cs-CZ" sz="1800"/>
                        <a:t>TH Cell 1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TH Cell 2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TH Cell 3</a:t>
                      </a:r>
                      <a:endParaRPr lang="en-US" sz="18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TH Cell 4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33">
                <a:tc>
                  <a:txBody>
                    <a:bodyPr/>
                    <a:lstStyle/>
                    <a:p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1, Cell 1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1, Cell 2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1, Cell 3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1, Cell 4</a:t>
                      </a:r>
                      <a:endParaRPr lang="en-US" sz="14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2, Cell 1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2, Cell 2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2, Cell 3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2, Cell 4</a:t>
                      </a:r>
                      <a:endParaRPr lang="en-US" sz="14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3, Cell 1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3, Cell 2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3, Cell 3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3, Cell 4</a:t>
                      </a:r>
                      <a:endParaRPr lang="en-US" sz="14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4, Cell 1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4, Cell 2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4, Cell 3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4, Cell 4</a:t>
                      </a:r>
                      <a:endParaRPr lang="en-US" sz="14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5, Cell 1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5, Cell 2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5, Cell 3</a:t>
                      </a:r>
                      <a:endParaRPr lang="en-US" sz="1400" dirty="0"/>
                    </a:p>
                  </a:txBody>
                  <a:tcPr marT="45703" marB="457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Row</a:t>
                      </a:r>
                      <a:r>
                        <a:rPr lang="cs-CZ" sz="1400" baseline="0" dirty="0"/>
                        <a:t> 5, Cell 4</a:t>
                      </a:r>
                      <a:endParaRPr lang="en-US" sz="14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Xyleme Import 01">
  <a:themeElements>
    <a:clrScheme name="Cisco 2011_Color Palette">
      <a:dk1>
        <a:srgbClr val="000000"/>
      </a:dk1>
      <a:lt1>
        <a:srgbClr val="FFFFFF"/>
      </a:lt1>
      <a:dk2>
        <a:srgbClr val="2F2E7E"/>
      </a:dk2>
      <a:lt2>
        <a:srgbClr val="C1CD23"/>
      </a:lt2>
      <a:accent1>
        <a:srgbClr val="0096D6"/>
      </a:accent1>
      <a:accent2>
        <a:srgbClr val="F58025"/>
      </a:accent2>
      <a:accent3>
        <a:srgbClr val="FFE14F"/>
      </a:accent3>
      <a:accent4>
        <a:srgbClr val="46A040"/>
      </a:accent4>
      <a:accent5>
        <a:srgbClr val="652D89"/>
      </a:accent5>
      <a:accent6>
        <a:srgbClr val="C41230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Xyleme Import 01</Template>
  <TotalTime>158</TotalTime>
  <Words>114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Xyleme Import 01</vt:lpstr>
      <vt:lpstr>   Table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Goes Here</dc:title>
  <dc:creator>KanwalZS</dc:creator>
  <cp:lastModifiedBy>Alex Nikiforov</cp:lastModifiedBy>
  <cp:revision>21</cp:revision>
  <dcterms:created xsi:type="dcterms:W3CDTF">2012-06-11T21:52:23Z</dcterms:created>
  <dcterms:modified xsi:type="dcterms:W3CDTF">2021-09-09T04:30:30Z</dcterms:modified>
</cp:coreProperties>
</file>