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1F5C4-0983-ABBA-BEF9-D1E4361C0D9A}" v="39" dt="2025-09-10T20:35:03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Burbano" userId="S::danilo@johnsnowlabs.com::5c4e5525-15ab-463e-95d1-5e53ff86ed99" providerId="AD" clId="Web-{B321F5C4-0983-ABBA-BEF9-D1E4361C0D9A}"/>
    <pc:docChg chg="addSld modSld">
      <pc:chgData name="Danilo Burbano" userId="S::danilo@johnsnowlabs.com::5c4e5525-15ab-463e-95d1-5e53ff86ed99" providerId="AD" clId="Web-{B321F5C4-0983-ABBA-BEF9-D1E4361C0D9A}" dt="2025-09-10T20:35:03.248" v="34" actId="1076"/>
      <pc:docMkLst>
        <pc:docMk/>
      </pc:docMkLst>
      <pc:sldChg chg="addSp delSp modSp">
        <pc:chgData name="Danilo Burbano" userId="S::danilo@johnsnowlabs.com::5c4e5525-15ab-463e-95d1-5e53ff86ed99" providerId="AD" clId="Web-{B321F5C4-0983-ABBA-BEF9-D1E4361C0D9A}" dt="2025-09-10T20:34:29.920" v="16" actId="1076"/>
        <pc:sldMkLst>
          <pc:docMk/>
          <pc:sldMk cId="109857222" sldId="256"/>
        </pc:sldMkLst>
        <pc:spChg chg="mod">
          <ac:chgData name="Danilo Burbano" userId="S::danilo@johnsnowlabs.com::5c4e5525-15ab-463e-95d1-5e53ff86ed99" providerId="AD" clId="Web-{B321F5C4-0983-ABBA-BEF9-D1E4361C0D9A}" dt="2025-09-10T20:34:28.764" v="15" actId="107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Danilo Burbano" userId="S::danilo@johnsnowlabs.com::5c4e5525-15ab-463e-95d1-5e53ff86ed99" providerId="AD" clId="Web-{B321F5C4-0983-ABBA-BEF9-D1E4361C0D9A}" dt="2025-09-10T20:34:15.904" v="12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Danilo Burbano" userId="S::danilo@johnsnowlabs.com::5c4e5525-15ab-463e-95d1-5e53ff86ed99" providerId="AD" clId="Web-{B321F5C4-0983-ABBA-BEF9-D1E4361C0D9A}" dt="2025-09-10T20:34:29.920" v="16" actId="1076"/>
          <ac:picMkLst>
            <pc:docMk/>
            <pc:sldMk cId="109857222" sldId="256"/>
            <ac:picMk id="4" creationId="{D873DAD5-2A1F-FA55-1248-F24264E6D359}"/>
          </ac:picMkLst>
        </pc:picChg>
      </pc:sldChg>
      <pc:sldChg chg="addSp delSp modSp new">
        <pc:chgData name="Danilo Burbano" userId="S::danilo@johnsnowlabs.com::5c4e5525-15ab-463e-95d1-5e53ff86ed99" providerId="AD" clId="Web-{B321F5C4-0983-ABBA-BEF9-D1E4361C0D9A}" dt="2025-09-10T20:35:03.248" v="34" actId="1076"/>
        <pc:sldMkLst>
          <pc:docMk/>
          <pc:sldMk cId="1780238490" sldId="257"/>
        </pc:sldMkLst>
        <pc:spChg chg="mod">
          <ac:chgData name="Danilo Burbano" userId="S::danilo@johnsnowlabs.com::5c4e5525-15ab-463e-95d1-5e53ff86ed99" providerId="AD" clId="Web-{B321F5C4-0983-ABBA-BEF9-D1E4361C0D9A}" dt="2025-09-10T20:34:41.139" v="27" actId="20577"/>
          <ac:spMkLst>
            <pc:docMk/>
            <pc:sldMk cId="1780238490" sldId="257"/>
            <ac:spMk id="2" creationId="{18055D62-41AE-962D-21CC-5AD4C7ECA7ED}"/>
          </ac:spMkLst>
        </pc:spChg>
        <pc:spChg chg="del">
          <ac:chgData name="Danilo Burbano" userId="S::danilo@johnsnowlabs.com::5c4e5525-15ab-463e-95d1-5e53ff86ed99" providerId="AD" clId="Web-{B321F5C4-0983-ABBA-BEF9-D1E4361C0D9A}" dt="2025-09-10T20:34:44.889" v="28"/>
          <ac:spMkLst>
            <pc:docMk/>
            <pc:sldMk cId="1780238490" sldId="257"/>
            <ac:spMk id="3" creationId="{CEA937D2-7284-FC79-FE54-94F31B0EFC0D}"/>
          </ac:spMkLst>
        </pc:spChg>
        <pc:picChg chg="add mod">
          <ac:chgData name="Danilo Burbano" userId="S::danilo@johnsnowlabs.com::5c4e5525-15ab-463e-95d1-5e53ff86ed99" providerId="AD" clId="Web-{B321F5C4-0983-ABBA-BEF9-D1E4361C0D9A}" dt="2025-09-10T20:35:03.248" v="34" actId="1076"/>
          <ac:picMkLst>
            <pc:docMk/>
            <pc:sldMk cId="1780238490" sldId="257"/>
            <ac:picMk id="4" creationId="{BAEE24ED-1A00-2D3E-2A92-26940C96BD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363"/>
            <a:ext cx="9144000" cy="1262743"/>
          </a:xfrm>
        </p:spPr>
        <p:txBody>
          <a:bodyPr/>
          <a:lstStyle/>
          <a:p>
            <a:r>
              <a:rPr lang="en-US" dirty="0"/>
              <a:t>Test Images</a:t>
            </a:r>
          </a:p>
        </p:txBody>
      </p:sp>
      <p:pic>
        <p:nvPicPr>
          <p:cNvPr id="4" name="Picture 3" descr="A donut with sprinkles and a hole&#10;&#10;AI-generated content may be incorrect.">
            <a:extLst>
              <a:ext uri="{FF2B5EF4-FFF2-40B4-BE49-F238E27FC236}">
                <a16:creationId xmlns:a16="http://schemas.microsoft.com/office/drawing/2014/main" id="{D873DAD5-2A1F-FA55-1248-F24264E6D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36" y="2435678"/>
            <a:ext cx="2975429" cy="29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5D62-41AE-962D-21CC-5AD4C7E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Badass Image</a:t>
            </a:r>
          </a:p>
        </p:txBody>
      </p:sp>
      <p:pic>
        <p:nvPicPr>
          <p:cNvPr id="4" name="Picture 3" descr="A person in a garment&#10;&#10;AI-generated content may be incorrect.">
            <a:extLst>
              <a:ext uri="{FF2B5EF4-FFF2-40B4-BE49-F238E27FC236}">
                <a16:creationId xmlns:a16="http://schemas.microsoft.com/office/drawing/2014/main" id="{BAEE24ED-1A00-2D3E-2A92-26940C96B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269999"/>
            <a:ext cx="9144000" cy="51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3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 Images</vt:lpstr>
      <vt:lpstr>Badass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2025-09-10T20:33:42Z</dcterms:created>
  <dcterms:modified xsi:type="dcterms:W3CDTF">2025-09-10T20:35:09Z</dcterms:modified>
</cp:coreProperties>
</file>