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A2"/>
    <a:srgbClr val="D000D0"/>
    <a:srgbClr val="2A6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LUCRO</a:t>
            </a:r>
            <a:endParaRPr lang="pt-BR" dirty="0"/>
          </a:p>
        </c:rich>
      </c:tx>
      <c:layout>
        <c:manualLayout>
          <c:xMode val="edge"/>
          <c:yMode val="edge"/>
          <c:x val="0.44718883115145297"/>
          <c:y val="4.0370374343832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1363356786255512E-2"/>
          <c:y val="0.15661201964320695"/>
          <c:w val="0.90863669251628509"/>
          <c:h val="0.75606161568118846"/>
        </c:manualLayout>
      </c:layout>
      <c:lineChart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9-460E-9874-E35F8699226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9-460E-9874-E35F8699226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9-460E-9874-E35F86992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765600"/>
        <c:axId val="665770592"/>
      </c:lineChart>
      <c:catAx>
        <c:axId val="6657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5770592"/>
        <c:crosses val="autoZero"/>
        <c:auto val="1"/>
        <c:lblAlgn val="ctr"/>
        <c:lblOffset val="100"/>
        <c:noMultiLvlLbl val="0"/>
      </c:catAx>
      <c:valAx>
        <c:axId val="6657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57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seguidores</a:t>
            </a:r>
            <a:endParaRPr lang="pt-BR" dirty="0"/>
          </a:p>
        </c:rich>
      </c:tx>
      <c:layout>
        <c:manualLayout>
          <c:xMode val="edge"/>
          <c:yMode val="edge"/>
          <c:x val="0.44718890892808882"/>
          <c:y val="4.5416671136811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1363307483714962E-2"/>
          <c:y val="0.2070749875729975"/>
          <c:w val="0.90863669251628509"/>
          <c:h val="0.75606161568118846"/>
        </c:manualLayout>
      </c:layout>
      <c:lineChart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9-460E-9874-E35F8699226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9-460E-9874-E35F8699226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9-460E-9874-E35F86992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765600"/>
        <c:axId val="665770592"/>
      </c:lineChart>
      <c:catAx>
        <c:axId val="6657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5770592"/>
        <c:crosses val="autoZero"/>
        <c:auto val="1"/>
        <c:lblAlgn val="ctr"/>
        <c:lblOffset val="100"/>
        <c:noMultiLvlLbl val="0"/>
      </c:catAx>
      <c:valAx>
        <c:axId val="6657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57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aseline="0" dirty="0" smtClean="0"/>
              <a:t>Novos seguidores</a:t>
            </a:r>
          </a:p>
        </c:rich>
      </c:tx>
      <c:layout>
        <c:manualLayout>
          <c:xMode val="edge"/>
          <c:yMode val="edge"/>
          <c:x val="0.3589885841845125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2195890748031496"/>
          <c:y val="0.17389202916510646"/>
          <c:w val="0.86392778051181107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5-435D-9BA4-82D5F2CCB56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5-435D-9BA4-82D5F2CCB56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A5-435D-9BA4-82D5F2CCB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3286192"/>
        <c:axId val="883284528"/>
      </c:barChart>
      <c:catAx>
        <c:axId val="88328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4528"/>
        <c:crosses val="autoZero"/>
        <c:auto val="1"/>
        <c:lblAlgn val="ctr"/>
        <c:lblOffset val="100"/>
        <c:noMultiLvlLbl val="0"/>
      </c:catAx>
      <c:valAx>
        <c:axId val="88328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Storeis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</a:t>
            </a:r>
            <a:endParaRPr lang="en-US" dirty="0"/>
          </a:p>
        </c:rich>
      </c:tx>
      <c:layout>
        <c:manualLayout>
          <c:xMode val="edge"/>
          <c:yMode val="edge"/>
          <c:x val="0.35496729885230099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E7-4E98-9B16-DA057A5BC7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E7-4E98-9B16-DA057A5BC7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E7-4E98-9B16-DA057A5BC7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E7-4E98-9B16-DA057A5BC758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F-406E-B8D4-E9011508C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err="1" smtClean="0"/>
              <a:t>estatistica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7-464D-BC66-215B35935E4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D7-464D-BC66-215B35935E4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D7-464D-BC66-215B35935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5850992"/>
        <c:axId val="875856400"/>
      </c:barChart>
      <c:catAx>
        <c:axId val="87585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75856400"/>
        <c:crosses val="autoZero"/>
        <c:auto val="1"/>
        <c:lblAlgn val="ctr"/>
        <c:lblOffset val="100"/>
        <c:noMultiLvlLbl val="0"/>
      </c:catAx>
      <c:valAx>
        <c:axId val="8758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7585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Numero </a:t>
            </a:r>
            <a:r>
              <a:rPr lang="pt-BR" baseline="0" dirty="0" smtClean="0"/>
              <a:t>e serviços feitos</a:t>
            </a:r>
            <a:endParaRPr lang="pt-BR" dirty="0"/>
          </a:p>
        </c:rich>
      </c:tx>
      <c:layout>
        <c:manualLayout>
          <c:xMode val="edge"/>
          <c:yMode val="edge"/>
          <c:x val="0.24814557740489715"/>
          <c:y val="4.5416671136811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1363307483714962E-2"/>
          <c:y val="0.2070749875729975"/>
          <c:w val="0.90863669251628509"/>
          <c:h val="0.75606161568118846"/>
        </c:manualLayout>
      </c:layout>
      <c:lineChart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9-460E-9874-E35F8699226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9-460E-9874-E35F8699226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9-460E-9874-E35F86992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765600"/>
        <c:axId val="665770592"/>
      </c:lineChart>
      <c:catAx>
        <c:axId val="6657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5770592"/>
        <c:crosses val="autoZero"/>
        <c:auto val="1"/>
        <c:lblAlgn val="ctr"/>
        <c:lblOffset val="100"/>
        <c:noMultiLvlLbl val="0"/>
      </c:catAx>
      <c:valAx>
        <c:axId val="6657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57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5890748031496"/>
          <c:y val="0.17389202916510646"/>
          <c:w val="0.86392778051181107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5-435D-9BA4-82D5F2CCB56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5-435D-9BA4-82D5F2CCB56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A5-435D-9BA4-82D5F2CCB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3286192"/>
        <c:axId val="883284528"/>
      </c:barChart>
      <c:catAx>
        <c:axId val="88328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4528"/>
        <c:crosses val="autoZero"/>
        <c:auto val="1"/>
        <c:lblAlgn val="ctr"/>
        <c:lblOffset val="100"/>
        <c:noMultiLvlLbl val="0"/>
      </c:catAx>
      <c:valAx>
        <c:axId val="88328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Gastos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LUCRO REAL</a:t>
            </a:r>
          </a:p>
          <a:p>
            <a:pPr>
              <a:defRPr/>
            </a:pPr>
            <a:endParaRPr lang="pt-BR" dirty="0"/>
          </a:p>
        </c:rich>
      </c:tx>
      <c:layout>
        <c:manualLayout>
          <c:xMode val="edge"/>
          <c:yMode val="edge"/>
          <c:x val="0.356846368742411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2195890748031496"/>
          <c:y val="0.17389202916510646"/>
          <c:w val="0.86392778051181107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5-435D-9BA4-82D5F2CCB56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5-435D-9BA4-82D5F2CCB56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A5-435D-9BA4-82D5F2CCB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3286192"/>
        <c:axId val="883284528"/>
      </c:barChart>
      <c:catAx>
        <c:axId val="88328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4528"/>
        <c:crosses val="autoZero"/>
        <c:auto val="1"/>
        <c:lblAlgn val="ctr"/>
        <c:lblOffset val="100"/>
        <c:noMultiLvlLbl val="0"/>
      </c:catAx>
      <c:valAx>
        <c:axId val="88328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GASTOS</a:t>
            </a:r>
            <a:endParaRPr lang="en-US" dirty="0"/>
          </a:p>
        </c:rich>
      </c:tx>
      <c:layout>
        <c:manualLayout>
          <c:xMode val="edge"/>
          <c:yMode val="edge"/>
          <c:x val="0.41854822829248844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1C-483B-B20B-F9CC150386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1C-483B-B20B-F9CC150386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1C-483B-B20B-F9CC150386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1C-483B-B20B-F9CC150386F8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F-406E-B8D4-E9011508C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FORMA</a:t>
            </a:r>
            <a:r>
              <a:rPr lang="en-US" baseline="0" dirty="0" smtClean="0"/>
              <a:t> DE PAGAMENTO</a:t>
            </a:r>
            <a:endParaRPr lang="en-US" dirty="0"/>
          </a:p>
        </c:rich>
      </c:tx>
      <c:layout>
        <c:manualLayout>
          <c:xMode val="edge"/>
          <c:yMode val="edge"/>
          <c:x val="0.26413739965203326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EC-4CB2-80C2-08F0922B5B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EC-4CB2-80C2-08F0922B5B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EC-4CB2-80C2-08F0922B5B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EC-4CB2-80C2-08F0922B5BEB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EC-4CB2-80C2-08F0922B5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NUMERO</a:t>
            </a:r>
            <a:r>
              <a:rPr lang="pt-BR" baseline="0" dirty="0" smtClean="0"/>
              <a:t> DE CLIENTES TOTAL/MES</a:t>
            </a:r>
            <a:endParaRPr lang="pt-BR" dirty="0"/>
          </a:p>
        </c:rich>
      </c:tx>
      <c:layout>
        <c:manualLayout>
          <c:xMode val="edge"/>
          <c:yMode val="edge"/>
          <c:x val="0.30955256266205206"/>
          <c:y val="2.52314839648952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1363307483714962E-2"/>
          <c:y val="0.2070749875729975"/>
          <c:w val="0.90863669251628509"/>
          <c:h val="0.75606161568118846"/>
        </c:manualLayout>
      </c:layout>
      <c:lineChart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9-460E-9874-E35F8699226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9-460E-9874-E35F8699226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9-460E-9874-E35F86992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765600"/>
        <c:axId val="665770592"/>
      </c:lineChart>
      <c:catAx>
        <c:axId val="6657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5770592"/>
        <c:crosses val="autoZero"/>
        <c:auto val="1"/>
        <c:lblAlgn val="ctr"/>
        <c:lblOffset val="100"/>
        <c:noMultiLvlLbl val="0"/>
      </c:catAx>
      <c:valAx>
        <c:axId val="6657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57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Clientes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recorrentes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FAIXA</a:t>
            </a:r>
            <a:r>
              <a:rPr lang="en-US" baseline="0" dirty="0" smtClean="0"/>
              <a:t> ETARIA</a:t>
            </a:r>
            <a:endParaRPr lang="en-US" dirty="0"/>
          </a:p>
        </c:rich>
      </c:tx>
      <c:layout>
        <c:manualLayout>
          <c:xMode val="edge"/>
          <c:yMode val="edge"/>
          <c:x val="0.38221626861238139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EA-4128-B70C-A70367F81D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EA-4128-B70C-A70367F81D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EA-4128-B70C-A70367F81D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DEA-4128-B70C-A70367F81D9C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F-406E-B8D4-E9011508C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feedbacjk</a:t>
            </a:r>
            <a:endParaRPr lang="en-US" dirty="0"/>
          </a:p>
        </c:rich>
      </c:tx>
      <c:layout>
        <c:manualLayout>
          <c:xMode val="edge"/>
          <c:yMode val="edge"/>
          <c:x val="0.40038224845243486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881388548376101"/>
          <c:y val="0.158376141524944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D7-458D-A307-7C64955B33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D7-458D-A307-7C64955B33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D7-458D-A307-7C64955B33D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D7-458D-A307-7C64955B33DC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D7-458D-A307-7C64955B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206943886194187"/>
          <c:y val="0.15572006952346545"/>
          <c:w val="0.13836588190587351"/>
          <c:h val="0.603014958879021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9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37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35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97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03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19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2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55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9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CAB7-86A6-4FD6-977B-D2B10758F071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4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áfico 20"/>
          <p:cNvGraphicFramePr/>
          <p:nvPr>
            <p:extLst>
              <p:ext uri="{D42A27DB-BD31-4B8C-83A1-F6EECF244321}">
                <p14:modId xmlns:p14="http://schemas.microsoft.com/office/powerpoint/2010/main" val="1929900095"/>
              </p:ext>
            </p:extLst>
          </p:nvPr>
        </p:nvGraphicFramePr>
        <p:xfrm>
          <a:off x="3166694" y="1652337"/>
          <a:ext cx="5997689" cy="251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Gráfico 23"/>
          <p:cNvGraphicFramePr/>
          <p:nvPr>
            <p:extLst>
              <p:ext uri="{D42A27DB-BD31-4B8C-83A1-F6EECF244321}">
                <p14:modId xmlns:p14="http://schemas.microsoft.com/office/powerpoint/2010/main" val="1925407045"/>
              </p:ext>
            </p:extLst>
          </p:nvPr>
        </p:nvGraphicFramePr>
        <p:xfrm>
          <a:off x="192505" y="3433010"/>
          <a:ext cx="2617806" cy="3020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55025466"/>
              </p:ext>
            </p:extLst>
          </p:nvPr>
        </p:nvGraphicFramePr>
        <p:xfrm>
          <a:off x="3235941" y="4169034"/>
          <a:ext cx="5928442" cy="228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Retângulo 38"/>
          <p:cNvSpPr/>
          <p:nvPr/>
        </p:nvSpPr>
        <p:spPr>
          <a:xfrm>
            <a:off x="9590013" y="4169034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GASTOS MES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9581421" y="3085527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LUCRO BRUTO MES</a:t>
            </a:r>
            <a:endParaRPr lang="pt-BR" dirty="0"/>
          </a:p>
        </p:txBody>
      </p:sp>
      <p:graphicFrame>
        <p:nvGraphicFramePr>
          <p:cNvPr id="43" name="Gráfico 42"/>
          <p:cNvGraphicFramePr/>
          <p:nvPr>
            <p:extLst>
              <p:ext uri="{D42A27DB-BD31-4B8C-83A1-F6EECF244321}">
                <p14:modId xmlns:p14="http://schemas.microsoft.com/office/powerpoint/2010/main" val="2538289695"/>
              </p:ext>
            </p:extLst>
          </p:nvPr>
        </p:nvGraphicFramePr>
        <p:xfrm>
          <a:off x="8445199" y="-44322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Retângulo 43"/>
          <p:cNvSpPr/>
          <p:nvPr/>
        </p:nvSpPr>
        <p:spPr>
          <a:xfrm>
            <a:off x="192506" y="176463"/>
            <a:ext cx="2617806" cy="1299411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(LOGO) ESPAÇO DAS MANAS</a:t>
            </a:r>
          </a:p>
          <a:p>
            <a:pPr algn="ctr"/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189296" y="1556084"/>
            <a:ext cx="2617806" cy="449179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46" name="Retângulo Arredondado 45"/>
          <p:cNvSpPr/>
          <p:nvPr/>
        </p:nvSpPr>
        <p:spPr>
          <a:xfrm>
            <a:off x="189296" y="2732601"/>
            <a:ext cx="2617806" cy="352926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47" name="Retângulo Arredondado 46"/>
          <p:cNvSpPr/>
          <p:nvPr/>
        </p:nvSpPr>
        <p:spPr>
          <a:xfrm>
            <a:off x="189296" y="238511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48" name="Retângulo Arredondado 47"/>
          <p:cNvSpPr/>
          <p:nvPr/>
        </p:nvSpPr>
        <p:spPr>
          <a:xfrm>
            <a:off x="192506" y="311216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49" name="Retângulo Arredondado 48"/>
          <p:cNvSpPr/>
          <p:nvPr/>
        </p:nvSpPr>
        <p:spPr>
          <a:xfrm>
            <a:off x="189296" y="2052306"/>
            <a:ext cx="2617806" cy="320842"/>
          </a:xfrm>
          <a:prstGeom prst="roundRect">
            <a:avLst/>
          </a:prstGeom>
          <a:solidFill>
            <a:srgbClr val="A20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Contabilidade</a:t>
            </a:r>
            <a:endParaRPr lang="pt-BR" dirty="0"/>
          </a:p>
        </p:txBody>
      </p:sp>
      <p:graphicFrame>
        <p:nvGraphicFramePr>
          <p:cNvPr id="35" name="Gráfico 34"/>
          <p:cNvGraphicFramePr/>
          <p:nvPr>
            <p:extLst>
              <p:ext uri="{D42A27DB-BD31-4B8C-83A1-F6EECF244321}">
                <p14:modId xmlns:p14="http://schemas.microsoft.com/office/powerpoint/2010/main" val="3584152665"/>
              </p:ext>
            </p:extLst>
          </p:nvPr>
        </p:nvGraphicFramePr>
        <p:xfrm>
          <a:off x="-747737" y="3516447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1" name="Retângulo 40"/>
          <p:cNvSpPr/>
          <p:nvPr/>
        </p:nvSpPr>
        <p:spPr>
          <a:xfrm>
            <a:off x="9590013" y="5369900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LUCRO REAL</a:t>
            </a:r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3166695" y="192642"/>
            <a:ext cx="1438371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sp>
        <p:nvSpPr>
          <p:cNvPr id="50" name="Retângulo Arredondado 49"/>
          <p:cNvSpPr/>
          <p:nvPr/>
        </p:nvSpPr>
        <p:spPr>
          <a:xfrm>
            <a:off x="6287641" y="176463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51" name="Retângulo Arredondado 50"/>
          <p:cNvSpPr/>
          <p:nvPr/>
        </p:nvSpPr>
        <p:spPr>
          <a:xfrm>
            <a:off x="4727169" y="198414"/>
            <a:ext cx="1438369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52" name="Retângulo Arredondado 51"/>
          <p:cNvSpPr/>
          <p:nvPr/>
        </p:nvSpPr>
        <p:spPr>
          <a:xfrm>
            <a:off x="4007983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53" name="Retângulo Arredondado 52"/>
          <p:cNvSpPr/>
          <p:nvPr/>
        </p:nvSpPr>
        <p:spPr>
          <a:xfrm>
            <a:off x="5568456" y="643587"/>
            <a:ext cx="1438370" cy="320842"/>
          </a:xfrm>
          <a:prstGeom prst="roundRect">
            <a:avLst/>
          </a:prstGeom>
          <a:solidFill>
            <a:srgbClr val="2A6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8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2506" y="176463"/>
            <a:ext cx="2617806" cy="1299411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(LOGO) ESPAÇO DAS MANAS</a:t>
            </a:r>
          </a:p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9296" y="1556084"/>
            <a:ext cx="2617806" cy="449179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189296" y="2732601"/>
            <a:ext cx="2617806" cy="352926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189296" y="2394367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192506" y="3112168"/>
            <a:ext cx="2617806" cy="320842"/>
          </a:xfrm>
          <a:prstGeom prst="roundRect">
            <a:avLst/>
          </a:prstGeom>
          <a:solidFill>
            <a:srgbClr val="A20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graphicFrame>
        <p:nvGraphicFramePr>
          <p:cNvPr id="21" name="Gráfico 20"/>
          <p:cNvGraphicFramePr/>
          <p:nvPr>
            <p:extLst>
              <p:ext uri="{D42A27DB-BD31-4B8C-83A1-F6EECF244321}">
                <p14:modId xmlns:p14="http://schemas.microsoft.com/office/powerpoint/2010/main" val="1462232475"/>
              </p:ext>
            </p:extLst>
          </p:nvPr>
        </p:nvGraphicFramePr>
        <p:xfrm>
          <a:off x="2980075" y="1617801"/>
          <a:ext cx="5997689" cy="251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Gráfico 23"/>
          <p:cNvGraphicFramePr/>
          <p:nvPr>
            <p:extLst>
              <p:ext uri="{D42A27DB-BD31-4B8C-83A1-F6EECF244321}">
                <p14:modId xmlns:p14="http://schemas.microsoft.com/office/powerpoint/2010/main" val="4286934232"/>
              </p:ext>
            </p:extLst>
          </p:nvPr>
        </p:nvGraphicFramePr>
        <p:xfrm>
          <a:off x="192505" y="3433010"/>
          <a:ext cx="2617806" cy="3020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Retângulo 38"/>
          <p:cNvSpPr/>
          <p:nvPr/>
        </p:nvSpPr>
        <p:spPr>
          <a:xfrm>
            <a:off x="3314973" y="4985867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 NOVOS/</a:t>
            </a:r>
            <a:r>
              <a:rPr lang="pt-BR" dirty="0" err="1" smtClean="0"/>
              <a:t>mes</a:t>
            </a:r>
            <a:r>
              <a:rPr lang="pt-BR" dirty="0"/>
              <a:t>:</a:t>
            </a:r>
            <a:endParaRPr lang="pt-BR" dirty="0" smtClean="0"/>
          </a:p>
          <a:p>
            <a:pPr algn="ctr"/>
            <a:r>
              <a:rPr lang="pt-BR" dirty="0" smtClean="0"/>
              <a:t>2112231</a:t>
            </a:r>
            <a:endParaRPr lang="pt-BR" dirty="0"/>
          </a:p>
        </p:txBody>
      </p:sp>
      <p:graphicFrame>
        <p:nvGraphicFramePr>
          <p:cNvPr id="43" name="Gráfico 42"/>
          <p:cNvGraphicFramePr/>
          <p:nvPr>
            <p:extLst>
              <p:ext uri="{D42A27DB-BD31-4B8C-83A1-F6EECF244321}">
                <p14:modId xmlns:p14="http://schemas.microsoft.com/office/powerpoint/2010/main" val="2669593430"/>
              </p:ext>
            </p:extLst>
          </p:nvPr>
        </p:nvGraphicFramePr>
        <p:xfrm>
          <a:off x="8374890" y="3433010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tângulo Arredondado 33"/>
          <p:cNvSpPr/>
          <p:nvPr/>
        </p:nvSpPr>
        <p:spPr>
          <a:xfrm>
            <a:off x="189296" y="2052306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Contabilidade</a:t>
            </a:r>
            <a:endParaRPr lang="pt-BR" dirty="0"/>
          </a:p>
        </p:txBody>
      </p:sp>
      <p:graphicFrame>
        <p:nvGraphicFramePr>
          <p:cNvPr id="35" name="Gráfico 34"/>
          <p:cNvGraphicFramePr/>
          <p:nvPr>
            <p:extLst>
              <p:ext uri="{D42A27DB-BD31-4B8C-83A1-F6EECF244321}">
                <p14:modId xmlns:p14="http://schemas.microsoft.com/office/powerpoint/2010/main" val="2378994761"/>
              </p:ext>
            </p:extLst>
          </p:nvPr>
        </p:nvGraphicFramePr>
        <p:xfrm>
          <a:off x="8260439" y="410099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1" name="Retângulo 50"/>
          <p:cNvSpPr/>
          <p:nvPr/>
        </p:nvSpPr>
        <p:spPr>
          <a:xfrm>
            <a:off x="6531278" y="4985867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3166695" y="192642"/>
            <a:ext cx="1438371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6287641" y="176463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4727169" y="198414"/>
            <a:ext cx="1438369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4007983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27" name="Retângulo Arredondado 26"/>
          <p:cNvSpPr/>
          <p:nvPr/>
        </p:nvSpPr>
        <p:spPr>
          <a:xfrm>
            <a:off x="5568456" y="643587"/>
            <a:ext cx="1438370" cy="320842"/>
          </a:xfrm>
          <a:prstGeom prst="roundRect">
            <a:avLst/>
          </a:prstGeom>
          <a:solidFill>
            <a:srgbClr val="2A6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5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áfico 20"/>
          <p:cNvGraphicFramePr/>
          <p:nvPr>
            <p:extLst>
              <p:ext uri="{D42A27DB-BD31-4B8C-83A1-F6EECF244321}">
                <p14:modId xmlns:p14="http://schemas.microsoft.com/office/powerpoint/2010/main" val="4239396064"/>
              </p:ext>
            </p:extLst>
          </p:nvPr>
        </p:nvGraphicFramePr>
        <p:xfrm>
          <a:off x="3166694" y="1652337"/>
          <a:ext cx="5997689" cy="251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867022762"/>
              </p:ext>
            </p:extLst>
          </p:nvPr>
        </p:nvGraphicFramePr>
        <p:xfrm>
          <a:off x="3235941" y="4169034"/>
          <a:ext cx="5928442" cy="228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Retângulo 37"/>
          <p:cNvSpPr/>
          <p:nvPr/>
        </p:nvSpPr>
        <p:spPr>
          <a:xfrm>
            <a:off x="9590013" y="5394121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LUCRO REAL MES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9598402" y="4213039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Seguidores Mês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9598402" y="3031957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Seguidores novos:</a:t>
            </a:r>
          </a:p>
          <a:p>
            <a:pPr algn="ctr"/>
            <a:r>
              <a:rPr lang="pt-BR" dirty="0" smtClean="0"/>
              <a:t>121212</a:t>
            </a:r>
            <a:endParaRPr lang="pt-BR" dirty="0"/>
          </a:p>
        </p:txBody>
      </p:sp>
      <p:graphicFrame>
        <p:nvGraphicFramePr>
          <p:cNvPr id="43" name="Gráfico 42"/>
          <p:cNvGraphicFramePr/>
          <p:nvPr>
            <p:extLst>
              <p:ext uri="{D42A27DB-BD31-4B8C-83A1-F6EECF244321}">
                <p14:modId xmlns:p14="http://schemas.microsoft.com/office/powerpoint/2010/main" val="2557166415"/>
              </p:ext>
            </p:extLst>
          </p:nvPr>
        </p:nvGraphicFramePr>
        <p:xfrm>
          <a:off x="8445199" y="-44322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tângulo 33"/>
          <p:cNvSpPr/>
          <p:nvPr/>
        </p:nvSpPr>
        <p:spPr>
          <a:xfrm>
            <a:off x="192506" y="176463"/>
            <a:ext cx="2617806" cy="1299411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(LOGO) ESPAÇO DAS MANAS</a:t>
            </a:r>
          </a:p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189296" y="1556084"/>
            <a:ext cx="2617806" cy="449179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189296" y="2732601"/>
            <a:ext cx="2617806" cy="352926"/>
          </a:xfrm>
          <a:prstGeom prst="roundRect">
            <a:avLst/>
          </a:prstGeom>
          <a:solidFill>
            <a:srgbClr val="A20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89296" y="238511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192506" y="311216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44" name="Retângulo Arredondado 43"/>
          <p:cNvSpPr/>
          <p:nvPr/>
        </p:nvSpPr>
        <p:spPr>
          <a:xfrm>
            <a:off x="189296" y="2052306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Contabilidade</a:t>
            </a:r>
            <a:endParaRPr lang="pt-BR" dirty="0"/>
          </a:p>
        </p:txBody>
      </p:sp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1668039959"/>
              </p:ext>
            </p:extLst>
          </p:nvPr>
        </p:nvGraphicFramePr>
        <p:xfrm>
          <a:off x="199008" y="3751279"/>
          <a:ext cx="2608094" cy="2633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Retângulo Arredondado 21"/>
          <p:cNvSpPr/>
          <p:nvPr/>
        </p:nvSpPr>
        <p:spPr>
          <a:xfrm>
            <a:off x="3166695" y="192642"/>
            <a:ext cx="1438371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6287641" y="176463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24" name="Retângulo Arredondado 23"/>
          <p:cNvSpPr/>
          <p:nvPr/>
        </p:nvSpPr>
        <p:spPr>
          <a:xfrm>
            <a:off x="4727169" y="198414"/>
            <a:ext cx="1438369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27" name="Retângulo Arredondado 26"/>
          <p:cNvSpPr/>
          <p:nvPr/>
        </p:nvSpPr>
        <p:spPr>
          <a:xfrm>
            <a:off x="4007983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29" name="Retângulo Arredondado 28"/>
          <p:cNvSpPr/>
          <p:nvPr/>
        </p:nvSpPr>
        <p:spPr>
          <a:xfrm>
            <a:off x="5568456" y="643587"/>
            <a:ext cx="1438370" cy="320842"/>
          </a:xfrm>
          <a:prstGeom prst="roundRect">
            <a:avLst/>
          </a:prstGeom>
          <a:solidFill>
            <a:srgbClr val="2A6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áfico 20"/>
          <p:cNvGraphicFramePr/>
          <p:nvPr>
            <p:extLst>
              <p:ext uri="{D42A27DB-BD31-4B8C-83A1-F6EECF244321}">
                <p14:modId xmlns:p14="http://schemas.microsoft.com/office/powerpoint/2010/main" val="3537057067"/>
              </p:ext>
            </p:extLst>
          </p:nvPr>
        </p:nvGraphicFramePr>
        <p:xfrm>
          <a:off x="3166694" y="1652337"/>
          <a:ext cx="5997689" cy="251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3927829158"/>
              </p:ext>
            </p:extLst>
          </p:nvPr>
        </p:nvGraphicFramePr>
        <p:xfrm>
          <a:off x="3235941" y="4169034"/>
          <a:ext cx="5928442" cy="228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Retângulo 38"/>
          <p:cNvSpPr/>
          <p:nvPr/>
        </p:nvSpPr>
        <p:spPr>
          <a:xfrm>
            <a:off x="9520765" y="3433010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QUANto</a:t>
            </a:r>
            <a:r>
              <a:rPr lang="pt-BR" dirty="0" smtClean="0"/>
              <a:t>: 10000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9520765" y="2210387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SERVIÇO MELHOR MÊS&gt; CABELO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192506" y="176463"/>
            <a:ext cx="2617806" cy="1299411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(LOGO) ESPAÇO DAS MANAS</a:t>
            </a:r>
          </a:p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189296" y="1556084"/>
            <a:ext cx="2617806" cy="449179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189296" y="2732601"/>
            <a:ext cx="2617806" cy="352926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89296" y="2385118"/>
            <a:ext cx="2617806" cy="320842"/>
          </a:xfrm>
          <a:prstGeom prst="roundRect">
            <a:avLst/>
          </a:prstGeom>
          <a:solidFill>
            <a:srgbClr val="A20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192506" y="311216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44" name="Retângulo Arredondado 43"/>
          <p:cNvSpPr/>
          <p:nvPr/>
        </p:nvSpPr>
        <p:spPr>
          <a:xfrm>
            <a:off x="189296" y="2052306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Contabilidade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50868" y="4117983"/>
            <a:ext cx="20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Serviços(qual)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3166695" y="192642"/>
            <a:ext cx="1438371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6287641" y="176463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24" name="Retângulo Arredondado 23"/>
          <p:cNvSpPr/>
          <p:nvPr/>
        </p:nvSpPr>
        <p:spPr>
          <a:xfrm>
            <a:off x="4727169" y="198414"/>
            <a:ext cx="1438369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4007983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5568456" y="643587"/>
            <a:ext cx="1438370" cy="320842"/>
          </a:xfrm>
          <a:prstGeom prst="roundRect">
            <a:avLst/>
          </a:prstGeom>
          <a:solidFill>
            <a:srgbClr val="2A6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0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134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Turma Manha</dc:creator>
  <cp:lastModifiedBy>Turma Manha</cp:lastModifiedBy>
  <cp:revision>24</cp:revision>
  <dcterms:created xsi:type="dcterms:W3CDTF">2024-05-24T13:59:45Z</dcterms:created>
  <dcterms:modified xsi:type="dcterms:W3CDTF">2024-06-18T14:51:56Z</dcterms:modified>
</cp:coreProperties>
</file>