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5ED6-9802-2AD0-45D2-2948C1AB5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5A543-B08E-EA51-EDFC-59975C7B2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DB0F-2E64-1212-B627-9D01AE8C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520C8-17C0-D19C-1AB6-C404B84D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FB59-0491-D2E0-1DC4-1D760F05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6535-5B9F-918C-B7BD-D67AF340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EF91B-8609-C4B9-AF9A-C5253CB7A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FE64-946C-A95D-D54B-F3C2933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8E76-8521-C342-FD52-5A3A5B42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C7EC-2E28-A304-EE03-82A4EBA9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8FD68-6B31-FE94-6D5E-36D9477A5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138E-65FE-03C6-C49E-D55B27C9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DCBE-21BD-0818-D050-703A06DC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30-EDBE-6F91-7CC7-F5E77D99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B589-2E3F-7E69-BEC0-023124A9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4806-C1EA-0744-D84E-CA898BA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3A6C-B496-CA2C-C64F-6FDE96FB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323A-7B3D-C2DB-DBF4-BC64B0C6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8309-2A0C-B450-E69C-CBE02ED1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3E5A-1E0D-8A23-5CB4-FF65C583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C52-33B0-DB19-53E2-C44D7F11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7C2F-26DE-DE06-D012-73A82A34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9182-91E9-52FD-4AA9-1BB507E4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144A-D2D9-F527-6118-19849279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54A2-AC04-4869-6D2F-B79C8C85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662-0731-87AA-B2DD-A64ECA25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C3DB-A547-9B31-30C1-FE5C1B08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0E692-4A26-F7F9-1625-4D34251A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24821-7C75-4D61-749E-93216035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B769-D95B-1315-2BDA-B778E2A2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D1DD-74E7-C681-27D8-3C943FA9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5627-E504-F83F-FD2A-27D0A1E7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0C45-DE93-C630-3724-66D283EF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F85A-8223-55D5-384C-A2687619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C1CB8-E857-058F-317C-97E19EEA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5F4A3-C227-D079-10B6-EA334563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73383-98AE-7027-E513-3E200A67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243FA-5547-9E15-A7E8-5F36E95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7F8-92B6-87C1-A1F3-76D68C8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112D-E1C4-74BB-E3B8-859E523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BF8DE-770B-7A93-B5EE-D10D7BDC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E0518-BEF5-8DDF-DC16-4EB6636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5984F-7133-A776-706C-59D7B6F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9D977-B368-F12B-7C03-AFC2976F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F0D8D-5969-EB52-F96D-37816FED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D142-F228-AFA0-BBA1-4F8B810A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D44-AF2F-1F7C-1F88-C58E13C1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948F-1FAF-5CEB-C595-01B3399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3AF4-4A71-44DF-E0A6-A2AD2CCA1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0839E-18BA-1205-2157-B0CDA4E9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5301-521F-389B-21C5-6768B509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E0AB6-6C90-8760-5A69-360E4D2A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299-E9B9-B2E9-0974-589AC4FF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3586B-3C12-34EA-C128-F5C43892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DB4FB-71AF-3612-9395-EB8B97E1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3DD4-544E-7FDF-7855-7FC7A692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8474-019B-47E7-6F38-4D18443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D13B6-8663-EDFB-58A7-6060179D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5B4BA-69D3-EBA4-E0A9-1030C0A3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EDD1-35D3-80DC-D884-BD9B68A7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381B-4841-A5CC-816C-867CD72F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B96D-41A7-3847-800D-7258B46B2E7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5584-9A85-2E90-2263-644476919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873A-5070-D175-F093-EAAD8A34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E902-BDE2-F448-B4E5-203E11EC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F19C59B-5149-8FC7-63B4-2D6E4810EB7F}"/>
              </a:ext>
            </a:extLst>
          </p:cNvPr>
          <p:cNvGrpSpPr/>
          <p:nvPr/>
        </p:nvGrpSpPr>
        <p:grpSpPr>
          <a:xfrm>
            <a:off x="223173" y="384989"/>
            <a:ext cx="11127880" cy="4795554"/>
            <a:chOff x="223173" y="384989"/>
            <a:chExt cx="11127880" cy="47955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92C6B6-57D5-7DE3-7B8C-5B04CF3A780A}"/>
                </a:ext>
              </a:extLst>
            </p:cNvPr>
            <p:cNvGrpSpPr/>
            <p:nvPr/>
          </p:nvGrpSpPr>
          <p:grpSpPr>
            <a:xfrm>
              <a:off x="223173" y="384989"/>
              <a:ext cx="11127880" cy="4795554"/>
              <a:chOff x="223173" y="384989"/>
              <a:chExt cx="11127880" cy="4795554"/>
            </a:xfrm>
          </p:grpSpPr>
          <p:pic>
            <p:nvPicPr>
              <p:cNvPr id="9" name="Picture 8" descr="A logo with a snake and hexagons&#10;&#10;Description automatically generated">
                <a:extLst>
                  <a:ext uri="{FF2B5EF4-FFF2-40B4-BE49-F238E27FC236}">
                    <a16:creationId xmlns:a16="http://schemas.microsoft.com/office/drawing/2014/main" id="{26D69B60-F7D9-0111-0E77-B53E00404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8947" y="765891"/>
                <a:ext cx="1744451" cy="1729413"/>
              </a:xfrm>
              <a:prstGeom prst="rect">
                <a:avLst/>
              </a:prstGeom>
            </p:spPr>
          </p:pic>
          <p:pic>
            <p:nvPicPr>
              <p:cNvPr id="7" name="Picture 6" descr="A diagram of a system&#10;&#10;Description automatically generated with medium confidence">
                <a:extLst>
                  <a:ext uri="{FF2B5EF4-FFF2-40B4-BE49-F238E27FC236}">
                    <a16:creationId xmlns:a16="http://schemas.microsoft.com/office/drawing/2014/main" id="{20D4A649-B45C-9269-5C5A-0D96585E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7454" y="761324"/>
                <a:ext cx="1504960" cy="1344858"/>
              </a:xfrm>
              <a:prstGeom prst="rect">
                <a:avLst/>
              </a:prstGeom>
            </p:spPr>
          </p:pic>
          <p:pic>
            <p:nvPicPr>
              <p:cNvPr id="21" name="Picture 20" descr="A close-up of a black and white image&#10;&#10;Description automatically generated">
                <a:extLst>
                  <a:ext uri="{FF2B5EF4-FFF2-40B4-BE49-F238E27FC236}">
                    <a16:creationId xmlns:a16="http://schemas.microsoft.com/office/drawing/2014/main" id="{DD6702DE-80F9-F00D-F098-835572553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283" y="733418"/>
                <a:ext cx="1767770" cy="1344858"/>
              </a:xfrm>
              <a:prstGeom prst="rect">
                <a:avLst/>
              </a:prstGeom>
            </p:spPr>
          </p:pic>
          <p:pic>
            <p:nvPicPr>
              <p:cNvPr id="25" name="Picture 24" descr="A white mouse with a black hat on its head&#10;&#10;Description automatically generated">
                <a:extLst>
                  <a:ext uri="{FF2B5EF4-FFF2-40B4-BE49-F238E27FC236}">
                    <a16:creationId xmlns:a16="http://schemas.microsoft.com/office/drawing/2014/main" id="{E39A8A66-4111-DEC9-FBA6-EBCE232F2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173" y="1040624"/>
                <a:ext cx="1724817" cy="97021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0983F3-0C6C-890D-1C87-187503FD6A5B}"/>
                  </a:ext>
                </a:extLst>
              </p:cNvPr>
              <p:cNvSpPr txBox="1"/>
              <p:nvPr/>
            </p:nvSpPr>
            <p:spPr>
              <a:xfrm>
                <a:off x="584912" y="413338"/>
                <a:ext cx="1039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Collect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4262C9-CAF9-C7AB-E77E-548BB0083D12}"/>
                  </a:ext>
                </a:extLst>
              </p:cNvPr>
              <p:cNvSpPr txBox="1"/>
              <p:nvPr/>
            </p:nvSpPr>
            <p:spPr>
              <a:xfrm>
                <a:off x="3014010" y="413338"/>
                <a:ext cx="1154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Convert</a:t>
                </a:r>
              </a:p>
            </p:txBody>
          </p:sp>
          <p:pic>
            <p:nvPicPr>
              <p:cNvPr id="29" name="Picture 28" descr="A blue and yellow snake logo&#10;&#10;Description automatically generated">
                <a:extLst>
                  <a:ext uri="{FF2B5EF4-FFF2-40B4-BE49-F238E27FC236}">
                    <a16:creationId xmlns:a16="http://schemas.microsoft.com/office/drawing/2014/main" id="{304A1C4E-BF89-0CC6-E25D-E1AFA65A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159" y="1032824"/>
                <a:ext cx="434408" cy="476267"/>
              </a:xfrm>
              <a:prstGeom prst="rect">
                <a:avLst/>
              </a:prstGeom>
            </p:spPr>
          </p:pic>
          <p:pic>
            <p:nvPicPr>
              <p:cNvPr id="31" name="Picture 30" descr="A colorful gradient object with a black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F15D09ED-7C83-733D-3505-CCB4A3CA1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8884" y="1433753"/>
                <a:ext cx="660492" cy="59365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EAC713-7D55-3074-2433-773F72DEA4F5}"/>
                  </a:ext>
                </a:extLst>
              </p:cNvPr>
              <p:cNvSpPr txBox="1"/>
              <p:nvPr/>
            </p:nvSpPr>
            <p:spPr>
              <a:xfrm>
                <a:off x="8530607" y="413338"/>
                <a:ext cx="1154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Analyze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409597-A1A6-FBB1-0A77-C71F5DB0730D}"/>
                  </a:ext>
                </a:extLst>
              </p:cNvPr>
              <p:cNvSpPr txBox="1"/>
              <p:nvPr/>
            </p:nvSpPr>
            <p:spPr>
              <a:xfrm>
                <a:off x="4930114" y="384989"/>
                <a:ext cx="1582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</a:t>
                </a:r>
              </a:p>
            </p:txBody>
          </p:sp>
          <p:pic>
            <p:nvPicPr>
              <p:cNvPr id="34" name="Picture 33" descr="A colorful gradient object with a black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97E89F32-8F8B-63C3-E4A4-24536A7B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8502" y="1054657"/>
                <a:ext cx="772725" cy="694532"/>
              </a:xfrm>
              <a:prstGeom prst="rect">
                <a:avLst/>
              </a:prstGeom>
            </p:spPr>
          </p:pic>
          <p:pic>
            <p:nvPicPr>
              <p:cNvPr id="35" name="Picture 34" descr="A blue and yellow snake logo&#10;&#10;Description automatically generated">
                <a:extLst>
                  <a:ext uri="{FF2B5EF4-FFF2-40B4-BE49-F238E27FC236}">
                    <a16:creationId xmlns:a16="http://schemas.microsoft.com/office/drawing/2014/main" id="{94AF5DA8-FB28-4F65-CB83-0B33DA254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1513" y="998385"/>
                <a:ext cx="651085" cy="71382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83147B-B990-289C-729A-AAB288E36F6C}"/>
                  </a:ext>
                </a:extLst>
              </p:cNvPr>
              <p:cNvSpPr txBox="1"/>
              <p:nvPr/>
            </p:nvSpPr>
            <p:spPr>
              <a:xfrm>
                <a:off x="7784277" y="3254028"/>
                <a:ext cx="16113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Share Code</a:t>
                </a:r>
              </a:p>
            </p:txBody>
          </p: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3356BA9-7A38-1CCB-527C-1D7E67614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9211" y="3654138"/>
                <a:ext cx="1526405" cy="152640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3A1778-7456-F518-9EE2-BE26E514EEDE}"/>
                  </a:ext>
                </a:extLst>
              </p:cNvPr>
              <p:cNvSpPr txBox="1"/>
              <p:nvPr/>
            </p:nvSpPr>
            <p:spPr>
              <a:xfrm>
                <a:off x="2656375" y="3063798"/>
                <a:ext cx="1524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Share Data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4DCDD5D-BC79-E7E1-B076-816242B27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288" y="1525729"/>
                <a:ext cx="4941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C17609E-4F51-75D3-0099-898D0A6AA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398" y="1525729"/>
                <a:ext cx="494152" cy="0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9275857-85FD-2747-5F3F-4C74F6BD5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4350" y="1976796"/>
                <a:ext cx="2703104" cy="3403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DD7B106-3B39-5AB1-DE32-DF256626A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2414" y="2287729"/>
                <a:ext cx="0" cy="81328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205BB04-C1CC-9DFA-F298-A1EEC4BEB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927" y="2495304"/>
                <a:ext cx="0" cy="51293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8" name="Picture 57" descr="A logo of a brain&#10;&#10;Description automatically generated">
                <a:extLst>
                  <a:ext uri="{FF2B5EF4-FFF2-40B4-BE49-F238E27FC236}">
                    <a16:creationId xmlns:a16="http://schemas.microsoft.com/office/drawing/2014/main" id="{6A2EC12E-674D-FF9A-A822-5CBC87927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024" y="3532857"/>
                <a:ext cx="1423453" cy="1423453"/>
              </a:xfrm>
              <a:prstGeom prst="rect">
                <a:avLst/>
              </a:prstGeom>
            </p:spPr>
          </p:pic>
          <p:pic>
            <p:nvPicPr>
              <p:cNvPr id="60" name="Picture 59" descr="A close-up of a black background&#10;&#10;Description automatically generated">
                <a:extLst>
                  <a:ext uri="{FF2B5EF4-FFF2-40B4-BE49-F238E27FC236}">
                    <a16:creationId xmlns:a16="http://schemas.microsoft.com/office/drawing/2014/main" id="{68982DF4-E642-FD71-CC07-77650F5E9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69641" y="4032402"/>
                <a:ext cx="2135223" cy="65658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C066FD2-0D2C-7CC7-8251-19742DA0C6AD}"/>
                </a:ext>
              </a:extLst>
            </p:cNvPr>
            <p:cNvCxnSpPr>
              <a:cxnSpLocks/>
            </p:cNvCxnSpPr>
            <p:nvPr/>
          </p:nvCxnSpPr>
          <p:spPr>
            <a:xfrm>
              <a:off x="5861513" y="1712208"/>
              <a:ext cx="2007698" cy="15516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4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Stout, John</dc:creator>
  <cp:lastModifiedBy>Stout, John</cp:lastModifiedBy>
  <cp:revision>1</cp:revision>
  <dcterms:created xsi:type="dcterms:W3CDTF">2023-11-25T19:52:48Z</dcterms:created>
  <dcterms:modified xsi:type="dcterms:W3CDTF">2023-11-25T21:53:48Z</dcterms:modified>
</cp:coreProperties>
</file>