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280" r:id="rId6"/>
    <p:sldId id="282" r:id="rId7"/>
    <p:sldId id="283" r:id="rId8"/>
    <p:sldId id="284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9" r:id="rId17"/>
    <p:sldId id="266" r:id="rId18"/>
    <p:sldId id="270" r:id="rId19"/>
    <p:sldId id="271" r:id="rId20"/>
    <p:sldId id="272" r:id="rId21"/>
    <p:sldId id="273" r:id="rId22"/>
    <p:sldId id="277" r:id="rId23"/>
    <p:sldId id="278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1E5DA1-9E57-FCE2-21BC-96AAAA668EA6}" name="John Sigounas" initials="JS" userId="53c47a7d59feb362" providerId="Windows Live"/>
  <p188:author id="{553090D5-E4CF-CF93-BFD5-D423D2490D60}" name="NIKOLAOS PLOSKAS" initials="" userId="S::nploskas@ms.uowm.gr::c6be469d-2347-4c3b-aa7a-4bc89e5c2f0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lisK" initials="M" lastIdx="2" clrIdx="0">
    <p:extLst>
      <p:ext uri="{19B8F6BF-5375-455C-9EA6-DF929625EA0E}">
        <p15:presenceInfo xmlns:p15="http://schemas.microsoft.com/office/powerpoint/2012/main" userId="ManolisK" providerId="None"/>
      </p:ext>
    </p:extLst>
  </p:cmAuthor>
  <p:cmAuthor id="2" name="ploskasn" initials="p" lastIdx="8" clrIdx="1">
    <p:extLst>
      <p:ext uri="{19B8F6BF-5375-455C-9EA6-DF929625EA0E}">
        <p15:presenceInfo xmlns:p15="http://schemas.microsoft.com/office/powerpoint/2012/main" userId="ploskas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255" autoAdjust="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AA18C-B892-49F9-919A-0C49D90C4D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422C28E-E33C-4723-9A0E-C305C3BA5C42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1600" b="1" dirty="0">
              <a:latin typeface="Calibri" pitchFamily="34" charset="0"/>
              <a:cs typeface="Calibri" pitchFamily="34" charset="0"/>
            </a:rPr>
            <a:t>Least squares</a:t>
          </a:r>
        </a:p>
      </dgm:t>
    </dgm:pt>
    <dgm:pt modelId="{CF9296D6-6531-4D40-A186-6DBD29C31395}" type="parTrans" cxnId="{03F16629-BEE3-4B17-8154-8D1E0B75BDA0}">
      <dgm:prSet/>
      <dgm:spPr/>
      <dgm:t>
        <a:bodyPr/>
        <a:lstStyle/>
        <a:p>
          <a:endParaRPr lang="en-US" sz="1600" b="1">
            <a:latin typeface="Calibri" pitchFamily="34" charset="0"/>
            <a:cs typeface="Calibri" pitchFamily="34" charset="0"/>
          </a:endParaRPr>
        </a:p>
      </dgm:t>
    </dgm:pt>
    <dgm:pt modelId="{7BD9AEAC-5AC4-4A95-9B75-3229E751812D}" type="sibTrans" cxnId="{03F16629-BEE3-4B17-8154-8D1E0B75BDA0}">
      <dgm:prSet/>
      <dgm:spPr/>
      <dgm:t>
        <a:bodyPr/>
        <a:lstStyle/>
        <a:p>
          <a:endParaRPr lang="en-US" sz="1600" b="1">
            <a:latin typeface="Calibri" pitchFamily="34" charset="0"/>
            <a:cs typeface="Calibri" pitchFamily="34" charset="0"/>
          </a:endParaRPr>
        </a:p>
      </dgm:t>
    </dgm:pt>
    <dgm:pt modelId="{042B1628-3080-4752-9527-3FF7FCCDD05C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1600" b="1" dirty="0">
              <a:latin typeface="Calibri" pitchFamily="34" charset="0"/>
              <a:cs typeface="Calibri" pitchFamily="34" charset="0"/>
            </a:rPr>
            <a:t>Overfitting</a:t>
          </a:r>
        </a:p>
      </dgm:t>
    </dgm:pt>
    <dgm:pt modelId="{1A3795B6-78E3-4202-8C5B-C9E2782A49CA}" type="parTrans" cxnId="{89E6512B-6E60-4FB6-B037-924ADE64B8CA}">
      <dgm:prSet/>
      <dgm:spPr/>
      <dgm:t>
        <a:bodyPr/>
        <a:lstStyle/>
        <a:p>
          <a:endParaRPr lang="en-US" sz="1600" b="1">
            <a:latin typeface="Calibri" pitchFamily="34" charset="0"/>
            <a:cs typeface="Calibri" pitchFamily="34" charset="0"/>
          </a:endParaRPr>
        </a:p>
      </dgm:t>
    </dgm:pt>
    <dgm:pt modelId="{E2CC06CD-46C4-4ED0-9149-D92ACB37E2AF}" type="sibTrans" cxnId="{89E6512B-6E60-4FB6-B037-924ADE64B8CA}">
      <dgm:prSet/>
      <dgm:spPr/>
      <dgm:t>
        <a:bodyPr/>
        <a:lstStyle/>
        <a:p>
          <a:endParaRPr lang="en-US" sz="1600" b="1">
            <a:latin typeface="Calibri" pitchFamily="34" charset="0"/>
            <a:cs typeface="Calibri" pitchFamily="34" charset="0"/>
          </a:endParaRPr>
        </a:p>
      </dgm:t>
    </dgm:pt>
    <dgm:pt modelId="{CEB7E5E2-0F14-4BA4-B0AA-F3BFC401D7B3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1600" b="1" dirty="0">
              <a:latin typeface="Calibri" pitchFamily="34" charset="0"/>
              <a:cs typeface="Calibri" pitchFamily="34" charset="0"/>
            </a:rPr>
            <a:t>Regularization</a:t>
          </a:r>
        </a:p>
      </dgm:t>
    </dgm:pt>
    <dgm:pt modelId="{6074F53E-CA99-49E0-9948-158746808D1D}" type="parTrans" cxnId="{00C30B3F-F855-4EFF-AD19-7DE9F58465EF}">
      <dgm:prSet/>
      <dgm:spPr/>
      <dgm:t>
        <a:bodyPr/>
        <a:lstStyle/>
        <a:p>
          <a:endParaRPr lang="en-US" sz="1600" b="1">
            <a:latin typeface="Calibri" pitchFamily="34" charset="0"/>
            <a:cs typeface="Calibri" pitchFamily="34" charset="0"/>
          </a:endParaRPr>
        </a:p>
      </dgm:t>
    </dgm:pt>
    <dgm:pt modelId="{F1658464-2036-483B-9F28-8DC4F8E73E2B}" type="sibTrans" cxnId="{00C30B3F-F855-4EFF-AD19-7DE9F58465EF}">
      <dgm:prSet/>
      <dgm:spPr/>
      <dgm:t>
        <a:bodyPr/>
        <a:lstStyle/>
        <a:p>
          <a:endParaRPr lang="en-US" sz="1600" b="1">
            <a:latin typeface="Calibri" pitchFamily="34" charset="0"/>
            <a:cs typeface="Calibri" pitchFamily="34" charset="0"/>
          </a:endParaRPr>
        </a:p>
      </dgm:t>
    </dgm:pt>
    <dgm:pt modelId="{9EB9D108-DE9A-4C2C-B3E8-4529C968F2BC}">
      <dgm:prSet phldrT="[Text]" custT="1"/>
      <dgm:spPr>
        <a:gradFill rotWithShape="0">
          <a:gsLst>
            <a:gs pos="0">
              <a:srgbClr val="00DA00"/>
            </a:gs>
            <a:gs pos="99000">
              <a:srgbClr val="004800"/>
            </a:gs>
          </a:gsLst>
          <a:lin ang="5400000" scaled="0"/>
        </a:gradFill>
      </dgm:spPr>
      <dgm:t>
        <a:bodyPr/>
        <a:lstStyle/>
        <a:p>
          <a:r>
            <a:rPr lang="en-US" sz="1600" b="1" dirty="0">
              <a:latin typeface="Calibri" pitchFamily="34" charset="0"/>
              <a:cs typeface="Calibri" pitchFamily="34" charset="0"/>
            </a:rPr>
            <a:t>Group regularization</a:t>
          </a:r>
        </a:p>
      </dgm:t>
    </dgm:pt>
    <dgm:pt modelId="{55A4F72B-A4C3-4104-BDEF-FAECD75C278C}" type="parTrans" cxnId="{EFC7E086-7699-416D-BC47-1F7B65F0D5FE}">
      <dgm:prSet/>
      <dgm:spPr/>
      <dgm:t>
        <a:bodyPr/>
        <a:lstStyle/>
        <a:p>
          <a:endParaRPr lang="en-US" sz="1600" b="1">
            <a:latin typeface="Calibri" pitchFamily="34" charset="0"/>
            <a:cs typeface="Calibri" pitchFamily="34" charset="0"/>
          </a:endParaRPr>
        </a:p>
      </dgm:t>
    </dgm:pt>
    <dgm:pt modelId="{929FBAA6-10A5-4168-91FC-FC2C6E1C74E8}" type="sibTrans" cxnId="{EFC7E086-7699-416D-BC47-1F7B65F0D5FE}">
      <dgm:prSet/>
      <dgm:spPr/>
      <dgm:t>
        <a:bodyPr/>
        <a:lstStyle/>
        <a:p>
          <a:endParaRPr lang="en-US" sz="1600" b="1">
            <a:latin typeface="Calibri" pitchFamily="34" charset="0"/>
            <a:cs typeface="Calibri" pitchFamily="34" charset="0"/>
          </a:endParaRPr>
        </a:p>
      </dgm:t>
    </dgm:pt>
    <dgm:pt modelId="{BF212CE4-78D2-4744-9E1A-F6C7AA239771}" type="pres">
      <dgm:prSet presAssocID="{3B1AA18C-B892-49F9-919A-0C49D90C4D8B}" presName="Name0" presStyleCnt="0">
        <dgm:presLayoutVars>
          <dgm:dir/>
          <dgm:resizeHandles val="exact"/>
        </dgm:presLayoutVars>
      </dgm:prSet>
      <dgm:spPr/>
    </dgm:pt>
    <dgm:pt modelId="{2F035915-E41B-4563-934F-15583117756C}" type="pres">
      <dgm:prSet presAssocID="{3422C28E-E33C-4723-9A0E-C305C3BA5C42}" presName="parTxOnly" presStyleLbl="node1" presStyleIdx="0" presStyleCnt="4">
        <dgm:presLayoutVars>
          <dgm:bulletEnabled val="1"/>
        </dgm:presLayoutVars>
      </dgm:prSet>
      <dgm:spPr/>
    </dgm:pt>
    <dgm:pt modelId="{D54ED0F3-DC5D-4EAF-B0F4-38B686D895A7}" type="pres">
      <dgm:prSet presAssocID="{7BD9AEAC-5AC4-4A95-9B75-3229E751812D}" presName="parSpace" presStyleCnt="0"/>
      <dgm:spPr/>
    </dgm:pt>
    <dgm:pt modelId="{9EAFE272-4AEC-4AC4-845D-1B66EDF7B6CF}" type="pres">
      <dgm:prSet presAssocID="{042B1628-3080-4752-9527-3FF7FCCDD05C}" presName="parTxOnly" presStyleLbl="node1" presStyleIdx="1" presStyleCnt="4">
        <dgm:presLayoutVars>
          <dgm:bulletEnabled val="1"/>
        </dgm:presLayoutVars>
      </dgm:prSet>
      <dgm:spPr/>
    </dgm:pt>
    <dgm:pt modelId="{4C057578-BC01-4510-952E-AC85F5ECAE6A}" type="pres">
      <dgm:prSet presAssocID="{E2CC06CD-46C4-4ED0-9149-D92ACB37E2AF}" presName="parSpace" presStyleCnt="0"/>
      <dgm:spPr/>
    </dgm:pt>
    <dgm:pt modelId="{10668303-778D-443B-B9C8-AA260A11A16D}" type="pres">
      <dgm:prSet presAssocID="{CEB7E5E2-0F14-4BA4-B0AA-F3BFC401D7B3}" presName="parTxOnly" presStyleLbl="node1" presStyleIdx="2" presStyleCnt="4">
        <dgm:presLayoutVars>
          <dgm:bulletEnabled val="1"/>
        </dgm:presLayoutVars>
      </dgm:prSet>
      <dgm:spPr/>
    </dgm:pt>
    <dgm:pt modelId="{4769A449-3494-4501-9A14-C1C202303704}" type="pres">
      <dgm:prSet presAssocID="{F1658464-2036-483B-9F28-8DC4F8E73E2B}" presName="parSpace" presStyleCnt="0"/>
      <dgm:spPr/>
    </dgm:pt>
    <dgm:pt modelId="{38CC2DBE-6EAD-465F-B068-1B928BE13125}" type="pres">
      <dgm:prSet presAssocID="{9EB9D108-DE9A-4C2C-B3E8-4529C968F2BC}" presName="parTxOnly" presStyleLbl="node1" presStyleIdx="3" presStyleCnt="4" custLinFactNeighborX="15420">
        <dgm:presLayoutVars>
          <dgm:bulletEnabled val="1"/>
        </dgm:presLayoutVars>
      </dgm:prSet>
      <dgm:spPr/>
    </dgm:pt>
  </dgm:ptLst>
  <dgm:cxnLst>
    <dgm:cxn modelId="{0DF8E119-E08B-4744-84F2-E37153959317}" type="presOf" srcId="{3422C28E-E33C-4723-9A0E-C305C3BA5C42}" destId="{2F035915-E41B-4563-934F-15583117756C}" srcOrd="0" destOrd="0" presId="urn:microsoft.com/office/officeart/2005/8/layout/hChevron3"/>
    <dgm:cxn modelId="{03F16629-BEE3-4B17-8154-8D1E0B75BDA0}" srcId="{3B1AA18C-B892-49F9-919A-0C49D90C4D8B}" destId="{3422C28E-E33C-4723-9A0E-C305C3BA5C42}" srcOrd="0" destOrd="0" parTransId="{CF9296D6-6531-4D40-A186-6DBD29C31395}" sibTransId="{7BD9AEAC-5AC4-4A95-9B75-3229E751812D}"/>
    <dgm:cxn modelId="{89E6512B-6E60-4FB6-B037-924ADE64B8CA}" srcId="{3B1AA18C-B892-49F9-919A-0C49D90C4D8B}" destId="{042B1628-3080-4752-9527-3FF7FCCDD05C}" srcOrd="1" destOrd="0" parTransId="{1A3795B6-78E3-4202-8C5B-C9E2782A49CA}" sibTransId="{E2CC06CD-46C4-4ED0-9149-D92ACB37E2AF}"/>
    <dgm:cxn modelId="{00C30B3F-F855-4EFF-AD19-7DE9F58465EF}" srcId="{3B1AA18C-B892-49F9-919A-0C49D90C4D8B}" destId="{CEB7E5E2-0F14-4BA4-B0AA-F3BFC401D7B3}" srcOrd="2" destOrd="0" parTransId="{6074F53E-CA99-49E0-9948-158746808D1D}" sibTransId="{F1658464-2036-483B-9F28-8DC4F8E73E2B}"/>
    <dgm:cxn modelId="{EFC7E086-7699-416D-BC47-1F7B65F0D5FE}" srcId="{3B1AA18C-B892-49F9-919A-0C49D90C4D8B}" destId="{9EB9D108-DE9A-4C2C-B3E8-4529C968F2BC}" srcOrd="3" destOrd="0" parTransId="{55A4F72B-A4C3-4104-BDEF-FAECD75C278C}" sibTransId="{929FBAA6-10A5-4168-91FC-FC2C6E1C74E8}"/>
    <dgm:cxn modelId="{A9AE289C-1BA1-4D43-A06D-E1E701D6886A}" type="presOf" srcId="{042B1628-3080-4752-9527-3FF7FCCDD05C}" destId="{9EAFE272-4AEC-4AC4-845D-1B66EDF7B6CF}" srcOrd="0" destOrd="0" presId="urn:microsoft.com/office/officeart/2005/8/layout/hChevron3"/>
    <dgm:cxn modelId="{7CCF339D-C951-4331-9595-E4AB23DE5022}" type="presOf" srcId="{3B1AA18C-B892-49F9-919A-0C49D90C4D8B}" destId="{BF212CE4-78D2-4744-9E1A-F6C7AA239771}" srcOrd="0" destOrd="0" presId="urn:microsoft.com/office/officeart/2005/8/layout/hChevron3"/>
    <dgm:cxn modelId="{DECDDADB-AE27-42EB-A7EB-0EC5BF4EB847}" type="presOf" srcId="{CEB7E5E2-0F14-4BA4-B0AA-F3BFC401D7B3}" destId="{10668303-778D-443B-B9C8-AA260A11A16D}" srcOrd="0" destOrd="0" presId="urn:microsoft.com/office/officeart/2005/8/layout/hChevron3"/>
    <dgm:cxn modelId="{D70E98ED-1FD7-420A-BDE9-94252D1DFB17}" type="presOf" srcId="{9EB9D108-DE9A-4C2C-B3E8-4529C968F2BC}" destId="{38CC2DBE-6EAD-465F-B068-1B928BE13125}" srcOrd="0" destOrd="0" presId="urn:microsoft.com/office/officeart/2005/8/layout/hChevron3"/>
    <dgm:cxn modelId="{DA9208B9-A1F9-4A70-B61B-2CFEEE53B950}" type="presParOf" srcId="{BF212CE4-78D2-4744-9E1A-F6C7AA239771}" destId="{2F035915-E41B-4563-934F-15583117756C}" srcOrd="0" destOrd="0" presId="urn:microsoft.com/office/officeart/2005/8/layout/hChevron3"/>
    <dgm:cxn modelId="{9AF5C403-554F-476D-8BFE-179FAEE97CD4}" type="presParOf" srcId="{BF212CE4-78D2-4744-9E1A-F6C7AA239771}" destId="{D54ED0F3-DC5D-4EAF-B0F4-38B686D895A7}" srcOrd="1" destOrd="0" presId="urn:microsoft.com/office/officeart/2005/8/layout/hChevron3"/>
    <dgm:cxn modelId="{443983B5-485D-4446-BE76-6D0CAED34C12}" type="presParOf" srcId="{BF212CE4-78D2-4744-9E1A-F6C7AA239771}" destId="{9EAFE272-4AEC-4AC4-845D-1B66EDF7B6CF}" srcOrd="2" destOrd="0" presId="urn:microsoft.com/office/officeart/2005/8/layout/hChevron3"/>
    <dgm:cxn modelId="{37FDC2D7-A7CE-40F7-A1BB-2FCB217C0A47}" type="presParOf" srcId="{BF212CE4-78D2-4744-9E1A-F6C7AA239771}" destId="{4C057578-BC01-4510-952E-AC85F5ECAE6A}" srcOrd="3" destOrd="0" presId="urn:microsoft.com/office/officeart/2005/8/layout/hChevron3"/>
    <dgm:cxn modelId="{3252C245-47F0-44BA-978B-758BF9C8E386}" type="presParOf" srcId="{BF212CE4-78D2-4744-9E1A-F6C7AA239771}" destId="{10668303-778D-443B-B9C8-AA260A11A16D}" srcOrd="4" destOrd="0" presId="urn:microsoft.com/office/officeart/2005/8/layout/hChevron3"/>
    <dgm:cxn modelId="{5AF1D1FB-64FD-496E-BA07-6E2D05979475}" type="presParOf" srcId="{BF212CE4-78D2-4744-9E1A-F6C7AA239771}" destId="{4769A449-3494-4501-9A14-C1C202303704}" srcOrd="5" destOrd="0" presId="urn:microsoft.com/office/officeart/2005/8/layout/hChevron3"/>
    <dgm:cxn modelId="{0417CAEC-FCB0-4FB4-A6F6-15985823E8DE}" type="presParOf" srcId="{BF212CE4-78D2-4744-9E1A-F6C7AA239771}" destId="{38CC2DBE-6EAD-465F-B068-1B928BE13125}" srcOrd="6" destOrd="0" presId="urn:microsoft.com/office/officeart/2005/8/layout/hChevron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DA285-1363-482C-A2A4-1727B367459A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E49BA-FE5E-42BE-9366-7E580EA1A985}">
      <dgm:prSet phldrT="[Text]"/>
      <dgm:spPr/>
      <dgm:t>
        <a:bodyPr/>
        <a:lstStyle/>
        <a:p>
          <a:r>
            <a:rPr lang="el-GR" dirty="0"/>
            <a:t>Τρίλιζα</a:t>
          </a:r>
          <a:endParaRPr lang="en-US" dirty="0"/>
        </a:p>
      </dgm:t>
    </dgm:pt>
    <dgm:pt modelId="{6F88A49A-48C1-4D50-9EF0-F71ED9F3A327}" type="parTrans" cxnId="{7725F73C-B857-4C09-9A25-63F759EA5838}">
      <dgm:prSet/>
      <dgm:spPr/>
      <dgm:t>
        <a:bodyPr/>
        <a:lstStyle/>
        <a:p>
          <a:endParaRPr lang="en-US"/>
        </a:p>
      </dgm:t>
    </dgm:pt>
    <dgm:pt modelId="{A6FD5AC3-3972-4137-A4DF-5443FB4C9CEF}" type="sibTrans" cxnId="{7725F73C-B857-4C09-9A25-63F759EA5838}">
      <dgm:prSet/>
      <dgm:spPr/>
      <dgm:t>
        <a:bodyPr/>
        <a:lstStyle/>
        <a:p>
          <a:endParaRPr lang="en-US"/>
        </a:p>
      </dgm:t>
    </dgm:pt>
    <dgm:pt modelId="{7B722E37-C2BB-4217-B1E1-02F0FD145889}">
      <dgm:prSet phldrT="[Text]"/>
      <dgm:spPr/>
      <dgm:t>
        <a:bodyPr/>
        <a:lstStyle/>
        <a:p>
          <a:r>
            <a:rPr lang="en-US" dirty="0"/>
            <a:t>Connect-4</a:t>
          </a:r>
        </a:p>
      </dgm:t>
    </dgm:pt>
    <dgm:pt modelId="{7BC75F82-C916-4BE5-A31B-AA459AF08495}" type="parTrans" cxnId="{78228595-D5C9-467C-9F68-EA75702F1832}">
      <dgm:prSet/>
      <dgm:spPr/>
      <dgm:t>
        <a:bodyPr/>
        <a:lstStyle/>
        <a:p>
          <a:endParaRPr lang="en-US"/>
        </a:p>
      </dgm:t>
    </dgm:pt>
    <dgm:pt modelId="{5D9D9247-F95C-4731-A348-36976856A350}" type="sibTrans" cxnId="{78228595-D5C9-467C-9F68-EA75702F1832}">
      <dgm:prSet/>
      <dgm:spPr/>
      <dgm:t>
        <a:bodyPr/>
        <a:lstStyle/>
        <a:p>
          <a:endParaRPr lang="en-US"/>
        </a:p>
      </dgm:t>
    </dgm:pt>
    <dgm:pt modelId="{A168DC73-B314-48DA-8AF9-DD9516D02465}">
      <dgm:prSet phldrT="[Text]"/>
      <dgm:spPr/>
      <dgm:t>
        <a:bodyPr/>
        <a:lstStyle/>
        <a:p>
          <a:r>
            <a:rPr lang="en-US" dirty="0"/>
            <a:t>8-Puzzle</a:t>
          </a:r>
        </a:p>
      </dgm:t>
    </dgm:pt>
    <dgm:pt modelId="{E20A2E68-CCCF-4F70-B0AF-93473AFA68FA}" type="parTrans" cxnId="{48D3C84A-A1A5-43B9-9E17-2616AB4AB7C6}">
      <dgm:prSet/>
      <dgm:spPr/>
      <dgm:t>
        <a:bodyPr/>
        <a:lstStyle/>
        <a:p>
          <a:endParaRPr lang="en-US"/>
        </a:p>
      </dgm:t>
    </dgm:pt>
    <dgm:pt modelId="{BF38E729-A273-4A01-97B9-ADDB7064C854}" type="sibTrans" cxnId="{48D3C84A-A1A5-43B9-9E17-2616AB4AB7C6}">
      <dgm:prSet/>
      <dgm:spPr/>
      <dgm:t>
        <a:bodyPr/>
        <a:lstStyle/>
        <a:p>
          <a:endParaRPr lang="en-US"/>
        </a:p>
      </dgm:t>
    </dgm:pt>
    <dgm:pt modelId="{CAF91318-8900-4540-92A1-324DE2B81BC5}">
      <dgm:prSet phldrT="[Text]"/>
      <dgm:spPr/>
      <dgm:t>
        <a:bodyPr/>
        <a:lstStyle/>
        <a:p>
          <a:r>
            <a:rPr lang="en-US" dirty="0"/>
            <a:t>The Knight Problem</a:t>
          </a:r>
        </a:p>
      </dgm:t>
    </dgm:pt>
    <dgm:pt modelId="{89B76D80-AAD0-4280-A232-5F21712C0A1C}" type="parTrans" cxnId="{683BFA2A-6A2C-4BD0-9EB6-C022F601EDEB}">
      <dgm:prSet/>
      <dgm:spPr/>
      <dgm:t>
        <a:bodyPr/>
        <a:lstStyle/>
        <a:p>
          <a:endParaRPr lang="en-US"/>
        </a:p>
      </dgm:t>
    </dgm:pt>
    <dgm:pt modelId="{7F4E3BE6-EBB9-43CC-9B07-02DC7ACF1B50}" type="sibTrans" cxnId="{683BFA2A-6A2C-4BD0-9EB6-C022F601EDEB}">
      <dgm:prSet/>
      <dgm:spPr/>
      <dgm:t>
        <a:bodyPr/>
        <a:lstStyle/>
        <a:p>
          <a:endParaRPr lang="en-US"/>
        </a:p>
      </dgm:t>
    </dgm:pt>
    <dgm:pt modelId="{A2F68321-390B-4477-BB64-800E9C905CB6}" type="pres">
      <dgm:prSet presAssocID="{74EDA285-1363-482C-A2A4-1727B367459A}" presName="Name0" presStyleCnt="0">
        <dgm:presLayoutVars>
          <dgm:chMax/>
          <dgm:chPref/>
          <dgm:dir/>
        </dgm:presLayoutVars>
      </dgm:prSet>
      <dgm:spPr/>
    </dgm:pt>
    <dgm:pt modelId="{17CAC7E4-7BFF-4E4C-A1C6-3723EDE33B5C}" type="pres">
      <dgm:prSet presAssocID="{E26E49BA-FE5E-42BE-9366-7E580EA1A985}" presName="composite" presStyleCnt="0">
        <dgm:presLayoutVars>
          <dgm:chMax val="1"/>
          <dgm:chPref val="1"/>
        </dgm:presLayoutVars>
      </dgm:prSet>
      <dgm:spPr/>
    </dgm:pt>
    <dgm:pt modelId="{0F7321A4-9A68-4EDA-B01A-766273465B67}" type="pres">
      <dgm:prSet presAssocID="{E26E49BA-FE5E-42BE-9366-7E580EA1A985}" presName="Accent" presStyleLbl="trAlignAcc1" presStyleIdx="0" presStyleCnt="4">
        <dgm:presLayoutVars>
          <dgm:chMax val="0"/>
          <dgm:chPref val="0"/>
        </dgm:presLayoutVars>
      </dgm:prSet>
      <dgm:spPr/>
    </dgm:pt>
    <dgm:pt modelId="{3F01D236-DDE3-4F0B-A358-4C307798DCA8}" type="pres">
      <dgm:prSet presAssocID="{E26E49BA-FE5E-42BE-9366-7E580EA1A985}" presName="Image" presStyleLbl="alignImgPlace1" presStyleIdx="0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896B716-0117-4478-8511-E8F266B15F7E}" type="pres">
      <dgm:prSet presAssocID="{E26E49BA-FE5E-42BE-9366-7E580EA1A985}" presName="ChildComposite" presStyleCnt="0"/>
      <dgm:spPr/>
    </dgm:pt>
    <dgm:pt modelId="{597C03C8-C835-49DC-84A0-D88111FD9E5B}" type="pres">
      <dgm:prSet presAssocID="{E26E49BA-FE5E-42BE-9366-7E580EA1A98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5D1B63-A0DE-49B5-8D78-DE5DEC2CD84B}" type="pres">
      <dgm:prSet presAssocID="{E26E49BA-FE5E-42BE-9366-7E580EA1A985}" presName="Parent" presStyleLbl="revTx" presStyleIdx="0" presStyleCnt="4">
        <dgm:presLayoutVars>
          <dgm:chMax val="1"/>
          <dgm:chPref val="0"/>
          <dgm:bulletEnabled val="1"/>
        </dgm:presLayoutVars>
      </dgm:prSet>
      <dgm:spPr/>
    </dgm:pt>
    <dgm:pt modelId="{42F86150-90A6-4C37-A2F3-CFE1B76BD439}" type="pres">
      <dgm:prSet presAssocID="{A6FD5AC3-3972-4137-A4DF-5443FB4C9CEF}" presName="sibTrans" presStyleCnt="0"/>
      <dgm:spPr/>
    </dgm:pt>
    <dgm:pt modelId="{704E2A23-EE72-44A9-9EF9-DEDB595D6368}" type="pres">
      <dgm:prSet presAssocID="{7B722E37-C2BB-4217-B1E1-02F0FD145889}" presName="composite" presStyleCnt="0">
        <dgm:presLayoutVars>
          <dgm:chMax val="1"/>
          <dgm:chPref val="1"/>
        </dgm:presLayoutVars>
      </dgm:prSet>
      <dgm:spPr/>
    </dgm:pt>
    <dgm:pt modelId="{84FCE9C1-7CE7-4134-A91D-CF4241788161}" type="pres">
      <dgm:prSet presAssocID="{7B722E37-C2BB-4217-B1E1-02F0FD145889}" presName="Accent" presStyleLbl="trAlignAcc1" presStyleIdx="1" presStyleCnt="4">
        <dgm:presLayoutVars>
          <dgm:chMax val="0"/>
          <dgm:chPref val="0"/>
        </dgm:presLayoutVars>
      </dgm:prSet>
      <dgm:spPr/>
    </dgm:pt>
    <dgm:pt modelId="{2B206559-8A31-41F3-9DBA-D9051F8A8415}" type="pres">
      <dgm:prSet presAssocID="{7B722E37-C2BB-4217-B1E1-02F0FD145889}" presName="Image" presStyleLbl="alignImgPlace1" presStyleIdx="1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834D1D4-2ED3-405A-AEB1-C3C5283CCEEA}" type="pres">
      <dgm:prSet presAssocID="{7B722E37-C2BB-4217-B1E1-02F0FD145889}" presName="ChildComposite" presStyleCnt="0"/>
      <dgm:spPr/>
    </dgm:pt>
    <dgm:pt modelId="{6DD76D93-D03B-40B8-8807-2FE13D97BD1D}" type="pres">
      <dgm:prSet presAssocID="{7B722E37-C2BB-4217-B1E1-02F0FD14588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436601-B366-4C70-B9F5-90BE4331FC3C}" type="pres">
      <dgm:prSet presAssocID="{7B722E37-C2BB-4217-B1E1-02F0FD145889}" presName="Parent" presStyleLbl="revTx" presStyleIdx="1" presStyleCnt="4">
        <dgm:presLayoutVars>
          <dgm:chMax val="1"/>
          <dgm:chPref val="0"/>
          <dgm:bulletEnabled val="1"/>
        </dgm:presLayoutVars>
      </dgm:prSet>
      <dgm:spPr/>
    </dgm:pt>
    <dgm:pt modelId="{0A8A6C2A-5FFE-4F4A-9A06-005132CCFCF6}" type="pres">
      <dgm:prSet presAssocID="{5D9D9247-F95C-4731-A348-36976856A350}" presName="sibTrans" presStyleCnt="0"/>
      <dgm:spPr/>
    </dgm:pt>
    <dgm:pt modelId="{17224B5E-AB48-4E46-997D-412D702E5614}" type="pres">
      <dgm:prSet presAssocID="{A168DC73-B314-48DA-8AF9-DD9516D02465}" presName="composite" presStyleCnt="0">
        <dgm:presLayoutVars>
          <dgm:chMax val="1"/>
          <dgm:chPref val="1"/>
        </dgm:presLayoutVars>
      </dgm:prSet>
      <dgm:spPr/>
    </dgm:pt>
    <dgm:pt modelId="{9F25F63A-264C-41A5-987A-6997D4EEFC25}" type="pres">
      <dgm:prSet presAssocID="{A168DC73-B314-48DA-8AF9-DD9516D02465}" presName="Accent" presStyleLbl="trAlignAcc1" presStyleIdx="2" presStyleCnt="4">
        <dgm:presLayoutVars>
          <dgm:chMax val="0"/>
          <dgm:chPref val="0"/>
        </dgm:presLayoutVars>
      </dgm:prSet>
      <dgm:spPr/>
    </dgm:pt>
    <dgm:pt modelId="{83CE3C1A-9CD9-44B5-9932-6AA324724A6B}" type="pres">
      <dgm:prSet presAssocID="{A168DC73-B314-48DA-8AF9-DD9516D02465}" presName="Image" presStyleLbl="alignImgPlace1" presStyleIdx="2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D9B59D32-C9B4-4F89-832B-2DF759A93D57}" type="pres">
      <dgm:prSet presAssocID="{A168DC73-B314-48DA-8AF9-DD9516D02465}" presName="ChildComposite" presStyleCnt="0"/>
      <dgm:spPr/>
    </dgm:pt>
    <dgm:pt modelId="{B4D5B513-3984-4BED-A68A-01F0EE2BFC0C}" type="pres">
      <dgm:prSet presAssocID="{A168DC73-B314-48DA-8AF9-DD9516D0246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BB921A3-78D1-4AF8-B2B8-25844EB4453B}" type="pres">
      <dgm:prSet presAssocID="{A168DC73-B314-48DA-8AF9-DD9516D02465}" presName="Parent" presStyleLbl="revTx" presStyleIdx="2" presStyleCnt="4">
        <dgm:presLayoutVars>
          <dgm:chMax val="1"/>
          <dgm:chPref val="0"/>
          <dgm:bulletEnabled val="1"/>
        </dgm:presLayoutVars>
      </dgm:prSet>
      <dgm:spPr/>
    </dgm:pt>
    <dgm:pt modelId="{41C5E2DB-7682-4A57-92A4-393E250FB669}" type="pres">
      <dgm:prSet presAssocID="{BF38E729-A273-4A01-97B9-ADDB7064C854}" presName="sibTrans" presStyleCnt="0"/>
      <dgm:spPr/>
    </dgm:pt>
    <dgm:pt modelId="{8EF90086-FAF2-416F-88D1-22ACA233D761}" type="pres">
      <dgm:prSet presAssocID="{CAF91318-8900-4540-92A1-324DE2B81BC5}" presName="composite" presStyleCnt="0">
        <dgm:presLayoutVars>
          <dgm:chMax val="1"/>
          <dgm:chPref val="1"/>
        </dgm:presLayoutVars>
      </dgm:prSet>
      <dgm:spPr/>
    </dgm:pt>
    <dgm:pt modelId="{998A084F-271E-431E-BF8E-7096840CFCC9}" type="pres">
      <dgm:prSet presAssocID="{CAF91318-8900-4540-92A1-324DE2B81BC5}" presName="Accent" presStyleLbl="trAlignAcc1" presStyleIdx="3" presStyleCnt="4">
        <dgm:presLayoutVars>
          <dgm:chMax val="0"/>
          <dgm:chPref val="0"/>
        </dgm:presLayoutVars>
      </dgm:prSet>
      <dgm:spPr/>
    </dgm:pt>
    <dgm:pt modelId="{3514FF70-6F7A-417D-B6F1-32E1A110ECE3}" type="pres">
      <dgm:prSet presAssocID="{CAF91318-8900-4540-92A1-324DE2B81BC5}" presName="Image" presStyleLbl="alignImgPlace1" presStyleIdx="3" presStyleCnt="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</dgm:spPr>
    </dgm:pt>
    <dgm:pt modelId="{8F12E3D8-9AF1-4FD4-8C2A-7AA162838F18}" type="pres">
      <dgm:prSet presAssocID="{CAF91318-8900-4540-92A1-324DE2B81BC5}" presName="ChildComposite" presStyleCnt="0"/>
      <dgm:spPr/>
    </dgm:pt>
    <dgm:pt modelId="{4F95916C-6339-4564-AEC3-47DF76E2C4FA}" type="pres">
      <dgm:prSet presAssocID="{CAF91318-8900-4540-92A1-324DE2B81BC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CA57722-F483-49AC-9EDD-2F68024B69D4}" type="pres">
      <dgm:prSet presAssocID="{CAF91318-8900-4540-92A1-324DE2B81BC5}" presName="Parent" presStyleLbl="revTx" presStyleIdx="3" presStyleCnt="4">
        <dgm:presLayoutVars>
          <dgm:chMax val="1"/>
          <dgm:chPref val="0"/>
          <dgm:bulletEnabled val="1"/>
        </dgm:presLayoutVars>
      </dgm:prSet>
      <dgm:spPr/>
    </dgm:pt>
  </dgm:ptLst>
  <dgm:cxnLst>
    <dgm:cxn modelId="{683BFA2A-6A2C-4BD0-9EB6-C022F601EDEB}" srcId="{74EDA285-1363-482C-A2A4-1727B367459A}" destId="{CAF91318-8900-4540-92A1-324DE2B81BC5}" srcOrd="3" destOrd="0" parTransId="{89B76D80-AAD0-4280-A232-5F21712C0A1C}" sibTransId="{7F4E3BE6-EBB9-43CC-9B07-02DC7ACF1B50}"/>
    <dgm:cxn modelId="{7725F73C-B857-4C09-9A25-63F759EA5838}" srcId="{74EDA285-1363-482C-A2A4-1727B367459A}" destId="{E26E49BA-FE5E-42BE-9366-7E580EA1A985}" srcOrd="0" destOrd="0" parTransId="{6F88A49A-48C1-4D50-9EF0-F71ED9F3A327}" sibTransId="{A6FD5AC3-3972-4137-A4DF-5443FB4C9CEF}"/>
    <dgm:cxn modelId="{78F42062-F6A8-421A-9667-6B9053340485}" type="presOf" srcId="{A168DC73-B314-48DA-8AF9-DD9516D02465}" destId="{2BB921A3-78D1-4AF8-B2B8-25844EB4453B}" srcOrd="0" destOrd="0" presId="urn:microsoft.com/office/officeart/2008/layout/CaptionedPictures"/>
    <dgm:cxn modelId="{48D3C84A-A1A5-43B9-9E17-2616AB4AB7C6}" srcId="{74EDA285-1363-482C-A2A4-1727B367459A}" destId="{A168DC73-B314-48DA-8AF9-DD9516D02465}" srcOrd="2" destOrd="0" parTransId="{E20A2E68-CCCF-4F70-B0AF-93473AFA68FA}" sibTransId="{BF38E729-A273-4A01-97B9-ADDB7064C854}"/>
    <dgm:cxn modelId="{7648054C-1FF7-4320-8B4C-0D1ADC9E2004}" type="presOf" srcId="{CAF91318-8900-4540-92A1-324DE2B81BC5}" destId="{6CA57722-F483-49AC-9EDD-2F68024B69D4}" srcOrd="0" destOrd="0" presId="urn:microsoft.com/office/officeart/2008/layout/CaptionedPictures"/>
    <dgm:cxn modelId="{78228595-D5C9-467C-9F68-EA75702F1832}" srcId="{74EDA285-1363-482C-A2A4-1727B367459A}" destId="{7B722E37-C2BB-4217-B1E1-02F0FD145889}" srcOrd="1" destOrd="0" parTransId="{7BC75F82-C916-4BE5-A31B-AA459AF08495}" sibTransId="{5D9D9247-F95C-4731-A348-36976856A350}"/>
    <dgm:cxn modelId="{92B2B997-0F0D-4ACD-985E-EAF98A7E1E7F}" type="presOf" srcId="{74EDA285-1363-482C-A2A4-1727B367459A}" destId="{A2F68321-390B-4477-BB64-800E9C905CB6}" srcOrd="0" destOrd="0" presId="urn:microsoft.com/office/officeart/2008/layout/CaptionedPictures"/>
    <dgm:cxn modelId="{133541A0-4147-4BA4-97F5-99738B845404}" type="presOf" srcId="{7B722E37-C2BB-4217-B1E1-02F0FD145889}" destId="{22436601-B366-4C70-B9F5-90BE4331FC3C}" srcOrd="0" destOrd="0" presId="urn:microsoft.com/office/officeart/2008/layout/CaptionedPictures"/>
    <dgm:cxn modelId="{2F7809AE-8048-4F20-A077-0149C360D970}" type="presOf" srcId="{E26E49BA-FE5E-42BE-9366-7E580EA1A985}" destId="{385D1B63-A0DE-49B5-8D78-DE5DEC2CD84B}" srcOrd="0" destOrd="0" presId="urn:microsoft.com/office/officeart/2008/layout/CaptionedPictures"/>
    <dgm:cxn modelId="{7829A0D7-45A6-4B6B-8D97-2A157243D50E}" type="presParOf" srcId="{A2F68321-390B-4477-BB64-800E9C905CB6}" destId="{17CAC7E4-7BFF-4E4C-A1C6-3723EDE33B5C}" srcOrd="0" destOrd="0" presId="urn:microsoft.com/office/officeart/2008/layout/CaptionedPictures"/>
    <dgm:cxn modelId="{820E25EA-258F-4AAB-9351-2A45052AF6C7}" type="presParOf" srcId="{17CAC7E4-7BFF-4E4C-A1C6-3723EDE33B5C}" destId="{0F7321A4-9A68-4EDA-B01A-766273465B67}" srcOrd="0" destOrd="0" presId="urn:microsoft.com/office/officeart/2008/layout/CaptionedPictures"/>
    <dgm:cxn modelId="{912C6922-D311-4DF9-B5AC-508AEED4A5CD}" type="presParOf" srcId="{17CAC7E4-7BFF-4E4C-A1C6-3723EDE33B5C}" destId="{3F01D236-DDE3-4F0B-A358-4C307798DCA8}" srcOrd="1" destOrd="0" presId="urn:microsoft.com/office/officeart/2008/layout/CaptionedPictures"/>
    <dgm:cxn modelId="{AC272E35-1F81-4617-896D-932CF5A5D4C4}" type="presParOf" srcId="{17CAC7E4-7BFF-4E4C-A1C6-3723EDE33B5C}" destId="{9896B716-0117-4478-8511-E8F266B15F7E}" srcOrd="2" destOrd="0" presId="urn:microsoft.com/office/officeart/2008/layout/CaptionedPictures"/>
    <dgm:cxn modelId="{21916956-5937-4B58-ABF4-8A2DB07CF30E}" type="presParOf" srcId="{9896B716-0117-4478-8511-E8F266B15F7E}" destId="{597C03C8-C835-49DC-84A0-D88111FD9E5B}" srcOrd="0" destOrd="0" presId="urn:microsoft.com/office/officeart/2008/layout/CaptionedPictures"/>
    <dgm:cxn modelId="{D5FD7092-79C3-45F9-92D5-96F111968336}" type="presParOf" srcId="{9896B716-0117-4478-8511-E8F266B15F7E}" destId="{385D1B63-A0DE-49B5-8D78-DE5DEC2CD84B}" srcOrd="1" destOrd="0" presId="urn:microsoft.com/office/officeart/2008/layout/CaptionedPictures"/>
    <dgm:cxn modelId="{8D105614-67C1-46CF-9EDE-885C7A9A1ACC}" type="presParOf" srcId="{A2F68321-390B-4477-BB64-800E9C905CB6}" destId="{42F86150-90A6-4C37-A2F3-CFE1B76BD439}" srcOrd="1" destOrd="0" presId="urn:microsoft.com/office/officeart/2008/layout/CaptionedPictures"/>
    <dgm:cxn modelId="{4C99A607-BCE6-408A-9E35-284FFC4E2B0E}" type="presParOf" srcId="{A2F68321-390B-4477-BB64-800E9C905CB6}" destId="{704E2A23-EE72-44A9-9EF9-DEDB595D6368}" srcOrd="2" destOrd="0" presId="urn:microsoft.com/office/officeart/2008/layout/CaptionedPictures"/>
    <dgm:cxn modelId="{6FFE3D05-6510-4F9B-B322-EEB63A71FB51}" type="presParOf" srcId="{704E2A23-EE72-44A9-9EF9-DEDB595D6368}" destId="{84FCE9C1-7CE7-4134-A91D-CF4241788161}" srcOrd="0" destOrd="0" presId="urn:microsoft.com/office/officeart/2008/layout/CaptionedPictures"/>
    <dgm:cxn modelId="{EDDB9D75-DFD7-40F5-AC64-11E49DA18C92}" type="presParOf" srcId="{704E2A23-EE72-44A9-9EF9-DEDB595D6368}" destId="{2B206559-8A31-41F3-9DBA-D9051F8A8415}" srcOrd="1" destOrd="0" presId="urn:microsoft.com/office/officeart/2008/layout/CaptionedPictures"/>
    <dgm:cxn modelId="{84F4F4FC-C89B-4DD5-80A0-75AABC628062}" type="presParOf" srcId="{704E2A23-EE72-44A9-9EF9-DEDB595D6368}" destId="{7834D1D4-2ED3-405A-AEB1-C3C5283CCEEA}" srcOrd="2" destOrd="0" presId="urn:microsoft.com/office/officeart/2008/layout/CaptionedPictures"/>
    <dgm:cxn modelId="{8D61E970-02EE-4E6A-9B3D-0B15FBD68607}" type="presParOf" srcId="{7834D1D4-2ED3-405A-AEB1-C3C5283CCEEA}" destId="{6DD76D93-D03B-40B8-8807-2FE13D97BD1D}" srcOrd="0" destOrd="0" presId="urn:microsoft.com/office/officeart/2008/layout/CaptionedPictures"/>
    <dgm:cxn modelId="{0E924911-D48F-4F5E-AE94-288477C4499C}" type="presParOf" srcId="{7834D1D4-2ED3-405A-AEB1-C3C5283CCEEA}" destId="{22436601-B366-4C70-B9F5-90BE4331FC3C}" srcOrd="1" destOrd="0" presId="urn:microsoft.com/office/officeart/2008/layout/CaptionedPictures"/>
    <dgm:cxn modelId="{0739AAFF-A391-460B-8D7C-A1B919E3E3B9}" type="presParOf" srcId="{A2F68321-390B-4477-BB64-800E9C905CB6}" destId="{0A8A6C2A-5FFE-4F4A-9A06-005132CCFCF6}" srcOrd="3" destOrd="0" presId="urn:microsoft.com/office/officeart/2008/layout/CaptionedPictures"/>
    <dgm:cxn modelId="{892E85A1-C671-4268-9D56-E001098B8BA3}" type="presParOf" srcId="{A2F68321-390B-4477-BB64-800E9C905CB6}" destId="{17224B5E-AB48-4E46-997D-412D702E5614}" srcOrd="4" destOrd="0" presId="urn:microsoft.com/office/officeart/2008/layout/CaptionedPictures"/>
    <dgm:cxn modelId="{18F002AA-4067-4C67-833E-DE3F32F80C63}" type="presParOf" srcId="{17224B5E-AB48-4E46-997D-412D702E5614}" destId="{9F25F63A-264C-41A5-987A-6997D4EEFC25}" srcOrd="0" destOrd="0" presId="urn:microsoft.com/office/officeart/2008/layout/CaptionedPictures"/>
    <dgm:cxn modelId="{1F668BB5-0270-41B6-848E-DAE6C6AD72B8}" type="presParOf" srcId="{17224B5E-AB48-4E46-997D-412D702E5614}" destId="{83CE3C1A-9CD9-44B5-9932-6AA324724A6B}" srcOrd="1" destOrd="0" presId="urn:microsoft.com/office/officeart/2008/layout/CaptionedPictures"/>
    <dgm:cxn modelId="{661E91EF-1FAF-4E9A-845C-6242CC35B64D}" type="presParOf" srcId="{17224B5E-AB48-4E46-997D-412D702E5614}" destId="{D9B59D32-C9B4-4F89-832B-2DF759A93D57}" srcOrd="2" destOrd="0" presId="urn:microsoft.com/office/officeart/2008/layout/CaptionedPictures"/>
    <dgm:cxn modelId="{33B2CBE4-DE3B-40C5-B573-9681E162E63F}" type="presParOf" srcId="{D9B59D32-C9B4-4F89-832B-2DF759A93D57}" destId="{B4D5B513-3984-4BED-A68A-01F0EE2BFC0C}" srcOrd="0" destOrd="0" presId="urn:microsoft.com/office/officeart/2008/layout/CaptionedPictures"/>
    <dgm:cxn modelId="{896F20E5-FEE9-4E2C-A950-261037EC0978}" type="presParOf" srcId="{D9B59D32-C9B4-4F89-832B-2DF759A93D57}" destId="{2BB921A3-78D1-4AF8-B2B8-25844EB4453B}" srcOrd="1" destOrd="0" presId="urn:microsoft.com/office/officeart/2008/layout/CaptionedPictures"/>
    <dgm:cxn modelId="{4C23FEF8-B7D4-403A-A392-4BE8D3CAF609}" type="presParOf" srcId="{A2F68321-390B-4477-BB64-800E9C905CB6}" destId="{41C5E2DB-7682-4A57-92A4-393E250FB669}" srcOrd="5" destOrd="0" presId="urn:microsoft.com/office/officeart/2008/layout/CaptionedPictures"/>
    <dgm:cxn modelId="{186B3B72-DA09-4173-8B20-01C87F54E19D}" type="presParOf" srcId="{A2F68321-390B-4477-BB64-800E9C905CB6}" destId="{8EF90086-FAF2-416F-88D1-22ACA233D761}" srcOrd="6" destOrd="0" presId="urn:microsoft.com/office/officeart/2008/layout/CaptionedPictures"/>
    <dgm:cxn modelId="{1E29EA89-50C0-41D8-A9BF-259683FA602B}" type="presParOf" srcId="{8EF90086-FAF2-416F-88D1-22ACA233D761}" destId="{998A084F-271E-431E-BF8E-7096840CFCC9}" srcOrd="0" destOrd="0" presId="urn:microsoft.com/office/officeart/2008/layout/CaptionedPictures"/>
    <dgm:cxn modelId="{D32DE5CD-99B4-4E21-A403-71428401032A}" type="presParOf" srcId="{8EF90086-FAF2-416F-88D1-22ACA233D761}" destId="{3514FF70-6F7A-417D-B6F1-32E1A110ECE3}" srcOrd="1" destOrd="0" presId="urn:microsoft.com/office/officeart/2008/layout/CaptionedPictures"/>
    <dgm:cxn modelId="{159717E2-68B3-4964-98AB-07FD7D8EE08A}" type="presParOf" srcId="{8EF90086-FAF2-416F-88D1-22ACA233D761}" destId="{8F12E3D8-9AF1-4FD4-8C2A-7AA162838F18}" srcOrd="2" destOrd="0" presId="urn:microsoft.com/office/officeart/2008/layout/CaptionedPictures"/>
    <dgm:cxn modelId="{D5BE0AFA-1F4D-4EEC-9303-3D5858D5D8F7}" type="presParOf" srcId="{8F12E3D8-9AF1-4FD4-8C2A-7AA162838F18}" destId="{4F95916C-6339-4564-AEC3-47DF76E2C4FA}" srcOrd="0" destOrd="0" presId="urn:microsoft.com/office/officeart/2008/layout/CaptionedPictures"/>
    <dgm:cxn modelId="{9D6CA1FA-66E0-42D2-8C9E-470D3DC4D916}" type="presParOf" srcId="{8F12E3D8-9AF1-4FD4-8C2A-7AA162838F18}" destId="{6CA57722-F483-49AC-9EDD-2F68024B69D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4248E-397C-4DB1-B756-5AA1C4B94283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C187A-9F69-492F-A854-D43D42298AFA}">
      <dgm:prSet phldrT="[Text]"/>
      <dgm:spPr/>
      <dgm:t>
        <a:bodyPr/>
        <a:lstStyle/>
        <a:p>
          <a:r>
            <a:rPr lang="el-GR" dirty="0"/>
            <a:t>Αναλογία Νικών</a:t>
          </a:r>
        </a:p>
      </dgm:t>
    </dgm:pt>
    <dgm:pt modelId="{52F4F867-1594-4E17-BA90-BAA38906CEE0}" type="parTrans" cxnId="{FED53C94-C347-4DB6-803F-7821D7D7F0B3}">
      <dgm:prSet/>
      <dgm:spPr/>
      <dgm:t>
        <a:bodyPr/>
        <a:lstStyle/>
        <a:p>
          <a:endParaRPr lang="en-US"/>
        </a:p>
      </dgm:t>
    </dgm:pt>
    <dgm:pt modelId="{58708384-6FBF-42EF-BF6F-7C215DB10B52}" type="sibTrans" cxnId="{FED53C94-C347-4DB6-803F-7821D7D7F0B3}">
      <dgm:prSet/>
      <dgm:spPr/>
      <dgm:t>
        <a:bodyPr/>
        <a:lstStyle/>
        <a:p>
          <a:endParaRPr lang="en-US"/>
        </a:p>
      </dgm:t>
    </dgm:pt>
    <dgm:pt modelId="{BEE46323-1864-4AD5-B8D3-59DB5ABEB140}" type="pres">
      <dgm:prSet presAssocID="{A2B4248E-397C-4DB1-B756-5AA1C4B94283}" presName="diagram" presStyleCnt="0">
        <dgm:presLayoutVars>
          <dgm:dir/>
        </dgm:presLayoutVars>
      </dgm:prSet>
      <dgm:spPr/>
    </dgm:pt>
    <dgm:pt modelId="{C6769511-C8B5-43A6-9023-720AD46E453A}" type="pres">
      <dgm:prSet presAssocID="{E11C187A-9F69-492F-A854-D43D42298AFA}" presName="composite" presStyleCnt="0"/>
      <dgm:spPr/>
    </dgm:pt>
    <dgm:pt modelId="{C74F9444-F35F-4D68-A66B-3298A4398C29}" type="pres">
      <dgm:prSet presAssocID="{E11C187A-9F69-492F-A854-D43D42298AFA}" presName="Image" presStyleLbl="bgShp" presStyleIdx="0" presStyleCnt="1"/>
      <dgm:spPr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</dgm:spPr>
    </dgm:pt>
    <dgm:pt modelId="{A280841A-19CD-438B-BA54-818E57D65860}" type="pres">
      <dgm:prSet presAssocID="{E11C187A-9F69-492F-A854-D43D42298AFA}" presName="Parent" presStyleLbl="node0" presStyleIdx="0" presStyleCnt="1" custScaleX="55679" custScaleY="66792" custLinFactNeighborX="41203" custLinFactNeighborY="8302">
        <dgm:presLayoutVars>
          <dgm:bulletEnabled val="1"/>
        </dgm:presLayoutVars>
      </dgm:prSet>
      <dgm:spPr/>
    </dgm:pt>
  </dgm:ptLst>
  <dgm:cxnLst>
    <dgm:cxn modelId="{BF83F406-E86D-4F7A-876D-5D98B487B97D}" type="presOf" srcId="{E11C187A-9F69-492F-A854-D43D42298AFA}" destId="{A280841A-19CD-438B-BA54-818E57D65860}" srcOrd="0" destOrd="0" presId="urn:microsoft.com/office/officeart/2008/layout/BendingPictureCaption"/>
    <dgm:cxn modelId="{07789A82-2276-48FC-8975-0FA431AF058A}" type="presOf" srcId="{A2B4248E-397C-4DB1-B756-5AA1C4B94283}" destId="{BEE46323-1864-4AD5-B8D3-59DB5ABEB140}" srcOrd="0" destOrd="0" presId="urn:microsoft.com/office/officeart/2008/layout/BendingPictureCaption"/>
    <dgm:cxn modelId="{FED53C94-C347-4DB6-803F-7821D7D7F0B3}" srcId="{A2B4248E-397C-4DB1-B756-5AA1C4B94283}" destId="{E11C187A-9F69-492F-A854-D43D42298AFA}" srcOrd="0" destOrd="0" parTransId="{52F4F867-1594-4E17-BA90-BAA38906CEE0}" sibTransId="{58708384-6FBF-42EF-BF6F-7C215DB10B52}"/>
    <dgm:cxn modelId="{E690FEAB-DC47-45C2-B235-A4F97E3718FB}" type="presParOf" srcId="{BEE46323-1864-4AD5-B8D3-59DB5ABEB140}" destId="{C6769511-C8B5-43A6-9023-720AD46E453A}" srcOrd="0" destOrd="0" presId="urn:microsoft.com/office/officeart/2008/layout/BendingPictureCaption"/>
    <dgm:cxn modelId="{369F8CE2-8EB5-450B-B2C2-08FD550A8148}" type="presParOf" srcId="{C6769511-C8B5-43A6-9023-720AD46E453A}" destId="{C74F9444-F35F-4D68-A66B-3298A4398C29}" srcOrd="0" destOrd="0" presId="urn:microsoft.com/office/officeart/2008/layout/BendingPictureCaption"/>
    <dgm:cxn modelId="{1B621ECF-8A3A-4387-B1BE-2256C5F49286}" type="presParOf" srcId="{C6769511-C8B5-43A6-9023-720AD46E453A}" destId="{A280841A-19CD-438B-BA54-818E57D65860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4248E-397C-4DB1-B756-5AA1C4B94283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C187A-9F69-492F-A854-D43D42298AFA}">
      <dgm:prSet phldrT="[Text]"/>
      <dgm:spPr/>
      <dgm:t>
        <a:bodyPr/>
        <a:lstStyle/>
        <a:p>
          <a:r>
            <a:rPr lang="el-GR" dirty="0"/>
            <a:t>Αναλογία Νικών</a:t>
          </a:r>
        </a:p>
      </dgm:t>
    </dgm:pt>
    <dgm:pt modelId="{52F4F867-1594-4E17-BA90-BAA38906CEE0}" type="parTrans" cxnId="{FED53C94-C347-4DB6-803F-7821D7D7F0B3}">
      <dgm:prSet/>
      <dgm:spPr/>
      <dgm:t>
        <a:bodyPr/>
        <a:lstStyle/>
        <a:p>
          <a:endParaRPr lang="en-US"/>
        </a:p>
      </dgm:t>
    </dgm:pt>
    <dgm:pt modelId="{58708384-6FBF-42EF-BF6F-7C215DB10B52}" type="sibTrans" cxnId="{FED53C94-C347-4DB6-803F-7821D7D7F0B3}">
      <dgm:prSet/>
      <dgm:spPr/>
      <dgm:t>
        <a:bodyPr/>
        <a:lstStyle/>
        <a:p>
          <a:endParaRPr lang="en-US"/>
        </a:p>
      </dgm:t>
    </dgm:pt>
    <dgm:pt modelId="{BEE46323-1864-4AD5-B8D3-59DB5ABEB140}" type="pres">
      <dgm:prSet presAssocID="{A2B4248E-397C-4DB1-B756-5AA1C4B94283}" presName="diagram" presStyleCnt="0">
        <dgm:presLayoutVars>
          <dgm:dir/>
        </dgm:presLayoutVars>
      </dgm:prSet>
      <dgm:spPr/>
    </dgm:pt>
    <dgm:pt modelId="{C6769511-C8B5-43A6-9023-720AD46E453A}" type="pres">
      <dgm:prSet presAssocID="{E11C187A-9F69-492F-A854-D43D42298AFA}" presName="composite" presStyleCnt="0"/>
      <dgm:spPr/>
    </dgm:pt>
    <dgm:pt modelId="{C74F9444-F35F-4D68-A66B-3298A4398C29}" type="pres">
      <dgm:prSet presAssocID="{E11C187A-9F69-492F-A854-D43D42298AFA}" presName="Image" presStyleLbl="bgShp" presStyleIdx="0" presStyleCnt="1"/>
      <dgm:spPr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</dgm:spPr>
    </dgm:pt>
    <dgm:pt modelId="{A280841A-19CD-438B-BA54-818E57D65860}" type="pres">
      <dgm:prSet presAssocID="{E11C187A-9F69-492F-A854-D43D42298AFA}" presName="Parent" presStyleLbl="node0" presStyleIdx="0" presStyleCnt="1" custScaleX="55679" custScaleY="66792" custLinFactNeighborX="41203" custLinFactNeighborY="8302">
        <dgm:presLayoutVars>
          <dgm:bulletEnabled val="1"/>
        </dgm:presLayoutVars>
      </dgm:prSet>
      <dgm:spPr/>
    </dgm:pt>
  </dgm:ptLst>
  <dgm:cxnLst>
    <dgm:cxn modelId="{BF83F406-E86D-4F7A-876D-5D98B487B97D}" type="presOf" srcId="{E11C187A-9F69-492F-A854-D43D42298AFA}" destId="{A280841A-19CD-438B-BA54-818E57D65860}" srcOrd="0" destOrd="0" presId="urn:microsoft.com/office/officeart/2008/layout/BendingPictureCaption"/>
    <dgm:cxn modelId="{07789A82-2276-48FC-8975-0FA431AF058A}" type="presOf" srcId="{A2B4248E-397C-4DB1-B756-5AA1C4B94283}" destId="{BEE46323-1864-4AD5-B8D3-59DB5ABEB140}" srcOrd="0" destOrd="0" presId="urn:microsoft.com/office/officeart/2008/layout/BendingPictureCaption"/>
    <dgm:cxn modelId="{FED53C94-C347-4DB6-803F-7821D7D7F0B3}" srcId="{A2B4248E-397C-4DB1-B756-5AA1C4B94283}" destId="{E11C187A-9F69-492F-A854-D43D42298AFA}" srcOrd="0" destOrd="0" parTransId="{52F4F867-1594-4E17-BA90-BAA38906CEE0}" sibTransId="{58708384-6FBF-42EF-BF6F-7C215DB10B52}"/>
    <dgm:cxn modelId="{E690FEAB-DC47-45C2-B235-A4F97E3718FB}" type="presParOf" srcId="{BEE46323-1864-4AD5-B8D3-59DB5ABEB140}" destId="{C6769511-C8B5-43A6-9023-720AD46E453A}" srcOrd="0" destOrd="0" presId="urn:microsoft.com/office/officeart/2008/layout/BendingPictureCaption"/>
    <dgm:cxn modelId="{369F8CE2-8EB5-450B-B2C2-08FD550A8148}" type="presParOf" srcId="{C6769511-C8B5-43A6-9023-720AD46E453A}" destId="{C74F9444-F35F-4D68-A66B-3298A4398C29}" srcOrd="0" destOrd="0" presId="urn:microsoft.com/office/officeart/2008/layout/BendingPictureCaption"/>
    <dgm:cxn modelId="{1B621ECF-8A3A-4387-B1BE-2256C5F49286}" type="presParOf" srcId="{C6769511-C8B5-43A6-9023-720AD46E453A}" destId="{A280841A-19CD-438B-BA54-818E57D65860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4248E-397C-4DB1-B756-5AA1C4B94283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C187A-9F69-492F-A854-D43D42298AFA}">
      <dgm:prSet phldrT="[Text]"/>
      <dgm:spPr/>
      <dgm:t>
        <a:bodyPr/>
        <a:lstStyle/>
        <a:p>
          <a:r>
            <a:rPr lang="el-GR" dirty="0"/>
            <a:t>Αναλογία Νικών</a:t>
          </a:r>
        </a:p>
      </dgm:t>
    </dgm:pt>
    <dgm:pt modelId="{52F4F867-1594-4E17-BA90-BAA38906CEE0}" type="parTrans" cxnId="{FED53C94-C347-4DB6-803F-7821D7D7F0B3}">
      <dgm:prSet/>
      <dgm:spPr/>
      <dgm:t>
        <a:bodyPr/>
        <a:lstStyle/>
        <a:p>
          <a:endParaRPr lang="en-US"/>
        </a:p>
      </dgm:t>
    </dgm:pt>
    <dgm:pt modelId="{58708384-6FBF-42EF-BF6F-7C215DB10B52}" type="sibTrans" cxnId="{FED53C94-C347-4DB6-803F-7821D7D7F0B3}">
      <dgm:prSet/>
      <dgm:spPr/>
      <dgm:t>
        <a:bodyPr/>
        <a:lstStyle/>
        <a:p>
          <a:endParaRPr lang="en-US"/>
        </a:p>
      </dgm:t>
    </dgm:pt>
    <dgm:pt modelId="{BEE46323-1864-4AD5-B8D3-59DB5ABEB140}" type="pres">
      <dgm:prSet presAssocID="{A2B4248E-397C-4DB1-B756-5AA1C4B94283}" presName="diagram" presStyleCnt="0">
        <dgm:presLayoutVars>
          <dgm:dir/>
        </dgm:presLayoutVars>
      </dgm:prSet>
      <dgm:spPr/>
    </dgm:pt>
    <dgm:pt modelId="{C6769511-C8B5-43A6-9023-720AD46E453A}" type="pres">
      <dgm:prSet presAssocID="{E11C187A-9F69-492F-A854-D43D42298AFA}" presName="composite" presStyleCnt="0"/>
      <dgm:spPr/>
    </dgm:pt>
    <dgm:pt modelId="{C74F9444-F35F-4D68-A66B-3298A4398C29}" type="pres">
      <dgm:prSet presAssocID="{E11C187A-9F69-492F-A854-D43D42298AFA}" presName="Image" presStyleLbl="bgShp" presStyleIdx="0" presStyleCnt="1"/>
      <dgm:spPr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</dgm:spPr>
    </dgm:pt>
    <dgm:pt modelId="{A280841A-19CD-438B-BA54-818E57D65860}" type="pres">
      <dgm:prSet presAssocID="{E11C187A-9F69-492F-A854-D43D42298AFA}" presName="Parent" presStyleLbl="node0" presStyleIdx="0" presStyleCnt="1" custScaleX="55679" custScaleY="66792" custLinFactNeighborX="41203" custLinFactNeighborY="8302">
        <dgm:presLayoutVars>
          <dgm:bulletEnabled val="1"/>
        </dgm:presLayoutVars>
      </dgm:prSet>
      <dgm:spPr/>
    </dgm:pt>
  </dgm:ptLst>
  <dgm:cxnLst>
    <dgm:cxn modelId="{BF83F406-E86D-4F7A-876D-5D98B487B97D}" type="presOf" srcId="{E11C187A-9F69-492F-A854-D43D42298AFA}" destId="{A280841A-19CD-438B-BA54-818E57D65860}" srcOrd="0" destOrd="0" presId="urn:microsoft.com/office/officeart/2008/layout/BendingPictureCaption"/>
    <dgm:cxn modelId="{07789A82-2276-48FC-8975-0FA431AF058A}" type="presOf" srcId="{A2B4248E-397C-4DB1-B756-5AA1C4B94283}" destId="{BEE46323-1864-4AD5-B8D3-59DB5ABEB140}" srcOrd="0" destOrd="0" presId="urn:microsoft.com/office/officeart/2008/layout/BendingPictureCaption"/>
    <dgm:cxn modelId="{FED53C94-C347-4DB6-803F-7821D7D7F0B3}" srcId="{A2B4248E-397C-4DB1-B756-5AA1C4B94283}" destId="{E11C187A-9F69-492F-A854-D43D42298AFA}" srcOrd="0" destOrd="0" parTransId="{52F4F867-1594-4E17-BA90-BAA38906CEE0}" sibTransId="{58708384-6FBF-42EF-BF6F-7C215DB10B52}"/>
    <dgm:cxn modelId="{E690FEAB-DC47-45C2-B235-A4F97E3718FB}" type="presParOf" srcId="{BEE46323-1864-4AD5-B8D3-59DB5ABEB140}" destId="{C6769511-C8B5-43A6-9023-720AD46E453A}" srcOrd="0" destOrd="0" presId="urn:microsoft.com/office/officeart/2008/layout/BendingPictureCaption"/>
    <dgm:cxn modelId="{369F8CE2-8EB5-450B-B2C2-08FD550A8148}" type="presParOf" srcId="{C6769511-C8B5-43A6-9023-720AD46E453A}" destId="{C74F9444-F35F-4D68-A66B-3298A4398C29}" srcOrd="0" destOrd="0" presId="urn:microsoft.com/office/officeart/2008/layout/BendingPictureCaption"/>
    <dgm:cxn modelId="{1B621ECF-8A3A-4387-B1BE-2256C5F49286}" type="presParOf" srcId="{C6769511-C8B5-43A6-9023-720AD46E453A}" destId="{A280841A-19CD-438B-BA54-818E57D65860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B4248E-397C-4DB1-B756-5AA1C4B94283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C187A-9F69-492F-A854-D43D42298AFA}">
      <dgm:prSet phldrT="[Text]"/>
      <dgm:spPr/>
      <dgm:t>
        <a:bodyPr/>
        <a:lstStyle/>
        <a:p>
          <a:r>
            <a:rPr lang="el-GR" dirty="0"/>
            <a:t>Αναλογία Νικών</a:t>
          </a:r>
        </a:p>
      </dgm:t>
    </dgm:pt>
    <dgm:pt modelId="{52F4F867-1594-4E17-BA90-BAA38906CEE0}" type="parTrans" cxnId="{FED53C94-C347-4DB6-803F-7821D7D7F0B3}">
      <dgm:prSet/>
      <dgm:spPr/>
      <dgm:t>
        <a:bodyPr/>
        <a:lstStyle/>
        <a:p>
          <a:endParaRPr lang="en-US"/>
        </a:p>
      </dgm:t>
    </dgm:pt>
    <dgm:pt modelId="{58708384-6FBF-42EF-BF6F-7C215DB10B52}" type="sibTrans" cxnId="{FED53C94-C347-4DB6-803F-7821D7D7F0B3}">
      <dgm:prSet/>
      <dgm:spPr/>
      <dgm:t>
        <a:bodyPr/>
        <a:lstStyle/>
        <a:p>
          <a:endParaRPr lang="en-US"/>
        </a:p>
      </dgm:t>
    </dgm:pt>
    <dgm:pt modelId="{BEE46323-1864-4AD5-B8D3-59DB5ABEB140}" type="pres">
      <dgm:prSet presAssocID="{A2B4248E-397C-4DB1-B756-5AA1C4B94283}" presName="diagram" presStyleCnt="0">
        <dgm:presLayoutVars>
          <dgm:dir/>
        </dgm:presLayoutVars>
      </dgm:prSet>
      <dgm:spPr/>
    </dgm:pt>
    <dgm:pt modelId="{C6769511-C8B5-43A6-9023-720AD46E453A}" type="pres">
      <dgm:prSet presAssocID="{E11C187A-9F69-492F-A854-D43D42298AFA}" presName="composite" presStyleCnt="0"/>
      <dgm:spPr/>
    </dgm:pt>
    <dgm:pt modelId="{C74F9444-F35F-4D68-A66B-3298A4398C29}" type="pres">
      <dgm:prSet presAssocID="{E11C187A-9F69-492F-A854-D43D42298AFA}" presName="Image" presStyleLbl="bgShp" presStyleIdx="0" presStyleCnt="1"/>
      <dgm:spPr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</dgm:spPr>
    </dgm:pt>
    <dgm:pt modelId="{A280841A-19CD-438B-BA54-818E57D65860}" type="pres">
      <dgm:prSet presAssocID="{E11C187A-9F69-492F-A854-D43D42298AFA}" presName="Parent" presStyleLbl="node0" presStyleIdx="0" presStyleCnt="1" custScaleX="55679" custScaleY="66792" custLinFactNeighborX="41203" custLinFactNeighborY="8302">
        <dgm:presLayoutVars>
          <dgm:bulletEnabled val="1"/>
        </dgm:presLayoutVars>
      </dgm:prSet>
      <dgm:spPr/>
    </dgm:pt>
  </dgm:ptLst>
  <dgm:cxnLst>
    <dgm:cxn modelId="{BF83F406-E86D-4F7A-876D-5D98B487B97D}" type="presOf" srcId="{E11C187A-9F69-492F-A854-D43D42298AFA}" destId="{A280841A-19CD-438B-BA54-818E57D65860}" srcOrd="0" destOrd="0" presId="urn:microsoft.com/office/officeart/2008/layout/BendingPictureCaption"/>
    <dgm:cxn modelId="{07789A82-2276-48FC-8975-0FA431AF058A}" type="presOf" srcId="{A2B4248E-397C-4DB1-B756-5AA1C4B94283}" destId="{BEE46323-1864-4AD5-B8D3-59DB5ABEB140}" srcOrd="0" destOrd="0" presId="urn:microsoft.com/office/officeart/2008/layout/BendingPictureCaption"/>
    <dgm:cxn modelId="{FED53C94-C347-4DB6-803F-7821D7D7F0B3}" srcId="{A2B4248E-397C-4DB1-B756-5AA1C4B94283}" destId="{E11C187A-9F69-492F-A854-D43D42298AFA}" srcOrd="0" destOrd="0" parTransId="{52F4F867-1594-4E17-BA90-BAA38906CEE0}" sibTransId="{58708384-6FBF-42EF-BF6F-7C215DB10B52}"/>
    <dgm:cxn modelId="{E690FEAB-DC47-45C2-B235-A4F97E3718FB}" type="presParOf" srcId="{BEE46323-1864-4AD5-B8D3-59DB5ABEB140}" destId="{C6769511-C8B5-43A6-9023-720AD46E453A}" srcOrd="0" destOrd="0" presId="urn:microsoft.com/office/officeart/2008/layout/BendingPictureCaption"/>
    <dgm:cxn modelId="{369F8CE2-8EB5-450B-B2C2-08FD550A8148}" type="presParOf" srcId="{C6769511-C8B5-43A6-9023-720AD46E453A}" destId="{C74F9444-F35F-4D68-A66B-3298A4398C29}" srcOrd="0" destOrd="0" presId="urn:microsoft.com/office/officeart/2008/layout/BendingPictureCaption"/>
    <dgm:cxn modelId="{1B621ECF-8A3A-4387-B1BE-2256C5F49286}" type="presParOf" srcId="{C6769511-C8B5-43A6-9023-720AD46E453A}" destId="{A280841A-19CD-438B-BA54-818E57D65860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35915-E41B-4563-934F-15583117756C}">
      <dsp:nvSpPr>
        <dsp:cNvPr id="0" name=""/>
        <dsp:cNvSpPr/>
      </dsp:nvSpPr>
      <dsp:spPr>
        <a:xfrm>
          <a:off x="3363" y="0"/>
          <a:ext cx="3374727" cy="381000"/>
        </a:xfrm>
        <a:prstGeom prst="homePlat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  <a:cs typeface="Calibri" pitchFamily="34" charset="0"/>
            </a:rPr>
            <a:t>Least squares</a:t>
          </a:r>
        </a:p>
      </dsp:txBody>
      <dsp:txXfrm>
        <a:off x="3363" y="0"/>
        <a:ext cx="3279477" cy="381000"/>
      </dsp:txXfrm>
    </dsp:sp>
    <dsp:sp modelId="{9EAFE272-4AEC-4AC4-845D-1B66EDF7B6CF}">
      <dsp:nvSpPr>
        <dsp:cNvPr id="0" name=""/>
        <dsp:cNvSpPr/>
      </dsp:nvSpPr>
      <dsp:spPr>
        <a:xfrm>
          <a:off x="2703145" y="0"/>
          <a:ext cx="3374727" cy="38100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  <a:cs typeface="Calibri" pitchFamily="34" charset="0"/>
            </a:rPr>
            <a:t>Overfitting</a:t>
          </a:r>
        </a:p>
      </dsp:txBody>
      <dsp:txXfrm>
        <a:off x="2893645" y="0"/>
        <a:ext cx="2993727" cy="381000"/>
      </dsp:txXfrm>
    </dsp:sp>
    <dsp:sp modelId="{10668303-778D-443B-B9C8-AA260A11A16D}">
      <dsp:nvSpPr>
        <dsp:cNvPr id="0" name=""/>
        <dsp:cNvSpPr/>
      </dsp:nvSpPr>
      <dsp:spPr>
        <a:xfrm>
          <a:off x="5402927" y="0"/>
          <a:ext cx="3374727" cy="38100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  <a:cs typeface="Calibri" pitchFamily="34" charset="0"/>
            </a:rPr>
            <a:t>Regularization</a:t>
          </a:r>
        </a:p>
      </dsp:txBody>
      <dsp:txXfrm>
        <a:off x="5593427" y="0"/>
        <a:ext cx="2993727" cy="381000"/>
      </dsp:txXfrm>
    </dsp:sp>
    <dsp:sp modelId="{38CC2DBE-6EAD-465F-B068-1B928BE13125}">
      <dsp:nvSpPr>
        <dsp:cNvPr id="0" name=""/>
        <dsp:cNvSpPr/>
      </dsp:nvSpPr>
      <dsp:spPr>
        <a:xfrm>
          <a:off x="8106072" y="0"/>
          <a:ext cx="3374727" cy="381000"/>
        </a:xfrm>
        <a:prstGeom prst="chevron">
          <a:avLst/>
        </a:prstGeom>
        <a:gradFill rotWithShape="0">
          <a:gsLst>
            <a:gs pos="0">
              <a:srgbClr val="00DA00"/>
            </a:gs>
            <a:gs pos="99000">
              <a:srgbClr val="004800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  <a:cs typeface="Calibri" pitchFamily="34" charset="0"/>
            </a:rPr>
            <a:t>Group regularization</a:t>
          </a:r>
        </a:p>
      </dsp:txBody>
      <dsp:txXfrm>
        <a:off x="8296572" y="0"/>
        <a:ext cx="2993727" cy="38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321A4-9A68-4EDA-B01A-766273465B67}">
      <dsp:nvSpPr>
        <dsp:cNvPr id="0" name=""/>
        <dsp:cNvSpPr/>
      </dsp:nvSpPr>
      <dsp:spPr>
        <a:xfrm>
          <a:off x="1984" y="593494"/>
          <a:ext cx="1829396" cy="21522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1D236-DDE3-4F0B-A358-4C307798DCA8}">
      <dsp:nvSpPr>
        <dsp:cNvPr id="0" name=""/>
        <dsp:cNvSpPr/>
      </dsp:nvSpPr>
      <dsp:spPr>
        <a:xfrm>
          <a:off x="93454" y="679583"/>
          <a:ext cx="1646457" cy="139895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D1B63-A0DE-49B5-8D78-DE5DEC2CD84B}">
      <dsp:nvSpPr>
        <dsp:cNvPr id="0" name=""/>
        <dsp:cNvSpPr/>
      </dsp:nvSpPr>
      <dsp:spPr>
        <a:xfrm>
          <a:off x="93454" y="2078534"/>
          <a:ext cx="1646457" cy="5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Τρίλιζα</a:t>
          </a:r>
          <a:endParaRPr lang="en-US" sz="1600" kern="1200" dirty="0"/>
        </a:p>
      </dsp:txBody>
      <dsp:txXfrm>
        <a:off x="93454" y="2078534"/>
        <a:ext cx="1646457" cy="581102"/>
      </dsp:txXfrm>
    </dsp:sp>
    <dsp:sp modelId="{84FCE9C1-7CE7-4134-A91D-CF4241788161}">
      <dsp:nvSpPr>
        <dsp:cNvPr id="0" name=""/>
        <dsp:cNvSpPr/>
      </dsp:nvSpPr>
      <dsp:spPr>
        <a:xfrm>
          <a:off x="2416396" y="593494"/>
          <a:ext cx="1829396" cy="21522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06559-8A31-41F3-9DBA-D9051F8A8415}">
      <dsp:nvSpPr>
        <dsp:cNvPr id="0" name=""/>
        <dsp:cNvSpPr/>
      </dsp:nvSpPr>
      <dsp:spPr>
        <a:xfrm>
          <a:off x="2507866" y="679583"/>
          <a:ext cx="1646457" cy="139895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36601-B366-4C70-B9F5-90BE4331FC3C}">
      <dsp:nvSpPr>
        <dsp:cNvPr id="0" name=""/>
        <dsp:cNvSpPr/>
      </dsp:nvSpPr>
      <dsp:spPr>
        <a:xfrm>
          <a:off x="2507866" y="2078534"/>
          <a:ext cx="1646457" cy="5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Connect-4</a:t>
          </a:r>
        </a:p>
      </dsp:txBody>
      <dsp:txXfrm>
        <a:off x="2507866" y="2078534"/>
        <a:ext cx="1646457" cy="581102"/>
      </dsp:txXfrm>
    </dsp:sp>
    <dsp:sp modelId="{9F25F63A-264C-41A5-987A-6997D4EEFC25}">
      <dsp:nvSpPr>
        <dsp:cNvPr id="0" name=""/>
        <dsp:cNvSpPr/>
      </dsp:nvSpPr>
      <dsp:spPr>
        <a:xfrm>
          <a:off x="4830808" y="593494"/>
          <a:ext cx="1829396" cy="21522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E3C1A-9CD9-44B5-9932-6AA324724A6B}">
      <dsp:nvSpPr>
        <dsp:cNvPr id="0" name=""/>
        <dsp:cNvSpPr/>
      </dsp:nvSpPr>
      <dsp:spPr>
        <a:xfrm>
          <a:off x="4922278" y="679583"/>
          <a:ext cx="1646457" cy="139895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921A3-78D1-4AF8-B2B8-25844EB4453B}">
      <dsp:nvSpPr>
        <dsp:cNvPr id="0" name=""/>
        <dsp:cNvSpPr/>
      </dsp:nvSpPr>
      <dsp:spPr>
        <a:xfrm>
          <a:off x="4922278" y="2078534"/>
          <a:ext cx="1646457" cy="5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8-Puzzle</a:t>
          </a:r>
        </a:p>
      </dsp:txBody>
      <dsp:txXfrm>
        <a:off x="4922278" y="2078534"/>
        <a:ext cx="1646457" cy="581102"/>
      </dsp:txXfrm>
    </dsp:sp>
    <dsp:sp modelId="{998A084F-271E-431E-BF8E-7096840CFCC9}">
      <dsp:nvSpPr>
        <dsp:cNvPr id="0" name=""/>
        <dsp:cNvSpPr/>
      </dsp:nvSpPr>
      <dsp:spPr>
        <a:xfrm>
          <a:off x="7245220" y="593494"/>
          <a:ext cx="1829396" cy="21522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4FF70-6F7A-417D-B6F1-32E1A110ECE3}">
      <dsp:nvSpPr>
        <dsp:cNvPr id="0" name=""/>
        <dsp:cNvSpPr/>
      </dsp:nvSpPr>
      <dsp:spPr>
        <a:xfrm>
          <a:off x="7336690" y="679583"/>
          <a:ext cx="1646457" cy="1398950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57722-F483-49AC-9EDD-2F68024B69D4}">
      <dsp:nvSpPr>
        <dsp:cNvPr id="0" name=""/>
        <dsp:cNvSpPr/>
      </dsp:nvSpPr>
      <dsp:spPr>
        <a:xfrm>
          <a:off x="7336690" y="2078534"/>
          <a:ext cx="1646457" cy="5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Knight Problem</a:t>
          </a:r>
        </a:p>
      </dsp:txBody>
      <dsp:txXfrm>
        <a:off x="7336690" y="2078534"/>
        <a:ext cx="1646457" cy="581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9444-F35F-4D68-A66B-3298A4398C29}">
      <dsp:nvSpPr>
        <dsp:cNvPr id="0" name=""/>
        <dsp:cNvSpPr/>
      </dsp:nvSpPr>
      <dsp:spPr>
        <a:xfrm>
          <a:off x="804112" y="60654"/>
          <a:ext cx="3528108" cy="260725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841A-19CD-438B-BA54-818E57D65860}">
      <dsp:nvSpPr>
        <dsp:cNvPr id="0" name=""/>
        <dsp:cNvSpPr/>
      </dsp:nvSpPr>
      <dsp:spPr>
        <a:xfrm>
          <a:off x="3443591" y="2377133"/>
          <a:ext cx="1692741" cy="487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l-GR" sz="1900" kern="1200" dirty="0"/>
            <a:t>Αναλογία Νικών</a:t>
          </a:r>
        </a:p>
      </dsp:txBody>
      <dsp:txXfrm>
        <a:off x="3443591" y="2377133"/>
        <a:ext cx="1692741" cy="487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9444-F35F-4D68-A66B-3298A4398C29}">
      <dsp:nvSpPr>
        <dsp:cNvPr id="0" name=""/>
        <dsp:cNvSpPr/>
      </dsp:nvSpPr>
      <dsp:spPr>
        <a:xfrm>
          <a:off x="804112" y="60654"/>
          <a:ext cx="3528108" cy="260725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841A-19CD-438B-BA54-818E57D65860}">
      <dsp:nvSpPr>
        <dsp:cNvPr id="0" name=""/>
        <dsp:cNvSpPr/>
      </dsp:nvSpPr>
      <dsp:spPr>
        <a:xfrm>
          <a:off x="3443591" y="2377133"/>
          <a:ext cx="1692741" cy="487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l-GR" sz="1900" kern="1200" dirty="0"/>
            <a:t>Αναλογία Νικών</a:t>
          </a:r>
        </a:p>
      </dsp:txBody>
      <dsp:txXfrm>
        <a:off x="3443591" y="2377133"/>
        <a:ext cx="1692741" cy="487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9444-F35F-4D68-A66B-3298A4398C29}">
      <dsp:nvSpPr>
        <dsp:cNvPr id="0" name=""/>
        <dsp:cNvSpPr/>
      </dsp:nvSpPr>
      <dsp:spPr>
        <a:xfrm>
          <a:off x="804112" y="60654"/>
          <a:ext cx="3528108" cy="260725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841A-19CD-438B-BA54-818E57D65860}">
      <dsp:nvSpPr>
        <dsp:cNvPr id="0" name=""/>
        <dsp:cNvSpPr/>
      </dsp:nvSpPr>
      <dsp:spPr>
        <a:xfrm>
          <a:off x="3443591" y="2377133"/>
          <a:ext cx="1692741" cy="487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l-GR" sz="1900" kern="1200" dirty="0"/>
            <a:t>Αναλογία Νικών</a:t>
          </a:r>
        </a:p>
      </dsp:txBody>
      <dsp:txXfrm>
        <a:off x="3443591" y="2377133"/>
        <a:ext cx="1692741" cy="4879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9444-F35F-4D68-A66B-3298A4398C29}">
      <dsp:nvSpPr>
        <dsp:cNvPr id="0" name=""/>
        <dsp:cNvSpPr/>
      </dsp:nvSpPr>
      <dsp:spPr>
        <a:xfrm>
          <a:off x="804112" y="60654"/>
          <a:ext cx="3528108" cy="260725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841A-19CD-438B-BA54-818E57D65860}">
      <dsp:nvSpPr>
        <dsp:cNvPr id="0" name=""/>
        <dsp:cNvSpPr/>
      </dsp:nvSpPr>
      <dsp:spPr>
        <a:xfrm>
          <a:off x="3443591" y="2377133"/>
          <a:ext cx="1692741" cy="487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l-GR" sz="1900" kern="1200" dirty="0"/>
            <a:t>Αναλογία Νικών</a:t>
          </a:r>
        </a:p>
      </dsp:txBody>
      <dsp:txXfrm>
        <a:off x="3443591" y="2377133"/>
        <a:ext cx="1692741" cy="48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CCEC7-82B0-423A-BF6F-6A4B68D260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787EA-C1C5-44D1-9219-916F4FEF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9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787EA-C1C5-44D1-9219-916F4FEF2C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Διαφάνεια τίτλο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657600"/>
            <a:ext cx="12192000" cy="1588"/>
          </a:xfrm>
          <a:prstGeom prst="line">
            <a:avLst/>
          </a:prstGeom>
          <a:ln w="28575">
            <a:solidFill>
              <a:srgbClr val="0038F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1901826"/>
            <a:ext cx="10363200" cy="14700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26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104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190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l-GR" noProof="0"/>
              <a:t>Κάντε κλικ στο εικονίδιο για να προσθέσετε εικόνα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626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7990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216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537842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15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0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17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003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1176001" y="6605202"/>
            <a:ext cx="98834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63C513D-5818-43B0-9CEC-BE5312FD91BC}" type="slidenum">
              <a:rPr lang="en-US" sz="1200" smtClean="0">
                <a:solidFill>
                  <a:schemeClr val="bg1"/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 of 76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99238"/>
            <a:ext cx="375920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801032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48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85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8896341"/>
              </p:ext>
            </p:extLst>
          </p:nvPr>
        </p:nvGraphicFramePr>
        <p:xfrm>
          <a:off x="101600" y="6400800"/>
          <a:ext cx="114808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11582400" y="6400800"/>
            <a:ext cx="508000" cy="381000"/>
          </a:xfrm>
          <a:prstGeom prst="ellipse">
            <a:avLst/>
          </a:prstGeom>
          <a:gradFill>
            <a:gsLst>
              <a:gs pos="0">
                <a:srgbClr val="00DA00"/>
              </a:gs>
              <a:gs pos="99000">
                <a:srgbClr val="004800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00801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38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29200"/>
            <a:ext cx="10972800" cy="152400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" y="990600"/>
            <a:ext cx="10972800" cy="3886200"/>
          </a:xfrm>
        </p:spPr>
        <p:txBody>
          <a:bodyPr rtlCol="0">
            <a:normAutofit/>
          </a:bodyPr>
          <a:lstStyle/>
          <a:p>
            <a:pPr lvl="0"/>
            <a:r>
              <a:rPr lang="el-GR" noProof="0"/>
              <a:t>Κάντε κλικ στο εικονίδιο για να προσθέσετε εικόνα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8910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between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5399" y="152400"/>
            <a:ext cx="11781203" cy="7620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6358" y="838200"/>
            <a:ext cx="11359287" cy="1752600"/>
          </a:xfrm>
        </p:spPr>
        <p:txBody>
          <a:bodyPr/>
          <a:lstStyle>
            <a:lvl1pPr marL="0" indent="0" algn="ctr">
              <a:buNone/>
              <a:defRPr sz="32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54183" y="1598612"/>
            <a:ext cx="11083636" cy="1588"/>
          </a:xfrm>
          <a:prstGeom prst="line">
            <a:avLst/>
          </a:prstGeom>
          <a:ln w="76200" cmpd="sng">
            <a:solidFill>
              <a:srgbClr val="0038F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4182" y="1598612"/>
            <a:ext cx="11083637" cy="1588"/>
          </a:xfrm>
          <a:prstGeom prst="line">
            <a:avLst/>
          </a:prstGeom>
          <a:ln w="19050" cmpd="sng">
            <a:gradFill>
              <a:gsLst>
                <a:gs pos="0">
                  <a:srgbClr val="FFD653">
                    <a:alpha val="0"/>
                  </a:srgbClr>
                </a:gs>
                <a:gs pos="50000">
                  <a:srgbClr val="FFD653"/>
                </a:gs>
                <a:gs pos="100000">
                  <a:srgbClr val="FFD653">
                    <a:alpha val="0"/>
                  </a:srgb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4182" y="6551612"/>
            <a:ext cx="11083636" cy="1588"/>
          </a:xfrm>
          <a:prstGeom prst="line">
            <a:avLst/>
          </a:prstGeom>
          <a:ln w="76200" cmpd="sng">
            <a:solidFill>
              <a:srgbClr val="0038F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4182" y="6551612"/>
            <a:ext cx="11083637" cy="1588"/>
          </a:xfrm>
          <a:prstGeom prst="line">
            <a:avLst/>
          </a:prstGeom>
          <a:ln w="19050" cmpd="sng">
            <a:gradFill>
              <a:gsLst>
                <a:gs pos="0">
                  <a:srgbClr val="FFD653">
                    <a:alpha val="0"/>
                  </a:srgbClr>
                </a:gs>
                <a:gs pos="50000">
                  <a:srgbClr val="FFD653"/>
                </a:gs>
                <a:gs pos="100000">
                  <a:srgbClr val="FFD653">
                    <a:alpha val="0"/>
                  </a:srgb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09600" y="1752600"/>
            <a:ext cx="10972800" cy="4648200"/>
          </a:xfrm>
        </p:spPr>
        <p:txBody>
          <a:bodyPr/>
          <a:lstStyle>
            <a:lvl1pPr>
              <a:spcBef>
                <a:spcPts val="1800"/>
              </a:spcBef>
              <a:defRPr sz="2800"/>
            </a:lvl1pPr>
            <a:lvl2pPr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0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29200"/>
            <a:ext cx="10972800" cy="152400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" y="990600"/>
            <a:ext cx="10972800" cy="3886200"/>
          </a:xfrm>
        </p:spPr>
        <p:txBody>
          <a:bodyPr rtlCol="0">
            <a:normAutofit/>
          </a:bodyPr>
          <a:lstStyle/>
          <a:p>
            <a:pPr lvl="0"/>
            <a:r>
              <a:rPr lang="el-GR" noProof="0"/>
              <a:t>Κάντε κλικ στο εικονίδιο για να προσθέσετε εικόνα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067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gorith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990600"/>
            <a:ext cx="7416800" cy="5562600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2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12192000" cy="1588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211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12192000" cy="1588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870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5814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191001"/>
            <a:ext cx="5386917" cy="24383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35814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4191001"/>
            <a:ext cx="5389033" cy="24383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31A3E6FF-2020-4A1D-AE7C-D804E0FD46F4}" type="datetimeFigureOut">
              <a:rPr lang="el-GR" smtClean="0"/>
              <a:t>16/10/2023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5690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5690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B7F5D39-4ED9-474C-B7EC-A1C4834D298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59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003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12192000" cy="1588"/>
          </a:xfrm>
          <a:prstGeom prst="line">
            <a:avLst/>
          </a:prstGeom>
          <a:ln w="76200">
            <a:solidFill>
              <a:srgbClr val="0038F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76001" y="6605202"/>
            <a:ext cx="98834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63C513D-5818-43B0-9CEC-BE5312FD91BC}" type="slidenum">
              <a:rPr lang="en-US" sz="1200" smtClean="0">
                <a:solidFill>
                  <a:schemeClr val="bg1"/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599238"/>
            <a:ext cx="375920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University of Western Macedonia</a:t>
            </a:r>
          </a:p>
        </p:txBody>
      </p:sp>
    </p:spTree>
    <p:extLst>
      <p:ext uri="{BB962C8B-B14F-4D97-AF65-F5344CB8AC3E}">
        <p14:creationId xmlns:p14="http://schemas.microsoft.com/office/powerpoint/2010/main" val="278392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8FD"/>
        </a:buClr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8FD"/>
        </a:buClr>
        <a:buFont typeface="Arial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18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b="1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b="0" i="0" dirty="0">
                <a:effectLst/>
                <a:latin typeface="Times New Roman" panose="02020603050405020304" pitchFamily="18" charset="0"/>
              </a:rPr>
              <a:t>Αλγόριθμοι για την Επίλυση</a:t>
            </a:r>
            <a:br>
              <a:rPr lang="el-GR" dirty="0"/>
            </a:br>
            <a:r>
              <a:rPr lang="el-GR" b="0" i="0" dirty="0">
                <a:effectLst/>
                <a:latin typeface="Times New Roman" panose="02020603050405020304" pitchFamily="18" charset="0"/>
              </a:rPr>
              <a:t>Συνδυαστικών Παιγνίων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solidFill>
                  <a:srgbClr val="2B2BE7"/>
                </a:solidFill>
              </a:rPr>
              <a:t>Συγκούνας Ιωάννης</a:t>
            </a:r>
          </a:p>
          <a:p>
            <a:r>
              <a:rPr lang="el-GR" dirty="0">
                <a:solidFill>
                  <a:srgbClr val="2B2BE7"/>
                </a:solidFill>
              </a:rPr>
              <a:t>ΑΕΜ: 1556</a:t>
            </a:r>
          </a:p>
          <a:p>
            <a:endParaRPr lang="el-GR" dirty="0">
              <a:solidFill>
                <a:srgbClr val="2B2BE7"/>
              </a:solidFill>
            </a:endParaRPr>
          </a:p>
          <a:p>
            <a:endParaRPr lang="el-GR" dirty="0">
              <a:solidFill>
                <a:srgbClr val="2B2BE7"/>
              </a:solidFill>
            </a:endParaRPr>
          </a:p>
          <a:p>
            <a:r>
              <a:rPr lang="el-GR" dirty="0">
                <a:solidFill>
                  <a:srgbClr val="2B2BE7"/>
                </a:solidFill>
              </a:rPr>
              <a:t>Επιβλέπων Καθηγητής: Νικόλαος Πλόσκας</a:t>
            </a:r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59CCA37E-9174-4F55-BCC8-A5BAA356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86" y="398466"/>
            <a:ext cx="4845028" cy="128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6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(1)</a:t>
            </a:r>
            <a:endParaRPr lang="el-G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7B69497-1409-A29C-C3B9-F36A0858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</p:spPr>
        <p:txBody>
          <a:bodyPr/>
          <a:lstStyle/>
          <a:p>
            <a:r>
              <a:rPr lang="el-GR" dirty="0"/>
              <a:t>Αλγόριθμοι: </a:t>
            </a:r>
            <a:r>
              <a:rPr lang="en-US" dirty="0"/>
              <a:t>Min-Max </a:t>
            </a:r>
            <a:r>
              <a:rPr lang="el-GR" dirty="0"/>
              <a:t>και </a:t>
            </a:r>
            <a:r>
              <a:rPr lang="en-US" dirty="0"/>
              <a:t>Alpha-Beta Pruning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Περίπτωση 1</a:t>
            </a:r>
            <a:r>
              <a:rPr lang="el-GR" baseline="30000" dirty="0"/>
              <a:t>η</a:t>
            </a:r>
            <a:r>
              <a:rPr lang="el-GR" dirty="0"/>
              <a:t>: </a:t>
            </a:r>
            <a:r>
              <a:rPr lang="en-US" i="0" dirty="0">
                <a:effectLst/>
              </a:rPr>
              <a:t>Alp</a:t>
            </a:r>
            <a:r>
              <a:rPr lang="en-US" dirty="0"/>
              <a:t>h</a:t>
            </a:r>
            <a:r>
              <a:rPr lang="en-US" i="0" dirty="0">
                <a:effectLst/>
              </a:rPr>
              <a:t>a-Beta </a:t>
            </a:r>
            <a:r>
              <a:rPr lang="el-GR" i="0" dirty="0">
                <a:effectLst/>
              </a:rPr>
              <a:t>ενάντια </a:t>
            </a:r>
            <a:r>
              <a:rPr lang="en-US" i="0" dirty="0">
                <a:effectLst/>
              </a:rPr>
              <a:t>Alpha-Beta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CD5593-7A9A-A24D-873F-8763492A7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44783"/>
              </p:ext>
            </p:extLst>
          </p:nvPr>
        </p:nvGraphicFramePr>
        <p:xfrm>
          <a:off x="609600" y="3271520"/>
          <a:ext cx="5486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2110382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122570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3588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Βάθος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Νικητής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Χρόνος Εκτέλεσης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2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3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0.258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9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0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70065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7BCF709-D033-CE10-F9B2-33BED1398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053744"/>
              </p:ext>
            </p:extLst>
          </p:nvPr>
        </p:nvGraphicFramePr>
        <p:xfrm>
          <a:off x="6446066" y="3271520"/>
          <a:ext cx="5136333" cy="286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4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(</a:t>
            </a:r>
            <a:r>
              <a:rPr lang="el-GR" dirty="0"/>
              <a:t>2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EA0F29-8313-AE4B-9A2E-9712D0B3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Αλγόριθμοι: </a:t>
            </a:r>
            <a:r>
              <a:rPr lang="en-US" dirty="0"/>
              <a:t>Min-Max </a:t>
            </a:r>
            <a:r>
              <a:rPr lang="el-GR" dirty="0"/>
              <a:t>και </a:t>
            </a:r>
            <a:r>
              <a:rPr lang="en-US" dirty="0"/>
              <a:t>Alpha-Beta Pruning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Περίπτωση 2</a:t>
            </a:r>
            <a:r>
              <a:rPr lang="el-GR" baseline="30000" dirty="0"/>
              <a:t>η</a:t>
            </a:r>
            <a:r>
              <a:rPr lang="el-GR" dirty="0"/>
              <a:t>: </a:t>
            </a:r>
            <a:r>
              <a:rPr lang="en-US" i="0" dirty="0">
                <a:effectLst/>
              </a:rPr>
              <a:t>Min-Max </a:t>
            </a:r>
            <a:r>
              <a:rPr lang="el-GR" i="0" dirty="0">
                <a:effectLst/>
              </a:rPr>
              <a:t>ενάντια </a:t>
            </a:r>
            <a:r>
              <a:rPr lang="en-US" i="0" dirty="0">
                <a:effectLst/>
              </a:rPr>
              <a:t>Min-Max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2A2C11-585F-A1B4-6A69-899EE15B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76655"/>
              </p:ext>
            </p:extLst>
          </p:nvPr>
        </p:nvGraphicFramePr>
        <p:xfrm>
          <a:off x="609600" y="3271520"/>
          <a:ext cx="5486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2110382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122570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3588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Βάθος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Νικητής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Χρόνος Εκτέλεσης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2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0.544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3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1.120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9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15.328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47.680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0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732.541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70065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178784D-E621-D215-AF04-02CCDC085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420357"/>
              </p:ext>
            </p:extLst>
          </p:nvPr>
        </p:nvGraphicFramePr>
        <p:xfrm>
          <a:off x="6446066" y="3271520"/>
          <a:ext cx="5136333" cy="286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469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(</a:t>
            </a:r>
            <a:r>
              <a:rPr lang="el-GR" dirty="0"/>
              <a:t>3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13C11BC-0209-5164-8A0F-F7166E7DB465}"/>
              </a:ext>
            </a:extLst>
          </p:cNvPr>
          <p:cNvSpPr txBox="1">
            <a:spLocks/>
          </p:cNvSpPr>
          <p:nvPr/>
        </p:nvSpPr>
        <p:spPr bwMode="auto"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8FD"/>
              </a:buClr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8FD"/>
              </a:buClr>
              <a:buFont typeface="Arial" charset="0"/>
              <a:buChar char="–"/>
              <a:defRPr sz="2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Arial" charset="0"/>
              <a:buChar char="•"/>
              <a:defRPr sz="2000" b="1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Arial" charset="0"/>
              <a:buChar char="–"/>
              <a:defRPr sz="1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Αλγόριθμοι: </a:t>
            </a:r>
            <a:r>
              <a:rPr lang="en-US" dirty="0"/>
              <a:t>Min-Max </a:t>
            </a:r>
            <a:r>
              <a:rPr lang="el-GR" dirty="0"/>
              <a:t>και </a:t>
            </a:r>
            <a:r>
              <a:rPr lang="en-US" dirty="0"/>
              <a:t>Alpha-Beta Pruning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r>
              <a:rPr lang="el-GR" dirty="0"/>
              <a:t>Περίπτωση 3</a:t>
            </a:r>
            <a:r>
              <a:rPr lang="el-GR" baseline="30000" dirty="0"/>
              <a:t>η</a:t>
            </a:r>
            <a:r>
              <a:rPr lang="el-GR" dirty="0"/>
              <a:t>: </a:t>
            </a:r>
            <a:r>
              <a:rPr lang="en-US" i="0" dirty="0">
                <a:effectLst/>
              </a:rPr>
              <a:t>Min-Max </a:t>
            </a:r>
            <a:r>
              <a:rPr lang="el-GR" i="0" dirty="0">
                <a:effectLst/>
              </a:rPr>
              <a:t>ενάντια </a:t>
            </a:r>
            <a:r>
              <a:rPr lang="en-US" i="0" dirty="0">
                <a:effectLst/>
              </a:rPr>
              <a:t>Alpha-Beta</a:t>
            </a: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7FAA57-E02E-E29A-F95C-8DAB55BC9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29781"/>
              </p:ext>
            </p:extLst>
          </p:nvPr>
        </p:nvGraphicFramePr>
        <p:xfrm>
          <a:off x="609600" y="3271520"/>
          <a:ext cx="5486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2110382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122570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3588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Βάθος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Νικητής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Χρόνος Εκτέλεσης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2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0.453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3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0.716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9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8.883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28.244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0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390.998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70065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4ACDD0-ACC8-4FA9-2D45-52859C92B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107810"/>
              </p:ext>
            </p:extLst>
          </p:nvPr>
        </p:nvGraphicFramePr>
        <p:xfrm>
          <a:off x="6446066" y="3271520"/>
          <a:ext cx="5136333" cy="286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326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(4)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AB401C-4B60-49D3-F971-5E7B7C2CC057}"/>
              </a:ext>
            </a:extLst>
          </p:cNvPr>
          <p:cNvSpPr txBox="1">
            <a:spLocks/>
          </p:cNvSpPr>
          <p:nvPr/>
        </p:nvSpPr>
        <p:spPr bwMode="auto"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8FD"/>
              </a:buClr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8FD"/>
              </a:buClr>
              <a:buFont typeface="Arial" charset="0"/>
              <a:buChar char="–"/>
              <a:defRPr sz="2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Arial" charset="0"/>
              <a:buChar char="•"/>
              <a:defRPr sz="2000" b="1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Arial" charset="0"/>
              <a:buChar char="–"/>
              <a:defRPr sz="1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Αλγόριθμοι: </a:t>
            </a:r>
            <a:r>
              <a:rPr lang="en-US" dirty="0"/>
              <a:t>Min-Max </a:t>
            </a:r>
            <a:r>
              <a:rPr lang="el-GR" dirty="0"/>
              <a:t>και </a:t>
            </a:r>
            <a:r>
              <a:rPr lang="en-US" dirty="0"/>
              <a:t>Alpha-Beta Pruning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r>
              <a:rPr lang="el-GR" dirty="0"/>
              <a:t>Περίπτωση 4</a:t>
            </a:r>
            <a:r>
              <a:rPr lang="el-GR" baseline="30000" dirty="0"/>
              <a:t>η</a:t>
            </a:r>
            <a:r>
              <a:rPr lang="el-GR" dirty="0"/>
              <a:t>: </a:t>
            </a:r>
            <a:r>
              <a:rPr lang="en-US" i="0" dirty="0">
                <a:effectLst/>
              </a:rPr>
              <a:t>Alpha-Beta </a:t>
            </a:r>
            <a:r>
              <a:rPr lang="el-GR" i="0" dirty="0">
                <a:effectLst/>
              </a:rPr>
              <a:t>ενάντια </a:t>
            </a:r>
            <a:r>
              <a:rPr lang="en-US" i="0" dirty="0">
                <a:effectLst/>
              </a:rPr>
              <a:t>Min-Max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BEF1F6-9DF7-79B9-820B-ABB9BE35C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294"/>
              </p:ext>
            </p:extLst>
          </p:nvPr>
        </p:nvGraphicFramePr>
        <p:xfrm>
          <a:off x="609600" y="3271520"/>
          <a:ext cx="5486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2110382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122570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3588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Βάθος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Νικητής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Χρόνος Εκτέλεσης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2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0.422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3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0.687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9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8.108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22.940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0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Παίκτης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366.547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70065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5957C60-79ED-3FFA-302F-8EC7BE49F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940055"/>
              </p:ext>
            </p:extLst>
          </p:nvPr>
        </p:nvGraphicFramePr>
        <p:xfrm>
          <a:off x="6446066" y="3271520"/>
          <a:ext cx="5136333" cy="286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042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(5)</a:t>
            </a:r>
            <a:endParaRPr lang="el-GR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0834FF4-C7AF-4BFC-0E20-774F60CB6D1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8FD"/>
              </a:buClr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8FD"/>
              </a:buClr>
              <a:buFont typeface="Arial" charset="0"/>
              <a:buChar char="–"/>
              <a:defRPr sz="2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Arial" charset="0"/>
              <a:buChar char="•"/>
              <a:defRPr sz="2000" b="1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Arial" charset="0"/>
              <a:buChar char="–"/>
              <a:defRPr sz="1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Αλγόριθμοι: </a:t>
            </a:r>
            <a:r>
              <a:rPr lang="en-US" dirty="0"/>
              <a:t>Min-Max </a:t>
            </a:r>
            <a:r>
              <a:rPr lang="el-GR" dirty="0"/>
              <a:t>και </a:t>
            </a:r>
            <a:r>
              <a:rPr lang="en-US" dirty="0"/>
              <a:t>Alpha-Beta Pruning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r>
              <a:rPr lang="el-GR" dirty="0"/>
              <a:t>Πόρισμα: ο </a:t>
            </a:r>
            <a:r>
              <a:rPr lang="en-US" dirty="0"/>
              <a:t>Alpha-Beta Pruning</a:t>
            </a:r>
            <a:r>
              <a:rPr lang="el-GR" dirty="0"/>
              <a:t> δίνει τα ίδια αποτελέσματα αλλά σε πιο σύντομο χρόνο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8-</a:t>
            </a:r>
            <a:r>
              <a:rPr lang="en-US" dirty="0"/>
              <a:t>Puzzle (1)</a:t>
            </a:r>
            <a:endParaRPr lang="el-GR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B6DF63-BD57-2708-68FD-AA7BCB629FD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8FD"/>
              </a:buClr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8FD"/>
              </a:buClr>
              <a:buFont typeface="Arial" charset="0"/>
              <a:buChar char="–"/>
              <a:defRPr sz="2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Arial" charset="0"/>
              <a:buChar char="•"/>
              <a:defRPr sz="2000" b="1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Arial" charset="0"/>
              <a:buChar char="–"/>
              <a:defRPr sz="1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i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Αλγόριθμοι: </a:t>
            </a:r>
            <a:r>
              <a:rPr lang="en-US" i="0" dirty="0">
                <a:effectLst/>
              </a:rPr>
              <a:t>BFS, DFS,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Penalty),</a:t>
            </a:r>
            <a:r>
              <a:rPr lang="el-GR" i="0" dirty="0">
                <a:effectLst/>
              </a:rPr>
              <a:t> </a:t>
            </a:r>
            <a:r>
              <a:rPr lang="en-US" i="0" dirty="0">
                <a:effectLst/>
              </a:rPr>
              <a:t>B&amp;B </a:t>
            </a:r>
            <a:r>
              <a:rPr lang="el-GR" i="0" dirty="0">
                <a:effectLst/>
              </a:rPr>
              <a:t>και </a:t>
            </a:r>
            <a:r>
              <a:rPr lang="en-US" i="0" dirty="0">
                <a:effectLst/>
              </a:rPr>
              <a:t>IDS</a:t>
            </a:r>
            <a:endParaRPr lang="el-GR" i="0" dirty="0">
              <a:effectLst/>
            </a:endParaRPr>
          </a:p>
          <a:p>
            <a:endParaRPr lang="el-GR" dirty="0"/>
          </a:p>
          <a:p>
            <a:endParaRPr lang="el-GR" dirty="0"/>
          </a:p>
          <a:p>
            <a:r>
              <a:rPr lang="el-GR" i="0" dirty="0">
                <a:effectLst/>
              </a:rPr>
              <a:t>Μέσοι όροι του 8-</a:t>
            </a:r>
            <a:r>
              <a:rPr lang="en-US" i="0" dirty="0">
                <a:effectLst/>
              </a:rPr>
              <a:t>Puzzle</a:t>
            </a:r>
            <a:r>
              <a:rPr lang="el-GR" i="0" dirty="0">
                <a:effectLst/>
              </a:rPr>
              <a:t>: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9BA9E-DAE4-4B10-2C64-6FA128AF4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80260"/>
              </p:ext>
            </p:extLst>
          </p:nvPr>
        </p:nvGraphicFramePr>
        <p:xfrm>
          <a:off x="2032000" y="37719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379227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3517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4963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Αλγόριθμος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Χρόνος Εκτέλεσης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Αριθμός Κόμβων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3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</a:t>
                      </a:r>
                      <a:r>
                        <a:rPr lang="el-GR" dirty="0"/>
                        <a:t>,</a:t>
                      </a:r>
                      <a:r>
                        <a:rPr lang="en-US" dirty="0"/>
                        <a:t>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189</a:t>
                      </a:r>
                      <a:r>
                        <a:rPr lang="el-GR" dirty="0"/>
                        <a:t>,</a:t>
                      </a:r>
                      <a:r>
                        <a:rPr lang="en-US" dirty="0"/>
                        <a:t>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9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 (Manhattan)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l-GR" dirty="0"/>
                        <a:t>,</a:t>
                      </a:r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A*(Manhattan + Reversal)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l-GR" dirty="0"/>
                        <a:t>,</a:t>
                      </a:r>
                      <a:r>
                        <a:rPr lang="en-US" dirty="0"/>
                        <a:t>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  <a:r>
                        <a:rPr lang="el-GR" dirty="0"/>
                        <a:t>,</a:t>
                      </a:r>
                      <a:r>
                        <a:rPr lang="en-US" dirty="0"/>
                        <a:t>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l-GR" dirty="0"/>
                        <a:t>.</a:t>
                      </a:r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  <a:r>
                        <a:rPr lang="el-GR" dirty="0"/>
                        <a:t>,</a:t>
                      </a:r>
                      <a:r>
                        <a:rPr lang="en-US" dirty="0"/>
                        <a:t>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76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5F7127-CAA1-4F5D-86F3-AB9D3CB5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8-</a:t>
            </a:r>
            <a:r>
              <a:rPr lang="en-US" dirty="0"/>
              <a:t>Puzzle (</a:t>
            </a:r>
            <a:r>
              <a:rPr lang="el-GR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06A64-7D2D-9502-D106-8B82EAEF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Αλγόριθμοι: </a:t>
            </a:r>
            <a:r>
              <a:rPr lang="en-US" i="0" dirty="0">
                <a:effectLst/>
              </a:rPr>
              <a:t>BFS, DFS,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Penalty),</a:t>
            </a:r>
            <a:r>
              <a:rPr lang="el-GR" i="0" dirty="0">
                <a:effectLst/>
              </a:rPr>
              <a:t> </a:t>
            </a:r>
            <a:r>
              <a:rPr lang="en-US" i="0" dirty="0">
                <a:effectLst/>
              </a:rPr>
              <a:t>B&amp;B </a:t>
            </a:r>
            <a:r>
              <a:rPr lang="el-GR" i="0" dirty="0">
                <a:effectLst/>
              </a:rPr>
              <a:t>και </a:t>
            </a:r>
            <a:r>
              <a:rPr lang="en-US" i="0" dirty="0">
                <a:effectLst/>
              </a:rPr>
              <a:t>IDS</a:t>
            </a:r>
            <a:endParaRPr lang="el-GR" i="0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Γράφημα μέσου χρόνου εκτέλεσης: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45922-225E-A428-16FE-8027BAAC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5830"/>
            <a:ext cx="5931245" cy="38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A17908-FB8F-412E-A4E1-0EDA214C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8-</a:t>
            </a:r>
            <a:r>
              <a:rPr lang="en-US" dirty="0"/>
              <a:t>Puzzle (</a:t>
            </a:r>
            <a:r>
              <a:rPr lang="el-GR" dirty="0"/>
              <a:t>3</a:t>
            </a:r>
            <a:r>
              <a:rPr lang="en-US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54874F-1AFF-57E7-2ADC-B7B8C010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</p:spPr>
        <p:txBody>
          <a:bodyPr/>
          <a:lstStyle/>
          <a:p>
            <a:r>
              <a:rPr lang="el-GR" dirty="0"/>
              <a:t>Αλγόριθμοι: </a:t>
            </a:r>
            <a:r>
              <a:rPr lang="en-US" i="0" dirty="0">
                <a:effectLst/>
              </a:rPr>
              <a:t>BFS, DFS,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Penalty),</a:t>
            </a:r>
            <a:r>
              <a:rPr lang="el-GR" i="0" dirty="0">
                <a:effectLst/>
              </a:rPr>
              <a:t> </a:t>
            </a:r>
            <a:r>
              <a:rPr lang="en-US" i="0" dirty="0">
                <a:effectLst/>
              </a:rPr>
              <a:t>B&amp;B </a:t>
            </a:r>
            <a:r>
              <a:rPr lang="el-GR" i="0" dirty="0">
                <a:effectLst/>
              </a:rPr>
              <a:t>και </a:t>
            </a:r>
            <a:r>
              <a:rPr lang="en-US" i="0" dirty="0">
                <a:effectLst/>
              </a:rPr>
              <a:t>IDS</a:t>
            </a:r>
            <a:endParaRPr lang="el-GR" i="0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Γράφημα μέσου αριθμού</a:t>
            </a:r>
            <a:br>
              <a:rPr lang="el-GR" dirty="0"/>
            </a:br>
            <a:r>
              <a:rPr lang="el-GR" dirty="0"/>
              <a:t>κόμβων που επεκτάθηκαν: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D4DDA-0637-CCE7-B19D-BB418080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5830"/>
            <a:ext cx="5870721" cy="38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0E20DA-A4BC-48A5-A9CA-833129C1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8-</a:t>
            </a:r>
            <a:r>
              <a:rPr lang="en-US" dirty="0"/>
              <a:t>Puzzle (</a:t>
            </a:r>
            <a:r>
              <a:rPr lang="el-GR" dirty="0"/>
              <a:t>4</a:t>
            </a:r>
            <a:r>
              <a:rPr lang="en-US" dirty="0"/>
              <a:t>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5210176-E0D7-6CEE-A0D4-6D54FC47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</p:spPr>
        <p:txBody>
          <a:bodyPr/>
          <a:lstStyle/>
          <a:p>
            <a:r>
              <a:rPr lang="el-GR" dirty="0"/>
              <a:t>Αλγόριθμοι: </a:t>
            </a:r>
            <a:r>
              <a:rPr lang="en-US" i="0" dirty="0">
                <a:effectLst/>
              </a:rPr>
              <a:t>BFS, DFS,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Penalty),</a:t>
            </a:r>
            <a:r>
              <a:rPr lang="el-GR" i="0" dirty="0">
                <a:effectLst/>
              </a:rPr>
              <a:t> </a:t>
            </a:r>
            <a:r>
              <a:rPr lang="en-US" i="0" dirty="0">
                <a:effectLst/>
              </a:rPr>
              <a:t>B&amp;B </a:t>
            </a:r>
            <a:r>
              <a:rPr lang="el-GR" i="0" dirty="0">
                <a:effectLst/>
              </a:rPr>
              <a:t>και </a:t>
            </a:r>
            <a:r>
              <a:rPr lang="en-US" i="0" dirty="0">
                <a:effectLst/>
              </a:rPr>
              <a:t>IDS</a:t>
            </a:r>
            <a:endParaRPr lang="el-GR" i="0" dirty="0">
              <a:effectLst/>
            </a:endParaRPr>
          </a:p>
          <a:p>
            <a:endParaRPr lang="en-US" dirty="0"/>
          </a:p>
          <a:p>
            <a:endParaRPr lang="el-GR" dirty="0"/>
          </a:p>
          <a:p>
            <a:r>
              <a:rPr lang="el-GR" dirty="0"/>
              <a:t>Πόρισμα: Ο </a:t>
            </a:r>
            <a:r>
              <a:rPr lang="en-US" i="0" dirty="0">
                <a:effectLst/>
              </a:rPr>
              <a:t>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</a:t>
            </a:r>
            <a:r>
              <a:rPr lang="el-GR" i="0" dirty="0">
                <a:effectLst/>
              </a:rPr>
              <a:t> έχει τον μικρότερο χρόνο εκτέλεσης και ταυτόχρονα επεκτείνει και τον μικρότερο αριθμό κόμβων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D75D8C-FF0D-4F7D-AEA0-27787D13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KNIGHT PROBLEM (1)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81D56ED-401F-28EB-AA71-3D571752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</p:spPr>
        <p:txBody>
          <a:bodyPr/>
          <a:lstStyle/>
          <a:p>
            <a:r>
              <a:rPr lang="el-GR" dirty="0"/>
              <a:t>Αλγόριθμοι: </a:t>
            </a:r>
            <a:r>
              <a:rPr lang="en-US" i="0" dirty="0">
                <a:effectLst/>
              </a:rPr>
              <a:t>BFS, DFS,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Penalty),</a:t>
            </a:r>
            <a:r>
              <a:rPr lang="el-GR" i="0" dirty="0">
                <a:effectLst/>
              </a:rPr>
              <a:t> </a:t>
            </a:r>
            <a:r>
              <a:rPr lang="en-US" i="0" dirty="0">
                <a:effectLst/>
              </a:rPr>
              <a:t>B&amp;B </a:t>
            </a:r>
            <a:r>
              <a:rPr lang="el-GR" i="0" dirty="0">
                <a:effectLst/>
              </a:rPr>
              <a:t>και </a:t>
            </a:r>
            <a:r>
              <a:rPr lang="en-US" i="0" dirty="0">
                <a:effectLst/>
              </a:rPr>
              <a:t>IDS</a:t>
            </a:r>
            <a:endParaRPr lang="el-GR" i="0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r>
              <a:rPr lang="el-GR" i="0" dirty="0">
                <a:effectLst/>
              </a:rPr>
              <a:t>Μέσοι όροι του </a:t>
            </a:r>
            <a:r>
              <a:rPr lang="en-US" dirty="0"/>
              <a:t>Knight Problem</a:t>
            </a:r>
            <a:r>
              <a:rPr lang="el-GR" i="0" dirty="0">
                <a:effectLst/>
              </a:rPr>
              <a:t>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3A1ED5-133D-4DC7-9BCD-CD14BA3E9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0363"/>
              </p:ext>
            </p:extLst>
          </p:nvPr>
        </p:nvGraphicFramePr>
        <p:xfrm>
          <a:off x="2032000" y="37719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379227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3517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4963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Αλγόριθμος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Χρόνος Εκτέλεσης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Αριθμός Κόμβων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3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143,778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143,778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9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 (Manhattan)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A*(Manhattan + Reversal)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147,102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2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54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Παιχνίδια δύο παικτών ή παζλ ενός παίκτη</a:t>
            </a:r>
          </a:p>
          <a:p>
            <a:endParaRPr lang="el-GR" dirty="0"/>
          </a:p>
          <a:p>
            <a:r>
              <a:rPr lang="el-GR" dirty="0"/>
              <a:t>Πλήρης επίγνωση του εκάστοτε ταμπλό</a:t>
            </a:r>
          </a:p>
          <a:p>
            <a:endParaRPr lang="el-GR" dirty="0"/>
          </a:p>
          <a:p>
            <a:r>
              <a:rPr lang="el-GR" dirty="0"/>
              <a:t>Δεν υπάρχει ο παράγοντας της τύχης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ΣΥΝΔΥΑΣΤΙΚΑ ΠΑΙΧΝΙΔΙΑ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1F5FF5-06C8-CA45-0DB3-D3FD4D38B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373009"/>
              </p:ext>
            </p:extLst>
          </p:nvPr>
        </p:nvGraphicFramePr>
        <p:xfrm>
          <a:off x="1557699" y="3213980"/>
          <a:ext cx="9076602" cy="3339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388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9C2987-A6A2-4D94-8480-168E6096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KNIGHT PROBLEM (2)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C994055-448D-F454-2A96-20981C61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</p:spPr>
        <p:txBody>
          <a:bodyPr/>
          <a:lstStyle/>
          <a:p>
            <a:r>
              <a:rPr lang="el-GR" dirty="0"/>
              <a:t>Αλγόριθμοι: </a:t>
            </a:r>
            <a:r>
              <a:rPr lang="en-US" i="0" dirty="0">
                <a:effectLst/>
              </a:rPr>
              <a:t>BFS, DFS,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Penalty),</a:t>
            </a:r>
            <a:r>
              <a:rPr lang="el-GR" i="0" dirty="0">
                <a:effectLst/>
              </a:rPr>
              <a:t> </a:t>
            </a:r>
            <a:r>
              <a:rPr lang="en-US" i="0" dirty="0">
                <a:effectLst/>
              </a:rPr>
              <a:t>B&amp;B </a:t>
            </a:r>
            <a:r>
              <a:rPr lang="el-GR" i="0" dirty="0">
                <a:effectLst/>
              </a:rPr>
              <a:t>και </a:t>
            </a:r>
            <a:r>
              <a:rPr lang="en-US" i="0" dirty="0">
                <a:effectLst/>
              </a:rPr>
              <a:t>IDS</a:t>
            </a:r>
            <a:endParaRPr lang="el-GR" i="0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Γράφημα μέσου χρόνου εκτέλεσης: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2633D-4D13-F655-A393-575FD304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3138"/>
            <a:ext cx="6046487" cy="39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0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1F3E84-E158-493C-84F5-9BCF4B08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Αλγόριθμοι: </a:t>
            </a:r>
            <a:r>
              <a:rPr lang="en-US" i="0" dirty="0">
                <a:effectLst/>
              </a:rPr>
              <a:t>BFS, DFS,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Penalty),</a:t>
            </a:r>
            <a:r>
              <a:rPr lang="el-GR" i="0" dirty="0">
                <a:effectLst/>
              </a:rPr>
              <a:t> </a:t>
            </a:r>
            <a:r>
              <a:rPr lang="en-US" i="0" dirty="0">
                <a:effectLst/>
              </a:rPr>
              <a:t>B&amp;B </a:t>
            </a:r>
            <a:r>
              <a:rPr lang="el-GR" i="0" dirty="0">
                <a:effectLst/>
              </a:rPr>
              <a:t>και </a:t>
            </a:r>
            <a:r>
              <a:rPr lang="en-US" i="0" dirty="0">
                <a:effectLst/>
              </a:rPr>
              <a:t>IDS</a:t>
            </a:r>
            <a:endParaRPr lang="el-GR" i="0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Γράφημα μέσου αριθμού</a:t>
            </a:r>
            <a:br>
              <a:rPr lang="el-GR" dirty="0"/>
            </a:br>
            <a:r>
              <a:rPr lang="el-GR" dirty="0"/>
              <a:t>κόμβων που επεκτάθηκαν:</a:t>
            </a:r>
            <a:endParaRPr lang="en-US" dirty="0"/>
          </a:p>
          <a:p>
            <a:pPr marL="57150" indent="0">
              <a:buNone/>
            </a:pPr>
            <a:endParaRPr lang="el-G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E83FD-4A37-4A8B-90B0-A4770A4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KNIGHT PROBLEM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D2319-A188-AEE7-FC1F-A2F4146A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8082"/>
            <a:ext cx="6053752" cy="39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D80FB-E300-42F5-826F-55E89125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KNIGHT PROBLEM (4)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C8B6A1-7AC6-6F74-2374-45630596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</p:spPr>
        <p:txBody>
          <a:bodyPr/>
          <a:lstStyle/>
          <a:p>
            <a:r>
              <a:rPr lang="el-GR" dirty="0"/>
              <a:t>Αλγόριθμοι: </a:t>
            </a:r>
            <a:r>
              <a:rPr lang="en-US" i="0" dirty="0">
                <a:effectLst/>
              </a:rPr>
              <a:t>BFS, DFS,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Heuristic), 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Penalty),</a:t>
            </a:r>
            <a:r>
              <a:rPr lang="el-GR" i="0" dirty="0">
                <a:effectLst/>
              </a:rPr>
              <a:t> </a:t>
            </a:r>
            <a:r>
              <a:rPr lang="en-US" i="0" dirty="0">
                <a:effectLst/>
              </a:rPr>
              <a:t>B&amp;B </a:t>
            </a:r>
            <a:r>
              <a:rPr lang="el-GR" i="0" dirty="0">
                <a:effectLst/>
              </a:rPr>
              <a:t>και </a:t>
            </a:r>
            <a:r>
              <a:rPr lang="en-US" i="0" dirty="0">
                <a:effectLst/>
              </a:rPr>
              <a:t>IDS</a:t>
            </a:r>
            <a:endParaRPr lang="el-GR" i="0" dirty="0">
              <a:effectLst/>
            </a:endParaRPr>
          </a:p>
          <a:p>
            <a:endParaRPr lang="en-US" dirty="0"/>
          </a:p>
          <a:p>
            <a:endParaRPr lang="el-GR" dirty="0"/>
          </a:p>
          <a:p>
            <a:r>
              <a:rPr lang="el-GR" dirty="0"/>
              <a:t>Πόρισμα: Ο </a:t>
            </a:r>
            <a:r>
              <a:rPr lang="en-US" i="0" dirty="0">
                <a:effectLst/>
              </a:rPr>
              <a:t>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 </a:t>
            </a:r>
            <a:r>
              <a:rPr lang="el-GR" i="0" dirty="0">
                <a:effectLst/>
              </a:rPr>
              <a:t>έχει τον μικρότερο και επεκτείνει τον μικρότερο αριθμό κόμβων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3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4DE3A4-E6FF-4501-B021-11B0D76D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Για κάθε ένα από τα τέσσερα προβλήματα, λοιπόν, προκύπτει και μία ιδανική υλοποίηση.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Για την τρίλιζα: Ο</a:t>
            </a:r>
            <a:r>
              <a:rPr lang="en-US" dirty="0"/>
              <a:t> Min-Max </a:t>
            </a:r>
            <a:r>
              <a:rPr lang="el-GR" dirty="0"/>
              <a:t>καταφέρνει όντως να είναι αήττητος</a:t>
            </a:r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Για το</a:t>
            </a:r>
            <a:r>
              <a:rPr lang="en-US" dirty="0"/>
              <a:t> Connect-4: </a:t>
            </a:r>
            <a:r>
              <a:rPr lang="el-GR" dirty="0"/>
              <a:t>Ιδανικότερος αλγόριθμος αποτελεί ο </a:t>
            </a:r>
            <a:r>
              <a:rPr lang="en-US" dirty="0"/>
              <a:t>Alpha-Beta Pruning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Για το 8-</a:t>
            </a:r>
            <a:r>
              <a:rPr lang="en-US" dirty="0"/>
              <a:t>Puzzle:</a:t>
            </a:r>
            <a:r>
              <a:rPr lang="el-GR" dirty="0"/>
              <a:t> Ιδανικότερος αλγόριθμος αποτελεί ο </a:t>
            </a:r>
            <a:r>
              <a:rPr lang="en-US" i="0" dirty="0">
                <a:effectLst/>
              </a:rPr>
              <a:t>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</a:t>
            </a:r>
            <a:endParaRPr lang="el-GR" dirty="0"/>
          </a:p>
          <a:p>
            <a:endParaRPr lang="el-GR" dirty="0"/>
          </a:p>
          <a:p>
            <a:r>
              <a:rPr lang="el-GR" dirty="0"/>
              <a:t>Για το </a:t>
            </a:r>
            <a:r>
              <a:rPr lang="en-US" dirty="0"/>
              <a:t>Knight Problem: </a:t>
            </a:r>
            <a:r>
              <a:rPr lang="el-GR" dirty="0"/>
              <a:t>Ιδανικότερος αλγόριθμος αποτελεί ο </a:t>
            </a:r>
            <a:r>
              <a:rPr lang="en-US" i="0" dirty="0">
                <a:effectLst/>
              </a:rPr>
              <a:t>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D1078-EB83-4A55-8DD1-AD90FA6A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ΣΥΜΠΕΡΑΣΜΑΤΑ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8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BEC011AE-6E71-BC26-667C-ECF4838847EC}"/>
              </a:ext>
            </a:extLst>
          </p:cNvPr>
          <p:cNvSpPr/>
          <p:nvPr/>
        </p:nvSpPr>
        <p:spPr>
          <a:xfrm>
            <a:off x="3787826" y="1225047"/>
            <a:ext cx="4616347" cy="4407905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Ευχαριστώ για την προσοχή σας 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9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8F18F4-6120-861E-BEAA-A75725357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992292"/>
              </p:ext>
            </p:extLst>
          </p:nvPr>
        </p:nvGraphicFramePr>
        <p:xfrm>
          <a:off x="609600" y="990598"/>
          <a:ext cx="10972797" cy="392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379977334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982620843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734155678"/>
                    </a:ext>
                  </a:extLst>
                </a:gridCol>
              </a:tblGrid>
              <a:tr h="27736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Άρθρο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Συνδυαστικό Παιχνίδι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Αλγόριθμοι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99032"/>
                  </a:ext>
                </a:extLst>
              </a:tr>
              <a:tr h="693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Kunkle</a:t>
                      </a:r>
                      <a:r>
                        <a:rPr lang="el-GR" dirty="0"/>
                        <a:t> (</a:t>
                      </a:r>
                      <a:r>
                        <a:rPr lang="en-US" dirty="0"/>
                        <a:t>2001</a:t>
                      </a:r>
                      <a:r>
                        <a:rPr lang="el-G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puzzle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BFS, </a:t>
                      </a:r>
                      <a:r>
                        <a:rPr lang="en-US" i="0" dirty="0">
                          <a:effectLst/>
                        </a:rPr>
                        <a:t>A*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42609"/>
                  </a:ext>
                </a:extLst>
              </a:tr>
              <a:tr h="901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Bhatt et al. (2008)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Tic-Tac-Toe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Customized Genetic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63381"/>
                  </a:ext>
                </a:extLst>
              </a:tr>
              <a:tr h="901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Clausen et al. 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Connect-4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Alpha-Zero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21638"/>
                  </a:ext>
                </a:extLst>
              </a:tr>
              <a:tr h="6934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Silver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Chess, Shogi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AlphaGo-Zero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43431"/>
                  </a:ext>
                </a:extLst>
              </a:tr>
              <a:tr h="277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Uiterwijk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Alpha-Beta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1432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E278459-6CFE-C976-0FB5-8223047E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0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ΕΠΙΣΚΟΠΗΣΗ ΒΙΒΛΙΟΓΡΑΦΙΑΣ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9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ΠΡΟΒΛΗΜΑΤΑ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C8F25C-868A-F9EE-F53F-0E986D62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Υλοποίηση αήττητου πράκτορα για την τρίλιζα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Σύγκριση μεταξύ δύο αλγορίθμων στο παιχνίδι </a:t>
            </a:r>
            <a:r>
              <a:rPr lang="en-US" dirty="0"/>
              <a:t>Connect-4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Καθορισμός ιδανικότερου αλγορίθμου για το 8-</a:t>
            </a:r>
            <a:r>
              <a:rPr lang="en-US" dirty="0"/>
              <a:t>Puzzle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Διάκριση ιδανικότερου αλγορίθμου για την εύρεση του γρηγορότερου μονοπατιού ενός ιππότη πάνω στο ταμπλό μίας σκακιέρας διαστάσεων Ν</a:t>
            </a:r>
            <a:r>
              <a:rPr lang="en-US" dirty="0"/>
              <a:t>x</a:t>
            </a:r>
            <a:r>
              <a:rPr lang="el-GR" dirty="0"/>
              <a:t>Ν</a:t>
            </a:r>
            <a:endParaRPr lang="en-US" dirty="0"/>
          </a:p>
          <a:p>
            <a:endParaRPr lang="en-US" dirty="0"/>
          </a:p>
          <a:p>
            <a:r>
              <a:rPr lang="el-GR" dirty="0"/>
              <a:t>Γλώσσα προγραμματισμού: </a:t>
            </a:r>
            <a:r>
              <a:rPr lang="en-US" dirty="0"/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4FF51-2472-BFBD-E450-25BD9BB3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Σύνολο Αλγορίθμων: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Min-Max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Alpha-Beta Pruning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24873-44E1-05B5-58E5-12862652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ΑΛΓΟΡΙΘΜΟΙ</a:t>
            </a:r>
            <a:r>
              <a:rPr lang="en-US" dirty="0"/>
              <a:t> (1)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A49728-3611-79EB-77B9-F8EA87D75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19" y="1347828"/>
            <a:ext cx="5097202" cy="2081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D1CB52-993A-7923-814D-451AC827A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19" y="3786228"/>
            <a:ext cx="5097202" cy="2276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50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90A0D-11D4-6269-F91A-D55EA1C7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ΑΛΓΟΡΙΘΜΟΙ</a:t>
            </a:r>
            <a:r>
              <a:rPr lang="en-US" dirty="0"/>
              <a:t> (2)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A11751-E885-5E97-CE76-16035E94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</p:spPr>
        <p:txBody>
          <a:bodyPr/>
          <a:lstStyle/>
          <a:p>
            <a:r>
              <a:rPr lang="el-GR" dirty="0"/>
              <a:t>Σύνολο Αλγορίθμων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i="0" dirty="0">
                <a:effectLst/>
              </a:rPr>
              <a:t>Breadth-First Search (BFS)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400050" lvl="1" indent="0">
              <a:buNone/>
            </a:pPr>
            <a:r>
              <a:rPr lang="en-US" i="0" dirty="0">
                <a:effectLst/>
              </a:rPr>
              <a:t>Depth-First Search (DFS)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80F82-E7D9-A02C-46BC-52AD230AFD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01" y="1394234"/>
            <a:ext cx="5304943" cy="1536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186350-3F79-702C-B7CC-8222AA8186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00" y="4207504"/>
            <a:ext cx="5304943" cy="1256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6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FC866-0F42-1CDD-2E76-84210E50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ΑΛΓΟΡΙΘΜΟΙ</a:t>
            </a:r>
            <a:r>
              <a:rPr lang="en-US" dirty="0"/>
              <a:t> (3)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7BFC9CE-E809-0971-63E3-201933C3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</p:spPr>
        <p:txBody>
          <a:bodyPr/>
          <a:lstStyle/>
          <a:p>
            <a:r>
              <a:rPr lang="el-GR" dirty="0"/>
              <a:t>Σύνολο Αλγορίθμων: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i="0" dirty="0">
                <a:effectLst/>
              </a:rPr>
              <a:t>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</a:t>
            </a:r>
          </a:p>
          <a:p>
            <a:pPr marL="400050" lvl="1" indent="0">
              <a:buNone/>
            </a:pPr>
            <a:r>
              <a:rPr lang="en-US" i="0" dirty="0">
                <a:effectLst/>
              </a:rPr>
              <a:t>Distance</a:t>
            </a:r>
            <a:r>
              <a:rPr lang="el-GR" i="0" dirty="0">
                <a:effectLst/>
              </a:rPr>
              <a:t> ως </a:t>
            </a:r>
            <a:r>
              <a:rPr lang="en-US" i="0" dirty="0">
                <a:effectLst/>
              </a:rPr>
              <a:t>Heuristic)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400050" lvl="1" indent="0">
              <a:buNone/>
            </a:pPr>
            <a:r>
              <a:rPr lang="en-US" i="0" dirty="0">
                <a:effectLst/>
              </a:rPr>
              <a:t>A* (</a:t>
            </a:r>
            <a:r>
              <a:rPr lang="el-GR" i="0" dirty="0">
                <a:effectLst/>
              </a:rPr>
              <a:t>με </a:t>
            </a:r>
            <a:r>
              <a:rPr lang="en-US" i="0" dirty="0">
                <a:effectLst/>
              </a:rPr>
              <a:t>Manhattan </a:t>
            </a:r>
          </a:p>
          <a:p>
            <a:pPr marL="400050" lvl="1" indent="0">
              <a:buNone/>
            </a:pPr>
            <a:r>
              <a:rPr lang="en-US" i="0" dirty="0">
                <a:effectLst/>
              </a:rPr>
              <a:t>Distance </a:t>
            </a:r>
            <a:r>
              <a:rPr lang="el-GR" i="0" dirty="0">
                <a:effectLst/>
              </a:rPr>
              <a:t>ως </a:t>
            </a:r>
            <a:r>
              <a:rPr lang="en-US" i="0" dirty="0">
                <a:effectLst/>
              </a:rPr>
              <a:t>Heuristic </a:t>
            </a:r>
          </a:p>
          <a:p>
            <a:pPr marL="400050" lvl="1" indent="0">
              <a:buNone/>
            </a:pPr>
            <a:r>
              <a:rPr lang="el-GR" i="0" dirty="0">
                <a:effectLst/>
              </a:rPr>
              <a:t>αλλά και </a:t>
            </a:r>
            <a:r>
              <a:rPr lang="en-US" i="0" dirty="0">
                <a:effectLst/>
              </a:rPr>
              <a:t>Reversal Penalty)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D3968-0B39-5273-5CB6-E0E22F68F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77" y="1450018"/>
            <a:ext cx="5920040" cy="2267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CC9B37-BEF3-A396-C087-6CC9A76A78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78" y="4177000"/>
            <a:ext cx="5919139" cy="1851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2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E6CC75-113E-BCAD-86A6-EBA1268E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ΑΛΓΟΡΙΘΜΟΙ</a:t>
            </a:r>
            <a:r>
              <a:rPr lang="en-US" dirty="0"/>
              <a:t> (4)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ECF1944-343C-FD41-1D16-8B68BAAB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</p:spPr>
        <p:txBody>
          <a:bodyPr/>
          <a:lstStyle/>
          <a:p>
            <a:r>
              <a:rPr lang="el-GR" dirty="0"/>
              <a:t>Σύνολο Αλγορίθμων: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i="0" dirty="0">
                <a:effectLst/>
              </a:rPr>
              <a:t>Branch-And-Bound </a:t>
            </a:r>
            <a:endParaRPr lang="el-GR" i="0" dirty="0">
              <a:effectLst/>
            </a:endParaRPr>
          </a:p>
          <a:p>
            <a:pPr marL="400050" lvl="1" indent="0">
              <a:buNone/>
            </a:pPr>
            <a:r>
              <a:rPr lang="en-US" i="0" dirty="0">
                <a:effectLst/>
              </a:rPr>
              <a:t>Search (B&amp;B)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I</a:t>
            </a:r>
            <a:r>
              <a:rPr lang="en-US" i="0" dirty="0">
                <a:effectLst/>
              </a:rPr>
              <a:t>terative-Deepening </a:t>
            </a:r>
            <a:endParaRPr lang="el-GR" i="0" dirty="0">
              <a:effectLst/>
            </a:endParaRPr>
          </a:p>
          <a:p>
            <a:pPr marL="400050" lvl="1" indent="0">
              <a:buNone/>
            </a:pPr>
            <a:r>
              <a:rPr lang="en-US" i="0" dirty="0">
                <a:effectLst/>
              </a:rPr>
              <a:t>Search (IDS)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37528-9E34-402F-6F11-6B4842303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11" y="1287257"/>
            <a:ext cx="5771232" cy="2135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E8CC-D2AC-2999-28B6-C97D75D131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11" y="3498613"/>
            <a:ext cx="5771232" cy="2984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66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ΤΡΙΛΙΖΑ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F67D62-7DF3-2E3A-324D-D20015B4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Αλγόριθμος: </a:t>
            </a:r>
            <a:r>
              <a:rPr lang="en-US" dirty="0"/>
              <a:t>Min-Max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Πόρισμα: Ο </a:t>
            </a:r>
            <a:r>
              <a:rPr lang="en-US" dirty="0"/>
              <a:t>Min-Max </a:t>
            </a:r>
            <a:r>
              <a:rPr lang="el-GR" dirty="0"/>
              <a:t>είναι αήττητος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86D2B-63EC-F50D-8213-D43D4DB78477}"/>
              </a:ext>
            </a:extLst>
          </p:cNvPr>
          <p:cNvSpPr/>
          <p:nvPr/>
        </p:nvSpPr>
        <p:spPr>
          <a:xfrm>
            <a:off x="8442691" y="2438973"/>
            <a:ext cx="1646457" cy="1398950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6C5A50-FED6-A946-D0D7-97539BC618C4}"/>
              </a:ext>
            </a:extLst>
          </p:cNvPr>
          <p:cNvGrpSpPr/>
          <p:nvPr/>
        </p:nvGrpSpPr>
        <p:grpSpPr>
          <a:xfrm>
            <a:off x="8442691" y="3837924"/>
            <a:ext cx="1646457" cy="581102"/>
            <a:chOff x="93454" y="2078534"/>
            <a:chExt cx="1646457" cy="5811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43944-893B-0AE7-D45C-C00729515354}"/>
                </a:ext>
              </a:extLst>
            </p:cNvPr>
            <p:cNvSpPr/>
            <p:nvPr/>
          </p:nvSpPr>
          <p:spPr>
            <a:xfrm>
              <a:off x="93454" y="2078534"/>
              <a:ext cx="1646457" cy="5811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AC450-00BF-0768-F59A-0013E2F975AE}"/>
                </a:ext>
              </a:extLst>
            </p:cNvPr>
            <p:cNvSpPr txBox="1"/>
            <p:nvPr/>
          </p:nvSpPr>
          <p:spPr>
            <a:xfrm>
              <a:off x="93454" y="2078534"/>
              <a:ext cx="1646457" cy="581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600" kern="1200" dirty="0"/>
                <a:t>Τρίλιζα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0904759"/>
      </p:ext>
    </p:extLst>
  </p:cSld>
  <p:clrMapOvr>
    <a:masterClrMapping/>
  </p:clrMapOvr>
</p:sld>
</file>

<file path=ppt/theme/theme1.xml><?xml version="1.0" encoding="utf-8"?>
<a:theme xmlns:a="http://schemas.openxmlformats.org/drawingml/2006/main" name="basic_theme">
  <a:themeElements>
    <a:clrScheme name="Custom 2">
      <a:dk1>
        <a:sysClr val="windowText" lastClr="000000"/>
      </a:dk1>
      <a:lt1>
        <a:sysClr val="window" lastClr="FFFFFF"/>
      </a:lt1>
      <a:dk2>
        <a:srgbClr val="3399FF"/>
      </a:dk2>
      <a:lt2>
        <a:srgbClr val="DBF5F9"/>
      </a:lt2>
      <a:accent1>
        <a:srgbClr val="55C2C2"/>
      </a:accent1>
      <a:accent2>
        <a:srgbClr val="7EB70D"/>
      </a:accent2>
      <a:accent3>
        <a:srgbClr val="F13500"/>
      </a:accent3>
      <a:accent4>
        <a:srgbClr val="FFC807"/>
      </a:accent4>
      <a:accent5>
        <a:srgbClr val="7F7F7F"/>
      </a:accent5>
      <a:accent6>
        <a:srgbClr val="677984"/>
      </a:accent6>
      <a:hlink>
        <a:srgbClr val="0070C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_theme" id="{00F34780-519B-470A-A965-979F850E0B36}" vid="{CE4755DB-899C-4209-A668-A4D5E305EE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basic_theme</Template>
  <TotalTime>1468</TotalTime>
  <Words>1031</Words>
  <Application>Microsoft Office PowerPoint</Application>
  <PresentationFormat>Widescreen</PresentationFormat>
  <Paragraphs>311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Roboto</vt:lpstr>
      <vt:lpstr>Times New Roman</vt:lpstr>
      <vt:lpstr>basic_theme</vt:lpstr>
      <vt:lpstr>Αλγόριθμοι για την Επίλυση Συνδυαστικών Παιγνίων</vt:lpstr>
      <vt:lpstr>ΣΥΝΔΥΑΣΤΙΚΑ ΠΑΙΧΝΙΔΙΑ</vt:lpstr>
      <vt:lpstr>ΕΠΙΣΚΟΠΗΣΗ ΒΙΒΛΙΟΓΡΑΦΙΑΣ</vt:lpstr>
      <vt:lpstr>ΠΡΟΒΛΗΜΑΤΑ</vt:lpstr>
      <vt:lpstr>ΑΛΓΟΡΙΘΜΟΙ (1)</vt:lpstr>
      <vt:lpstr>ΑΛΓΟΡΙΘΜΟΙ (2)</vt:lpstr>
      <vt:lpstr>ΑΛΓΟΡΙΘΜΟΙ (3)</vt:lpstr>
      <vt:lpstr>ΑΛΓΟΡΙΘΜΟΙ (4)</vt:lpstr>
      <vt:lpstr>ΤΡΙΛΙΖΑ</vt:lpstr>
      <vt:lpstr>Connect 4 (1)</vt:lpstr>
      <vt:lpstr>Connect 4 (2)</vt:lpstr>
      <vt:lpstr>Connect 4 (3)</vt:lpstr>
      <vt:lpstr>Connect 4 (4)</vt:lpstr>
      <vt:lpstr>Connect 4 (5)</vt:lpstr>
      <vt:lpstr>8-Puzzle (1)</vt:lpstr>
      <vt:lpstr>8-Puzzle (2)</vt:lpstr>
      <vt:lpstr>8-Puzzle (3)</vt:lpstr>
      <vt:lpstr>8-Puzzle (4)</vt:lpstr>
      <vt:lpstr>THE KNIGHT PROBLEM (1)</vt:lpstr>
      <vt:lpstr>THE KNIGHT PROBLEM (2)</vt:lpstr>
      <vt:lpstr>THE KNIGHT PROBLEM (3)</vt:lpstr>
      <vt:lpstr>THE KNIGHT PROBLEM (4)</vt:lpstr>
      <vt:lpstr>ΣΥΜΠΕΡΑΣΜΑΤΑ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Εκτίμηση κατανάλωσης ενέργειας σε cloud computing</dc:title>
  <dc:creator>Man Ollie</dc:creator>
  <cp:lastModifiedBy>John Sigounas</cp:lastModifiedBy>
  <cp:revision>109</cp:revision>
  <dcterms:created xsi:type="dcterms:W3CDTF">2019-10-02T07:27:48Z</dcterms:created>
  <dcterms:modified xsi:type="dcterms:W3CDTF">2023-10-16T12:30:16Z</dcterms:modified>
</cp:coreProperties>
</file>