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6060400" cy="31089600"/>
  <p:notesSz cx="9144000" cy="6858000"/>
  <p:defaultTextStyle>
    <a:defPPr>
      <a:defRPr lang="en-US"/>
    </a:defPPr>
    <a:lvl1pPr marL="0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1pPr>
    <a:lvl2pPr marL="976579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2pPr>
    <a:lvl3pPr marL="1953158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3pPr>
    <a:lvl4pPr marL="2929738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4pPr>
    <a:lvl5pPr marL="3906317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5pPr>
    <a:lvl6pPr marL="4882896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6pPr>
    <a:lvl7pPr marL="5859475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7pPr>
    <a:lvl8pPr marL="6836054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8pPr>
    <a:lvl9pPr marL="7812634" algn="l" defTabSz="1953158" rtl="0" eaLnBrk="1" latinLnBrk="0" hangingPunct="1">
      <a:defRPr sz="38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8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446" y="-252"/>
      </p:cViewPr>
      <p:guideLst>
        <p:guide orient="horz" pos="9792"/>
        <p:guide pos="8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F0736-55E5-40A7-8012-1C14E0BB4EAE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EC6C609-E7D5-4B3C-9FC6-A6AD016269D2}">
      <dgm:prSet phldrT="[Text]" custT="1"/>
      <dgm:spPr/>
      <dgm:t>
        <a:bodyPr/>
        <a:lstStyle/>
        <a:p>
          <a:r>
            <a:rPr lang="en-US" sz="4400" b="1" dirty="0" smtClean="0">
              <a:latin typeface="Century Gothic" panose="020B0502020202020204" pitchFamily="34" charset="0"/>
            </a:rPr>
            <a:t>Plot</a:t>
          </a:r>
          <a:endParaRPr lang="en-US" sz="4400" b="1" dirty="0">
            <a:latin typeface="Century Gothic" panose="020B0502020202020204" pitchFamily="34" charset="0"/>
          </a:endParaRPr>
        </a:p>
      </dgm:t>
    </dgm:pt>
    <dgm:pt modelId="{D21F158E-3271-4E61-9E98-F73A0EEF6308}" type="parTrans" cxnId="{B3C1DA9B-3062-4081-A190-B98A9DAC071A}">
      <dgm:prSet/>
      <dgm:spPr/>
      <dgm:t>
        <a:bodyPr/>
        <a:lstStyle/>
        <a:p>
          <a:endParaRPr lang="en-US"/>
        </a:p>
      </dgm:t>
    </dgm:pt>
    <dgm:pt modelId="{C0BE3F7E-5BA3-4135-9DF8-641EB989F5BD}" type="sibTrans" cxnId="{B3C1DA9B-3062-4081-A190-B98A9DAC071A}">
      <dgm:prSet/>
      <dgm:spPr/>
      <dgm:t>
        <a:bodyPr/>
        <a:lstStyle/>
        <a:p>
          <a:endParaRPr lang="en-US"/>
        </a:p>
      </dgm:t>
    </dgm:pt>
    <dgm:pt modelId="{BC8DB884-7F9A-4C6A-83B6-C697E0737C40}" type="asst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1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98D803F1-3754-497C-9335-24F22E5E934D}" type="parTrans" cxnId="{EE20B726-FD5D-492A-A85F-B3CDC5712723}">
      <dgm:prSet/>
      <dgm:spPr/>
      <dgm:t>
        <a:bodyPr/>
        <a:lstStyle/>
        <a:p>
          <a:endParaRPr lang="en-US" sz="2000"/>
        </a:p>
      </dgm:t>
    </dgm:pt>
    <dgm:pt modelId="{D08759FD-9E78-4515-A37D-80742D0A7158}" type="sibTrans" cxnId="{EE20B726-FD5D-492A-A85F-B3CDC5712723}">
      <dgm:prSet/>
      <dgm:spPr/>
      <dgm:t>
        <a:bodyPr/>
        <a:lstStyle/>
        <a:p>
          <a:endParaRPr lang="en-US"/>
        </a:p>
      </dgm:t>
    </dgm:pt>
    <dgm:pt modelId="{A2EDA3B9-860E-45BC-8D51-F63D55834A0B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Layers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AD5F70A2-D73E-4F6E-B6B6-EC4BB56F2E3A}" type="parTrans" cxnId="{75448354-4988-41EF-9D37-A33CBC8E8360}">
      <dgm:prSet/>
      <dgm:spPr/>
      <dgm:t>
        <a:bodyPr/>
        <a:lstStyle/>
        <a:p>
          <a:endParaRPr lang="en-US" sz="2000"/>
        </a:p>
      </dgm:t>
    </dgm:pt>
    <dgm:pt modelId="{476561E9-BDDD-40A2-957B-90215D422A89}" type="sibTrans" cxnId="{75448354-4988-41EF-9D37-A33CBC8E8360}">
      <dgm:prSet/>
      <dgm:spPr/>
      <dgm:t>
        <a:bodyPr/>
        <a:lstStyle/>
        <a:p>
          <a:endParaRPr lang="en-US"/>
        </a:p>
      </dgm:t>
    </dgm:pt>
    <dgm:pt modelId="{ED3B0839-D385-4759-B07B-8AC8D3958942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rPr>
            <a:t>Scales</a:t>
          </a:r>
          <a:endParaRPr lang="en-US" sz="4400" b="1" dirty="0">
            <a:solidFill>
              <a:schemeClr val="accent5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23E01589-027A-41EF-9062-904FF62A0221}" type="parTrans" cxnId="{1F14B1BF-D66B-4FB3-9737-F6D3C1D4E030}">
      <dgm:prSet/>
      <dgm:spPr/>
      <dgm:t>
        <a:bodyPr/>
        <a:lstStyle/>
        <a:p>
          <a:endParaRPr lang="en-US" sz="2000"/>
        </a:p>
      </dgm:t>
    </dgm:pt>
    <dgm:pt modelId="{C3753B7C-6E77-48C2-B794-BE9D9A603AB5}" type="sibTrans" cxnId="{1F14B1BF-D66B-4FB3-9737-F6D3C1D4E030}">
      <dgm:prSet/>
      <dgm:spPr/>
      <dgm:t>
        <a:bodyPr/>
        <a:lstStyle/>
        <a:p>
          <a:endParaRPr lang="en-US"/>
        </a:p>
      </dgm:t>
    </dgm:pt>
    <dgm:pt modelId="{B5BFF3B3-3CFD-460A-94A1-291B336615D7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Coordinate system</a:t>
          </a:r>
          <a:endParaRPr lang="en-US" sz="4400" b="1" dirty="0">
            <a:solidFill>
              <a:schemeClr val="accent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F70494FF-D6D0-47E8-A64E-B6CDEC8F2C84}" type="parTrans" cxnId="{CD9DAA33-7E68-404C-AC3D-A1A61B1FED0E}">
      <dgm:prSet/>
      <dgm:spPr/>
      <dgm:t>
        <a:bodyPr/>
        <a:lstStyle/>
        <a:p>
          <a:endParaRPr lang="en-US" sz="2000"/>
        </a:p>
      </dgm:t>
    </dgm:pt>
    <dgm:pt modelId="{54F2E2DE-5097-4126-866E-5A5457CD229F}" type="sibTrans" cxnId="{CD9DAA33-7E68-404C-AC3D-A1A61B1FED0E}">
      <dgm:prSet/>
      <dgm:spPr/>
      <dgm:t>
        <a:bodyPr/>
        <a:lstStyle/>
        <a:p>
          <a:endParaRPr lang="en-US"/>
        </a:p>
      </dgm:t>
    </dgm:pt>
    <dgm:pt modelId="{A8EB4D03-BEC6-415E-AEC0-D70D1E5DF295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4D632FFD-C399-4205-970F-9F5024BDA07B}" type="parTrans" cxnId="{74139D48-D1BD-4561-8C6C-19D429C97C8B}">
      <dgm:prSet/>
      <dgm:spPr/>
      <dgm:t>
        <a:bodyPr/>
        <a:lstStyle/>
        <a:p>
          <a:endParaRPr lang="en-US" sz="2000"/>
        </a:p>
      </dgm:t>
    </dgm:pt>
    <dgm:pt modelId="{51B34156-9194-49AF-B0E3-E99799E7E295}" type="sibTrans" cxnId="{74139D48-D1BD-4561-8C6C-19D429C97C8B}">
      <dgm:prSet/>
      <dgm:spPr/>
      <dgm:t>
        <a:bodyPr/>
        <a:lstStyle/>
        <a:p>
          <a:endParaRPr lang="en-US"/>
        </a:p>
      </dgm:t>
    </dgm:pt>
    <dgm:pt modelId="{5A80081A-A96B-4E42-A778-F41834F8834D}" type="asst">
      <dgm:prSet custT="1"/>
      <dgm:spPr/>
      <dgm:t>
        <a:bodyPr/>
        <a:lstStyle/>
        <a:p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77DA738C-36B7-4395-A738-35998C9A5A8B}" type="parTrans" cxnId="{BEED4FA7-409D-473C-B342-10D8ED0AC8ED}">
      <dgm:prSet/>
      <dgm:spPr/>
      <dgm:t>
        <a:bodyPr/>
        <a:lstStyle/>
        <a:p>
          <a:endParaRPr lang="en-US" sz="2000"/>
        </a:p>
      </dgm:t>
    </dgm:pt>
    <dgm:pt modelId="{8DD07FC4-AD59-40D5-8F2E-4A4F75A469E0}" type="sibTrans" cxnId="{BEED4FA7-409D-473C-B342-10D8ED0AC8ED}">
      <dgm:prSet/>
      <dgm:spPr/>
      <dgm:t>
        <a:bodyPr/>
        <a:lstStyle/>
        <a:p>
          <a:endParaRPr lang="en-US"/>
        </a:p>
      </dgm:t>
    </dgm:pt>
    <dgm:pt modelId="{5C1F2BF8-8A32-45B1-9061-47C4235B3CFA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33C19BF9-391F-4A13-AAE0-B94291797E3E}" type="parTrans" cxnId="{40A83D56-A221-41CE-A617-8CB894ED7582}">
      <dgm:prSet/>
      <dgm:spPr/>
      <dgm:t>
        <a:bodyPr/>
        <a:lstStyle/>
        <a:p>
          <a:endParaRPr lang="en-US" sz="2000"/>
        </a:p>
      </dgm:t>
    </dgm:pt>
    <dgm:pt modelId="{BEC1BD8D-C9AD-4274-8BC4-234ED8C1E459}" type="sibTrans" cxnId="{40A83D56-A221-41CE-A617-8CB894ED7582}">
      <dgm:prSet/>
      <dgm:spPr/>
      <dgm:t>
        <a:bodyPr/>
        <a:lstStyle/>
        <a:p>
          <a:endParaRPr lang="en-US"/>
        </a:p>
      </dgm:t>
    </dgm:pt>
    <dgm:pt modelId="{B4F09747-FBF8-41EA-934B-5E1F66862013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89C1B82A-3FA2-480B-9D06-7605E72A68F3}" type="parTrans" cxnId="{1BE700E7-7D0E-4585-880A-FDBA1E75882E}">
      <dgm:prSet/>
      <dgm:spPr/>
      <dgm:t>
        <a:bodyPr/>
        <a:lstStyle/>
        <a:p>
          <a:endParaRPr lang="en-US" sz="2000"/>
        </a:p>
      </dgm:t>
    </dgm:pt>
    <dgm:pt modelId="{3EA48C51-7BB2-4121-85A1-46F85D7BA9D7}" type="sibTrans" cxnId="{1BE700E7-7D0E-4585-880A-FDBA1E75882E}">
      <dgm:prSet/>
      <dgm:spPr/>
      <dgm:t>
        <a:bodyPr/>
        <a:lstStyle/>
        <a:p>
          <a:endParaRPr lang="en-US"/>
        </a:p>
      </dgm:t>
    </dgm:pt>
    <dgm:pt modelId="{F03F9D8E-7FC6-4A5A-B4E0-A2B5147A8DF8}">
      <dgm:prSet custT="1"/>
      <dgm:spPr/>
      <dgm:t>
        <a:bodyPr/>
        <a:lstStyle/>
        <a:p>
          <a:r>
            <a:rPr lang="en-US" sz="4400" b="1" dirty="0" smtClean="0">
              <a:solidFill>
                <a:srgbClr val="098A87"/>
              </a:solidFill>
              <a:latin typeface="Century Gothic" panose="020B0502020202020204" pitchFamily="34" charset="0"/>
            </a:rPr>
            <a:t>Faceting</a:t>
          </a:r>
          <a:endParaRPr lang="en-US" sz="4400" b="1" dirty="0">
            <a:solidFill>
              <a:srgbClr val="098A87"/>
            </a:solidFill>
            <a:latin typeface="Century Gothic" panose="020B0502020202020204" pitchFamily="34" charset="0"/>
          </a:endParaRPr>
        </a:p>
      </dgm:t>
    </dgm:pt>
    <dgm:pt modelId="{BA5B6A22-1E3A-4C38-BCE2-AA57458FFF9A}" type="parTrans" cxnId="{21275736-FB6B-4AED-9DFA-A6F020F8D4CA}">
      <dgm:prSet/>
      <dgm:spPr/>
      <dgm:t>
        <a:bodyPr/>
        <a:lstStyle/>
        <a:p>
          <a:endParaRPr lang="en-US" sz="2000"/>
        </a:p>
      </dgm:t>
    </dgm:pt>
    <dgm:pt modelId="{CD6BF11B-CDB6-4EC1-99A6-1FCAA0C13802}" type="sibTrans" cxnId="{21275736-FB6B-4AED-9DFA-A6F020F8D4CA}">
      <dgm:prSet/>
      <dgm:spPr/>
      <dgm:t>
        <a:bodyPr/>
        <a:lstStyle/>
        <a:p>
          <a:endParaRPr lang="en-US"/>
        </a:p>
      </dgm:t>
    </dgm:pt>
    <dgm:pt modelId="{44034F92-B4B0-4D7C-89FC-5778BDDFAD96}">
      <dgm:prSet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3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38FC138A-3104-4776-BDD5-9780CB8D1187}" type="sibTrans" cxnId="{C49CE5CA-7403-4483-B073-DB737450D0E3}">
      <dgm:prSet/>
      <dgm:spPr/>
      <dgm:t>
        <a:bodyPr/>
        <a:lstStyle/>
        <a:p>
          <a:endParaRPr lang="en-US"/>
        </a:p>
      </dgm:t>
    </dgm:pt>
    <dgm:pt modelId="{F06BF1F2-B49C-491F-8E50-3C651AD3D16A}" type="parTrans" cxnId="{C49CE5CA-7403-4483-B073-DB737450D0E3}">
      <dgm:prSet/>
      <dgm:spPr/>
      <dgm:t>
        <a:bodyPr/>
        <a:lstStyle/>
        <a:p>
          <a:endParaRPr lang="en-US" sz="2000"/>
        </a:p>
      </dgm:t>
    </dgm:pt>
    <dgm:pt modelId="{25D4E244-3252-4363-B485-CFCC038FED88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…</a:t>
          </a:r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etc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876AC0E0-FE3A-4044-8D7D-BB805B71123D}" type="sibTrans" cxnId="{F487E88B-2EE3-43C1-83C6-40C27FF9A278}">
      <dgm:prSet/>
      <dgm:spPr/>
      <dgm:t>
        <a:bodyPr/>
        <a:lstStyle/>
        <a:p>
          <a:endParaRPr lang="en-US"/>
        </a:p>
      </dgm:t>
    </dgm:pt>
    <dgm:pt modelId="{B9E6ADF9-5384-4CE2-90A0-47F8B1035431}" type="parTrans" cxnId="{F487E88B-2EE3-43C1-83C6-40C27FF9A278}">
      <dgm:prSet/>
      <dgm:spPr/>
      <dgm:t>
        <a:bodyPr/>
        <a:lstStyle/>
        <a:p>
          <a:endParaRPr lang="en-US" sz="2000"/>
        </a:p>
      </dgm:t>
    </dgm:pt>
    <dgm:pt modelId="{A2816C6B-591A-475D-9635-C3FBB5329F80}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CAC235E9-9009-46C7-BD4B-EA53128023A8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F39B1217-F4BA-49D0-9AF1-48AF14C6FED2}" type="asst">
      <dgm:prSet custT="1"/>
      <dgm:spPr/>
      <dgm:t>
        <a:bodyPr/>
        <a:lstStyle/>
        <a:p>
          <a:r>
            <a:rPr lang="en-US" sz="2400" b="1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4D4BBA52-8469-435F-A0C7-D358A4DFD81D}" type="asst">
      <dgm:prSet custT="1"/>
      <dgm:spPr/>
      <dgm:t>
        <a:bodyPr/>
        <a:lstStyle/>
        <a:p>
          <a:r>
            <a:rPr lang="en-US" sz="2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F50E6865-D51A-49D3-BBA3-2A36B5CE744E}" type="asst">
      <dgm:prSet custT="1"/>
      <dgm:spPr/>
      <dgm:t>
        <a:bodyPr/>
        <a:lstStyle/>
        <a:p>
          <a:r>
            <a:rPr lang="en-US" sz="4400" b="1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2</a:t>
          </a:r>
          <a:endParaRPr lang="en-US" sz="4400" b="1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gm:t>
    </dgm:pt>
    <dgm:pt modelId="{216146A3-DCBB-4A96-84AA-18A0A1AA7EC7}" type="sibTrans" cxnId="{CA7D4B2A-3880-44CA-BA86-FCD9FC5BEF52}">
      <dgm:prSet/>
      <dgm:spPr/>
      <dgm:t>
        <a:bodyPr/>
        <a:lstStyle/>
        <a:p>
          <a:endParaRPr lang="en-US"/>
        </a:p>
      </dgm:t>
    </dgm:pt>
    <dgm:pt modelId="{8B5E82D5-DFD6-4434-BAEA-6FC9B55D3871}" type="parTrans" cxnId="{CA7D4B2A-3880-44CA-BA86-FCD9FC5BEF52}">
      <dgm:prSet/>
      <dgm:spPr/>
      <dgm:t>
        <a:bodyPr/>
        <a:lstStyle/>
        <a:p>
          <a:endParaRPr lang="en-US" sz="2000"/>
        </a:p>
      </dgm:t>
    </dgm:pt>
    <dgm:pt modelId="{89481E6A-F9BB-4758-843B-8C53466B05E9}" type="sibTrans" cxnId="{D9A57356-12FB-464D-AC2A-E11996CD3D32}">
      <dgm:prSet/>
      <dgm:spPr/>
      <dgm:t>
        <a:bodyPr/>
        <a:lstStyle/>
        <a:p>
          <a:endParaRPr lang="en-US"/>
        </a:p>
      </dgm:t>
    </dgm:pt>
    <dgm:pt modelId="{335FA561-4929-49F7-88FF-D0DB668988A0}" type="parTrans" cxnId="{D9A57356-12FB-464D-AC2A-E11996CD3D32}">
      <dgm:prSet/>
      <dgm:spPr/>
      <dgm:t>
        <a:bodyPr/>
        <a:lstStyle/>
        <a:p>
          <a:endParaRPr lang="en-US" sz="2000"/>
        </a:p>
      </dgm:t>
    </dgm:pt>
    <dgm:pt modelId="{194DBAF2-140F-4CAE-ACDB-82C25B03EC3E}" type="sibTrans" cxnId="{37AF199E-0E23-418D-8E2F-12DA2EED1182}">
      <dgm:prSet/>
      <dgm:spPr/>
      <dgm:t>
        <a:bodyPr/>
        <a:lstStyle/>
        <a:p>
          <a:endParaRPr lang="en-US"/>
        </a:p>
      </dgm:t>
    </dgm:pt>
    <dgm:pt modelId="{643CDB0B-733F-4F7D-B323-25E60D66A478}" type="parTrans" cxnId="{37AF199E-0E23-418D-8E2F-12DA2EED1182}">
      <dgm:prSet/>
      <dgm:spPr/>
      <dgm:t>
        <a:bodyPr/>
        <a:lstStyle/>
        <a:p>
          <a:endParaRPr lang="en-US" sz="2000"/>
        </a:p>
      </dgm:t>
    </dgm:pt>
    <dgm:pt modelId="{AA32C25D-C8B4-486C-AB0C-CF3BC6153E7F}" type="sibTrans" cxnId="{F8C519E8-6120-49F0-8407-5FFE3FC22A4A}">
      <dgm:prSet/>
      <dgm:spPr/>
      <dgm:t>
        <a:bodyPr/>
        <a:lstStyle/>
        <a:p>
          <a:endParaRPr lang="en-US"/>
        </a:p>
      </dgm:t>
    </dgm:pt>
    <dgm:pt modelId="{74110F04-8663-46B2-A56B-5845466BBC77}" type="parTrans" cxnId="{F8C519E8-6120-49F0-8407-5FFE3FC22A4A}">
      <dgm:prSet/>
      <dgm:spPr/>
      <dgm:t>
        <a:bodyPr/>
        <a:lstStyle/>
        <a:p>
          <a:endParaRPr lang="en-US" sz="2000"/>
        </a:p>
      </dgm:t>
    </dgm:pt>
    <dgm:pt modelId="{45426932-BFDB-4DA7-B33D-CA7FE5C3E6A4}" type="sibTrans" cxnId="{0377646E-5F79-432C-9F91-3EEB6470804A}">
      <dgm:prSet/>
      <dgm:spPr/>
      <dgm:t>
        <a:bodyPr/>
        <a:lstStyle/>
        <a:p>
          <a:endParaRPr lang="en-US"/>
        </a:p>
      </dgm:t>
    </dgm:pt>
    <dgm:pt modelId="{C041D622-8A26-4690-940A-25C2A0ACDDDF}" type="parTrans" cxnId="{0377646E-5F79-432C-9F91-3EEB6470804A}">
      <dgm:prSet/>
      <dgm:spPr/>
      <dgm:t>
        <a:bodyPr/>
        <a:lstStyle/>
        <a:p>
          <a:endParaRPr lang="en-US" sz="2000"/>
        </a:p>
      </dgm:t>
    </dgm:pt>
    <dgm:pt modelId="{674A9219-5955-4BFB-867C-B3DADBD26AA0}" type="pres">
      <dgm:prSet presAssocID="{DC9F0736-55E5-40A7-8012-1C14E0BB4E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A0EEE6-D53E-451F-A063-F72AC8C43F5D}" type="pres">
      <dgm:prSet presAssocID="{2EC6C609-E7D5-4B3C-9FC6-A6AD016269D2}" presName="hierRoot1" presStyleCnt="0">
        <dgm:presLayoutVars>
          <dgm:hierBranch val="init"/>
        </dgm:presLayoutVars>
      </dgm:prSet>
      <dgm:spPr/>
    </dgm:pt>
    <dgm:pt modelId="{BE3E4F9A-1BAE-4659-BC79-310C0A121701}" type="pres">
      <dgm:prSet presAssocID="{2EC6C609-E7D5-4B3C-9FC6-A6AD016269D2}" presName="rootComposite1" presStyleCnt="0"/>
      <dgm:spPr/>
    </dgm:pt>
    <dgm:pt modelId="{2080319B-642B-4D96-B1EF-39DDB94FEA71}" type="pres">
      <dgm:prSet presAssocID="{2EC6C609-E7D5-4B3C-9FC6-A6AD016269D2}" presName="rootText1" presStyleLbl="node0" presStyleIdx="0" presStyleCnt="1" custAng="16200000" custScaleX="90909" custScaleY="90909" custLinFactNeighborX="-7471" custLinFactNeighborY="-90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B1EBF-A866-4163-B65B-0018C62FC76A}" type="pres">
      <dgm:prSet presAssocID="{2EC6C609-E7D5-4B3C-9FC6-A6AD016269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C32326-22F2-4BC3-A4EB-9F69B9FB1652}" type="pres">
      <dgm:prSet presAssocID="{2EC6C609-E7D5-4B3C-9FC6-A6AD016269D2}" presName="hierChild2" presStyleCnt="0"/>
      <dgm:spPr/>
    </dgm:pt>
    <dgm:pt modelId="{BC0DA0C3-2F34-4196-8133-E265789C24FC}" type="pres">
      <dgm:prSet presAssocID="{AD5F70A2-D73E-4F6E-B6B6-EC4BB56F2E3A}" presName="Name64" presStyleLbl="parChTrans1D2" presStyleIdx="0" presStyleCnt="4"/>
      <dgm:spPr/>
      <dgm:t>
        <a:bodyPr/>
        <a:lstStyle/>
        <a:p>
          <a:endParaRPr lang="en-US"/>
        </a:p>
      </dgm:t>
    </dgm:pt>
    <dgm:pt modelId="{3BACC1C3-0F42-4CBB-BCD9-6D3429A7F1C2}" type="pres">
      <dgm:prSet presAssocID="{A2EDA3B9-860E-45BC-8D51-F63D55834A0B}" presName="hierRoot2" presStyleCnt="0">
        <dgm:presLayoutVars>
          <dgm:hierBranch val="hang"/>
        </dgm:presLayoutVars>
      </dgm:prSet>
      <dgm:spPr/>
    </dgm:pt>
    <dgm:pt modelId="{2E6CA5DB-FD9D-4E48-B564-020911C63800}" type="pres">
      <dgm:prSet presAssocID="{A2EDA3B9-860E-45BC-8D51-F63D55834A0B}" presName="rootComposite" presStyleCnt="0"/>
      <dgm:spPr/>
    </dgm:pt>
    <dgm:pt modelId="{F7DD4743-AB9B-49CB-BEC9-3FDFA5225BBE}" type="pres">
      <dgm:prSet presAssocID="{A2EDA3B9-860E-45BC-8D51-F63D55834A0B}" presName="rootText" presStyleLbl="node2" presStyleIdx="0" presStyleCnt="4" custScaleX="75727" custScaleY="202439" custLinFactY="-200000" custLinFactNeighborX="-88885" custLinFactNeighborY="-293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A956C-0E06-470C-BA21-471AD058F7DE}" type="pres">
      <dgm:prSet presAssocID="{A2EDA3B9-860E-45BC-8D51-F63D55834A0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58440BA-8272-4F09-B6E9-1AABA8A086EA}" type="pres">
      <dgm:prSet presAssocID="{A2EDA3B9-860E-45BC-8D51-F63D55834A0B}" presName="hierChild4" presStyleCnt="0"/>
      <dgm:spPr/>
    </dgm:pt>
    <dgm:pt modelId="{44FD0E4C-C4EE-4710-9294-A41B802A79C0}" type="pres">
      <dgm:prSet presAssocID="{F06BF1F2-B49C-491F-8E50-3C651AD3D16A}" presName="Name47" presStyleLbl="parChTrans1D3" presStyleIdx="0" presStyleCnt="3" custSzX="1443326" custSzY="6496980"/>
      <dgm:spPr/>
      <dgm:t>
        <a:bodyPr/>
        <a:lstStyle/>
        <a:p>
          <a:endParaRPr lang="en-US"/>
        </a:p>
      </dgm:t>
    </dgm:pt>
    <dgm:pt modelId="{AD140B5C-0F08-4877-AFFC-6846AE3DCEFC}" type="pres">
      <dgm:prSet presAssocID="{44034F92-B4B0-4D7C-89FC-5778BDDFAD96}" presName="hierRoot2" presStyleCnt="0">
        <dgm:presLayoutVars>
          <dgm:hierBranch val="init"/>
        </dgm:presLayoutVars>
      </dgm:prSet>
      <dgm:spPr/>
    </dgm:pt>
    <dgm:pt modelId="{AC63870E-9F2F-4221-ADD9-981AC75DF087}" type="pres">
      <dgm:prSet presAssocID="{44034F92-B4B0-4D7C-89FC-5778BDDFAD96}" presName="rootComposite" presStyleCnt="0"/>
      <dgm:spPr/>
    </dgm:pt>
    <dgm:pt modelId="{FABCCD5F-C157-4DE5-BE28-BDA5FB49084B}" type="pres">
      <dgm:prSet presAssocID="{44034F92-B4B0-4D7C-89FC-5778BDDFAD96}" presName="rootText" presStyleLbl="node3" presStyleIdx="0" presStyleCnt="1" custScaleX="52676" custScaleY="124550" custLinFactX="-200000" custLinFactY="24101" custLinFactNeighborX="-26217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DDB36-4F73-48E1-853A-D5EB038D3588}" type="pres">
      <dgm:prSet presAssocID="{44034F92-B4B0-4D7C-89FC-5778BDDFAD96}" presName="rootConnector" presStyleLbl="node3" presStyleIdx="0" presStyleCnt="1"/>
      <dgm:spPr/>
      <dgm:t>
        <a:bodyPr/>
        <a:lstStyle/>
        <a:p>
          <a:endParaRPr lang="en-US"/>
        </a:p>
      </dgm:t>
    </dgm:pt>
    <dgm:pt modelId="{DDCC78CE-CAF4-4DEE-AD6F-765F9A7836B4}" type="pres">
      <dgm:prSet presAssocID="{44034F92-B4B0-4D7C-89FC-5778BDDFAD96}" presName="hierChild4" presStyleCnt="0"/>
      <dgm:spPr/>
    </dgm:pt>
    <dgm:pt modelId="{985EEF71-F883-450E-8D3C-E7FB45488CE5}" type="pres">
      <dgm:prSet presAssocID="{B9E6ADF9-5384-4CE2-90A0-47F8B1035431}" presName="Name64" presStyleLbl="parChTrans1D4" presStyleIdx="0" presStyleCnt="9" custSzX="532170" custSzY="86653"/>
      <dgm:spPr/>
      <dgm:t>
        <a:bodyPr/>
        <a:lstStyle/>
        <a:p>
          <a:endParaRPr lang="en-US"/>
        </a:p>
      </dgm:t>
    </dgm:pt>
    <dgm:pt modelId="{B2599F32-2C24-4E58-96FE-4CBEBCB7C654}" type="pres">
      <dgm:prSet presAssocID="{25D4E244-3252-4363-B485-CFCC038FED88}" presName="hierRoot2" presStyleCnt="0">
        <dgm:presLayoutVars>
          <dgm:hierBranch val="init"/>
        </dgm:presLayoutVars>
      </dgm:prSet>
      <dgm:spPr/>
    </dgm:pt>
    <dgm:pt modelId="{D0953897-B11E-4C18-989A-98230A033199}" type="pres">
      <dgm:prSet presAssocID="{25D4E244-3252-4363-B485-CFCC038FED88}" presName="rootComposite" presStyleCnt="0"/>
      <dgm:spPr/>
    </dgm:pt>
    <dgm:pt modelId="{1BF09A72-5553-4CF0-BAAF-4C2F29A6B64A}" type="pres">
      <dgm:prSet presAssocID="{25D4E244-3252-4363-B485-CFCC038FED88}" presName="rootText" presStyleLbl="node4" presStyleIdx="0" presStyleCnt="3" custScaleX="45284" custScaleY="64536" custLinFactX="-200000" custLinFactY="24101" custLinFactNeighborX="-25723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32E65-DC7D-41C5-99C5-B4866D6C2C00}" type="pres">
      <dgm:prSet presAssocID="{25D4E244-3252-4363-B485-CFCC038FED88}" presName="rootConnector" presStyleLbl="node4" presStyleIdx="0" presStyleCnt="3"/>
      <dgm:spPr/>
      <dgm:t>
        <a:bodyPr/>
        <a:lstStyle/>
        <a:p>
          <a:endParaRPr lang="en-US"/>
        </a:p>
      </dgm:t>
    </dgm:pt>
    <dgm:pt modelId="{9F1F45DA-D9E4-4DC6-917D-58339E3D133F}" type="pres">
      <dgm:prSet presAssocID="{25D4E244-3252-4363-B485-CFCC038FED88}" presName="hierChild4" presStyleCnt="0"/>
      <dgm:spPr/>
    </dgm:pt>
    <dgm:pt modelId="{E5EBBE5B-9684-4BA6-89F0-55439D604431}" type="pres">
      <dgm:prSet presAssocID="{25D4E244-3252-4363-B485-CFCC038FED88}" presName="hierChild5" presStyleCnt="0"/>
      <dgm:spPr/>
    </dgm:pt>
    <dgm:pt modelId="{6A42F3B0-F88F-47B5-BF00-AFA2AE7CB5FE}" type="pres">
      <dgm:prSet presAssocID="{44034F92-B4B0-4D7C-89FC-5778BDDFAD96}" presName="hierChild5" presStyleCnt="0"/>
      <dgm:spPr/>
    </dgm:pt>
    <dgm:pt modelId="{6507B821-373E-4A1B-B6BB-84128103A67F}" type="pres">
      <dgm:prSet presAssocID="{A2EDA3B9-860E-45BC-8D51-F63D55834A0B}" presName="hierChild5" presStyleCnt="0"/>
      <dgm:spPr/>
    </dgm:pt>
    <dgm:pt modelId="{8959CE4D-C95F-4740-A864-E32484E321A8}" type="pres">
      <dgm:prSet presAssocID="{98D803F1-3754-497C-9335-24F22E5E934D}" presName="Name115" presStyleLbl="parChTrans1D3" presStyleIdx="1" presStyleCnt="3" custSzX="1312586" custSzY="370732"/>
      <dgm:spPr/>
      <dgm:t>
        <a:bodyPr/>
        <a:lstStyle/>
        <a:p>
          <a:endParaRPr lang="en-US"/>
        </a:p>
      </dgm:t>
    </dgm:pt>
    <dgm:pt modelId="{62C44468-DED3-4812-B572-E9C093E3023D}" type="pres">
      <dgm:prSet presAssocID="{BC8DB884-7F9A-4C6A-83B6-C697E0737C40}" presName="hierRoot3" presStyleCnt="0">
        <dgm:presLayoutVars>
          <dgm:hierBranch/>
        </dgm:presLayoutVars>
      </dgm:prSet>
      <dgm:spPr/>
    </dgm:pt>
    <dgm:pt modelId="{C0462616-05EB-472A-8FB5-D24580E5A6D2}" type="pres">
      <dgm:prSet presAssocID="{BC8DB884-7F9A-4C6A-83B6-C697E0737C40}" presName="rootComposite3" presStyleCnt="0"/>
      <dgm:spPr/>
    </dgm:pt>
    <dgm:pt modelId="{556993A9-E15D-4CD1-A952-8174A291897E}" type="pres">
      <dgm:prSet presAssocID="{BC8DB884-7F9A-4C6A-83B6-C697E0737C40}" presName="rootText3" presStyleLbl="asst2" presStyleIdx="0" presStyleCnt="8" custScaleX="66807" custScaleY="106616" custLinFactX="-7143" custLinFactY="-299670" custLinFactNeighborX="-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FEC92-B0C8-4F9A-B3E0-41D5D756698A}" type="pres">
      <dgm:prSet presAssocID="{BC8DB884-7F9A-4C6A-83B6-C697E0737C40}" presName="rootConnector3" presStyleLbl="asst2" presStyleIdx="0" presStyleCnt="8"/>
      <dgm:spPr/>
      <dgm:t>
        <a:bodyPr/>
        <a:lstStyle/>
        <a:p>
          <a:endParaRPr lang="en-US"/>
        </a:p>
      </dgm:t>
    </dgm:pt>
    <dgm:pt modelId="{77DF6354-5837-45B9-B865-628F580F6721}" type="pres">
      <dgm:prSet presAssocID="{BC8DB884-7F9A-4C6A-83B6-C697E0737C40}" presName="hierChild6" presStyleCnt="0"/>
      <dgm:spPr/>
    </dgm:pt>
    <dgm:pt modelId="{FC4F6A48-B6CF-4337-98C8-F9C910FD0825}" type="pres">
      <dgm:prSet presAssocID="{89C1B82A-3FA2-480B-9D06-7605E72A68F3}" presName="Name64" presStyleLbl="parChTrans1D4" presStyleIdx="1" presStyleCnt="9" custSzX="4123084" custSzY="855742"/>
      <dgm:spPr/>
      <dgm:t>
        <a:bodyPr/>
        <a:lstStyle/>
        <a:p>
          <a:endParaRPr lang="en-US"/>
        </a:p>
      </dgm:t>
    </dgm:pt>
    <dgm:pt modelId="{24694F89-4084-490D-A81D-8E0AC00116A5}" type="pres">
      <dgm:prSet presAssocID="{B4F09747-FBF8-41EA-934B-5E1F66862013}" presName="hierRoot2" presStyleCnt="0">
        <dgm:presLayoutVars>
          <dgm:hierBranch val="init"/>
        </dgm:presLayoutVars>
      </dgm:prSet>
      <dgm:spPr/>
    </dgm:pt>
    <dgm:pt modelId="{CFB86A12-7DF5-4910-8478-C55992E03731}" type="pres">
      <dgm:prSet presAssocID="{B4F09747-FBF8-41EA-934B-5E1F66862013}" presName="rootComposite" presStyleCnt="0"/>
      <dgm:spPr/>
    </dgm:pt>
    <dgm:pt modelId="{08EA9D08-644C-4287-941A-553225F3C022}" type="pres">
      <dgm:prSet presAssocID="{B4F09747-FBF8-41EA-934B-5E1F66862013}" presName="rootText" presStyleLbl="node4" presStyleIdx="1" presStyleCnt="3" custScaleX="53477" custScaleY="107159" custLinFactX="-100000" custLinFactY="-300000" custLinFactNeighborX="-136334" custLinFactNeighborY="-388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978EE9-A3D3-4F0E-B01C-67FEACF197E1}" type="pres">
      <dgm:prSet presAssocID="{B4F09747-FBF8-41EA-934B-5E1F66862013}" presName="rootConnector" presStyleLbl="node4" presStyleIdx="1" presStyleCnt="3"/>
      <dgm:spPr/>
      <dgm:t>
        <a:bodyPr/>
        <a:lstStyle/>
        <a:p>
          <a:endParaRPr lang="en-US"/>
        </a:p>
      </dgm:t>
    </dgm:pt>
    <dgm:pt modelId="{39D30BD2-82E5-44C3-B6B8-F8B435ABC63D}" type="pres">
      <dgm:prSet presAssocID="{B4F09747-FBF8-41EA-934B-5E1F66862013}" presName="hierChild4" presStyleCnt="0"/>
      <dgm:spPr/>
    </dgm:pt>
    <dgm:pt modelId="{C50BB83C-D85E-41EA-85D8-A802CF38F2C1}" type="pres">
      <dgm:prSet presAssocID="{B4F09747-FBF8-41EA-934B-5E1F66862013}" presName="hierChild5" presStyleCnt="0"/>
      <dgm:spPr/>
    </dgm:pt>
    <dgm:pt modelId="{C7B160D2-8423-4C8D-8C28-93416D561C54}" type="pres">
      <dgm:prSet presAssocID="{BC8DB884-7F9A-4C6A-83B6-C697E0737C40}" presName="hierChild7" presStyleCnt="0"/>
      <dgm:spPr/>
    </dgm:pt>
    <dgm:pt modelId="{2A7B97A2-75EE-4FA2-A66E-AE4628B27B74}" type="pres">
      <dgm:prSet presAssocID="{4D632FFD-C399-4205-970F-9F5024BDA07B}" presName="Name115" presStyleLbl="parChTrans1D4" presStyleIdx="2" presStyleCnt="9" custSzX="2095510" custSzY="739640"/>
      <dgm:spPr/>
      <dgm:t>
        <a:bodyPr/>
        <a:lstStyle/>
        <a:p>
          <a:endParaRPr lang="en-US"/>
        </a:p>
      </dgm:t>
    </dgm:pt>
    <dgm:pt modelId="{B617051F-713D-491D-9630-21F5F0D24C3B}" type="pres">
      <dgm:prSet presAssocID="{A8EB4D03-BEC6-415E-AEC0-D70D1E5DF295}" presName="hierRoot3" presStyleCnt="0">
        <dgm:presLayoutVars>
          <dgm:hierBranch val="init"/>
        </dgm:presLayoutVars>
      </dgm:prSet>
      <dgm:spPr/>
    </dgm:pt>
    <dgm:pt modelId="{0F47D772-9A02-4D0C-AC53-D300C369E184}" type="pres">
      <dgm:prSet presAssocID="{A8EB4D03-BEC6-415E-AEC0-D70D1E5DF295}" presName="rootComposite3" presStyleCnt="0"/>
      <dgm:spPr/>
    </dgm:pt>
    <dgm:pt modelId="{E46D91B8-1864-4ACE-880D-EE43968002F2}" type="pres">
      <dgm:prSet presAssocID="{A8EB4D03-BEC6-415E-AEC0-D70D1E5DF295}" presName="rootText3" presStyleLbl="asst2" presStyleIdx="1" presStyleCnt="8" custScaleX="53477" custScaleY="107157" custLinFactX="-52525" custLinFactY="-200000" custLinFactNeighborX="-100000" custLinFactNeighborY="-238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48843-58F9-4FA7-AD41-31343F5419AD}" type="pres">
      <dgm:prSet presAssocID="{A8EB4D03-BEC6-415E-AEC0-D70D1E5DF295}" presName="rootConnector3" presStyleLbl="asst2" presStyleIdx="1" presStyleCnt="8"/>
      <dgm:spPr/>
      <dgm:t>
        <a:bodyPr/>
        <a:lstStyle/>
        <a:p>
          <a:endParaRPr lang="en-US"/>
        </a:p>
      </dgm:t>
    </dgm:pt>
    <dgm:pt modelId="{8EECBA5A-8F8C-4949-804C-026D1F0B2C11}" type="pres">
      <dgm:prSet presAssocID="{A8EB4D03-BEC6-415E-AEC0-D70D1E5DF295}" presName="hierChild6" presStyleCnt="0"/>
      <dgm:spPr/>
    </dgm:pt>
    <dgm:pt modelId="{7FE07D6D-419D-4FB1-A847-7AFFAD3EE92D}" type="pres">
      <dgm:prSet presAssocID="{A8EB4D03-BEC6-415E-AEC0-D70D1E5DF295}" presName="hierChild7" presStyleCnt="0"/>
      <dgm:spPr/>
    </dgm:pt>
    <dgm:pt modelId="{666B7ED4-1440-4E0F-928C-C19310EAB7F1}" type="pres">
      <dgm:prSet presAssocID="{77DA738C-36B7-4395-A738-35998C9A5A8B}" presName="Name115" presStyleLbl="parChTrans1D4" presStyleIdx="3" presStyleCnt="9" custSzX="2095510" custSzY="348694"/>
      <dgm:spPr/>
      <dgm:t>
        <a:bodyPr/>
        <a:lstStyle/>
        <a:p>
          <a:endParaRPr lang="en-US"/>
        </a:p>
      </dgm:t>
    </dgm:pt>
    <dgm:pt modelId="{7970C6CA-C7A8-42D4-B249-A7CE74DA0F11}" type="pres">
      <dgm:prSet presAssocID="{5A80081A-A96B-4E42-A778-F41834F8834D}" presName="hierRoot3" presStyleCnt="0">
        <dgm:presLayoutVars>
          <dgm:hierBranch val="init"/>
        </dgm:presLayoutVars>
      </dgm:prSet>
      <dgm:spPr/>
    </dgm:pt>
    <dgm:pt modelId="{CFCC9DA7-5CDD-42D8-8251-842F1A13AF29}" type="pres">
      <dgm:prSet presAssocID="{5A80081A-A96B-4E42-A778-F41834F8834D}" presName="rootComposite3" presStyleCnt="0"/>
      <dgm:spPr/>
    </dgm:pt>
    <dgm:pt modelId="{7EA8C150-67AD-4449-A92E-08A01AECE502}" type="pres">
      <dgm:prSet presAssocID="{5A80081A-A96B-4E42-A778-F41834F8834D}" presName="rootText3" presStyleLbl="asst2" presStyleIdx="2" presStyleCnt="8" custScaleX="53477" custScaleY="107157" custLinFactX="-52766" custLinFactY="-367269" custLinFactNeighborX="-100000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3D6086-61AC-4392-B905-4D38A44CBA29}" type="pres">
      <dgm:prSet presAssocID="{5A80081A-A96B-4E42-A778-F41834F8834D}" presName="rootConnector3" presStyleLbl="asst2" presStyleIdx="2" presStyleCnt="8"/>
      <dgm:spPr/>
      <dgm:t>
        <a:bodyPr/>
        <a:lstStyle/>
        <a:p>
          <a:endParaRPr lang="en-US"/>
        </a:p>
      </dgm:t>
    </dgm:pt>
    <dgm:pt modelId="{6632E7DD-2D33-4EFB-B8DC-F06D9D7A8ED9}" type="pres">
      <dgm:prSet presAssocID="{5A80081A-A96B-4E42-A778-F41834F8834D}" presName="hierChild6" presStyleCnt="0"/>
      <dgm:spPr/>
    </dgm:pt>
    <dgm:pt modelId="{4A53A8DE-10E6-4C2C-AF30-6F90BCE0E3C2}" type="pres">
      <dgm:prSet presAssocID="{5A80081A-A96B-4E42-A778-F41834F8834D}" presName="hierChild7" presStyleCnt="0"/>
      <dgm:spPr/>
    </dgm:pt>
    <dgm:pt modelId="{F061BB6D-1705-4918-B391-A3C33A0C0EC0}" type="pres">
      <dgm:prSet presAssocID="{33C19BF9-391F-4A13-AAE0-B94291797E3E}" presName="Name115" presStyleLbl="parChTrans1D4" presStyleIdx="4" presStyleCnt="9" custSzX="5486418" custSzY="739640"/>
      <dgm:spPr/>
      <dgm:t>
        <a:bodyPr/>
        <a:lstStyle/>
        <a:p>
          <a:endParaRPr lang="en-US"/>
        </a:p>
      </dgm:t>
    </dgm:pt>
    <dgm:pt modelId="{EE117886-06A3-4860-9118-9ABAF5CA141D}" type="pres">
      <dgm:prSet presAssocID="{5C1F2BF8-8A32-45B1-9061-47C4235B3CFA}" presName="hierRoot3" presStyleCnt="0">
        <dgm:presLayoutVars>
          <dgm:hierBranch val="init"/>
        </dgm:presLayoutVars>
      </dgm:prSet>
      <dgm:spPr/>
    </dgm:pt>
    <dgm:pt modelId="{747663BD-9674-4646-90AA-3D06A2B6A264}" type="pres">
      <dgm:prSet presAssocID="{5C1F2BF8-8A32-45B1-9061-47C4235B3CFA}" presName="rootComposite3" presStyleCnt="0"/>
      <dgm:spPr/>
    </dgm:pt>
    <dgm:pt modelId="{9F264E81-31BB-4948-AFA1-083E4D73A81A}" type="pres">
      <dgm:prSet presAssocID="{5C1F2BF8-8A32-45B1-9061-47C4235B3CFA}" presName="rootText3" presStyleLbl="asst2" presStyleIdx="3" presStyleCnt="8" custScaleX="47796" custScaleY="105640" custLinFactX="-66159" custLinFactY="-200000" custLinFactNeighborX="-100000" custLinFactNeighborY="-2342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16224-8137-4026-BFE3-622879AA7CC8}" type="pres">
      <dgm:prSet presAssocID="{5C1F2BF8-8A32-45B1-9061-47C4235B3CFA}" presName="rootConnector3" presStyleLbl="asst2" presStyleIdx="3" presStyleCnt="8"/>
      <dgm:spPr/>
      <dgm:t>
        <a:bodyPr/>
        <a:lstStyle/>
        <a:p>
          <a:endParaRPr lang="en-US"/>
        </a:p>
      </dgm:t>
    </dgm:pt>
    <dgm:pt modelId="{B671C74A-04BA-49DF-BE2B-E5F0552CDCEC}" type="pres">
      <dgm:prSet presAssocID="{5C1F2BF8-8A32-45B1-9061-47C4235B3CFA}" presName="hierChild6" presStyleCnt="0"/>
      <dgm:spPr/>
    </dgm:pt>
    <dgm:pt modelId="{4AD2E0B0-2E9A-49FB-B2F0-8A16A94467E7}" type="pres">
      <dgm:prSet presAssocID="{5C1F2BF8-8A32-45B1-9061-47C4235B3CFA}" presName="hierChild7" presStyleCnt="0"/>
      <dgm:spPr/>
    </dgm:pt>
    <dgm:pt modelId="{F2D11448-41E5-4724-879E-06AA3944915F}" type="pres">
      <dgm:prSet presAssocID="{8B5E82D5-DFD6-4434-BAEA-6FC9B55D3871}" presName="Name115" presStyleLbl="parChTrans1D3" presStyleIdx="2" presStyleCnt="3" custSzX="1391410" custSzY="3011298"/>
      <dgm:spPr/>
      <dgm:t>
        <a:bodyPr/>
        <a:lstStyle/>
        <a:p>
          <a:endParaRPr lang="en-US"/>
        </a:p>
      </dgm:t>
    </dgm:pt>
    <dgm:pt modelId="{6F4897FF-F0DB-4FBA-8BE7-214F18FCC4F1}" type="pres">
      <dgm:prSet presAssocID="{F50E6865-D51A-49D3-BBA3-2A36B5CE744E}" presName="hierRoot3" presStyleCnt="0">
        <dgm:presLayoutVars>
          <dgm:hierBranch val="init"/>
        </dgm:presLayoutVars>
      </dgm:prSet>
      <dgm:spPr/>
    </dgm:pt>
    <dgm:pt modelId="{7B952F8D-D4B0-4D28-A20E-8B3621E193B8}" type="pres">
      <dgm:prSet presAssocID="{F50E6865-D51A-49D3-BBA3-2A36B5CE744E}" presName="rootComposite3" presStyleCnt="0"/>
      <dgm:spPr/>
    </dgm:pt>
    <dgm:pt modelId="{986C1812-1810-47F5-A099-ABD15361AF24}" type="pres">
      <dgm:prSet presAssocID="{F50E6865-D51A-49D3-BBA3-2A36B5CE744E}" presName="rootText3" presStyleLbl="asst2" presStyleIdx="4" presStyleCnt="8" custScaleX="60824" custScaleY="104760" custLinFactX="-23757" custLinFactY="-200000" custLinFactNeighborX="-100000" custLinFactNeighborY="-2083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E473C7-20BC-4CAF-A736-EFFF5CFA7122}" type="pres">
      <dgm:prSet presAssocID="{F50E6865-D51A-49D3-BBA3-2A36B5CE744E}" presName="rootConnector3" presStyleLbl="asst2" presStyleIdx="4" presStyleCnt="8"/>
      <dgm:spPr/>
      <dgm:t>
        <a:bodyPr/>
        <a:lstStyle/>
        <a:p>
          <a:endParaRPr lang="en-US"/>
        </a:p>
      </dgm:t>
    </dgm:pt>
    <dgm:pt modelId="{ABE88287-7BB1-4127-B3CD-D80926CFCE3E}" type="pres">
      <dgm:prSet presAssocID="{F50E6865-D51A-49D3-BBA3-2A36B5CE744E}" presName="hierChild6" presStyleCnt="0"/>
      <dgm:spPr/>
    </dgm:pt>
    <dgm:pt modelId="{05E26F3D-4F04-4871-AC1E-99337AED2DD4}" type="pres">
      <dgm:prSet presAssocID="{335FA561-4929-49F7-88FF-D0DB668988A0}" presName="Name64" presStyleLbl="parChTrans1D4" presStyleIdx="5" presStyleCnt="9" custSzX="2550819" custSzY="973739"/>
      <dgm:spPr/>
      <dgm:t>
        <a:bodyPr/>
        <a:lstStyle/>
        <a:p>
          <a:endParaRPr lang="en-US"/>
        </a:p>
      </dgm:t>
    </dgm:pt>
    <dgm:pt modelId="{DD99023D-BE99-49CB-833B-338805E1C282}" type="pres">
      <dgm:prSet presAssocID="{A2816C6B-591A-475D-9635-C3FBB5329F80}" presName="hierRoot2" presStyleCnt="0">
        <dgm:presLayoutVars>
          <dgm:hierBranch val="init"/>
        </dgm:presLayoutVars>
      </dgm:prSet>
      <dgm:spPr/>
    </dgm:pt>
    <dgm:pt modelId="{B1126DB5-484A-4AD9-96E1-84492F33EE7D}" type="pres">
      <dgm:prSet presAssocID="{A2816C6B-591A-475D-9635-C3FBB5329F80}" presName="rootComposite" presStyleCnt="0"/>
      <dgm:spPr/>
    </dgm:pt>
    <dgm:pt modelId="{1BFC8042-51E5-4F80-8989-CCDC2F4B5CE1}" type="pres">
      <dgm:prSet presAssocID="{A2816C6B-591A-475D-9635-C3FBB5329F80}" presName="rootText" presStyleLbl="node4" presStyleIdx="2" presStyleCnt="3" custScaleX="56034" custScaleY="116439" custLinFactX="-100000" custLinFactY="-100000" custLinFactNeighborX="-135696" custLinFactNeighborY="-170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20D7F-EF8A-4D56-99D5-2C4BD4B3BB23}" type="pres">
      <dgm:prSet presAssocID="{A2816C6B-591A-475D-9635-C3FBB5329F80}" presName="rootConnector" presStyleLbl="node4" presStyleIdx="2" presStyleCnt="3"/>
      <dgm:spPr/>
      <dgm:t>
        <a:bodyPr/>
        <a:lstStyle/>
        <a:p>
          <a:endParaRPr lang="en-US"/>
        </a:p>
      </dgm:t>
    </dgm:pt>
    <dgm:pt modelId="{B6F4D88D-B87D-4AFB-B728-9EB5CC53172D}" type="pres">
      <dgm:prSet presAssocID="{A2816C6B-591A-475D-9635-C3FBB5329F80}" presName="hierChild4" presStyleCnt="0"/>
      <dgm:spPr/>
    </dgm:pt>
    <dgm:pt modelId="{B4B7E563-B8DB-46B0-AAD3-878267D97518}" type="pres">
      <dgm:prSet presAssocID="{A2816C6B-591A-475D-9635-C3FBB5329F80}" presName="hierChild5" presStyleCnt="0"/>
      <dgm:spPr/>
    </dgm:pt>
    <dgm:pt modelId="{42B5019C-AC42-41A7-B234-18D78ECC2297}" type="pres">
      <dgm:prSet presAssocID="{F50E6865-D51A-49D3-BBA3-2A36B5CE744E}" presName="hierChild7" presStyleCnt="0"/>
      <dgm:spPr/>
    </dgm:pt>
    <dgm:pt modelId="{AAC9802A-64F1-4A22-BC7F-EA7E327DCDDF}" type="pres">
      <dgm:prSet presAssocID="{C041D622-8A26-4690-940A-25C2A0ACDDDF}" presName="Name115" presStyleLbl="parChTrans1D4" presStyleIdx="6" presStyleCnt="9" custSzX="1643508" custSzY="336413"/>
      <dgm:spPr/>
      <dgm:t>
        <a:bodyPr/>
        <a:lstStyle/>
        <a:p>
          <a:endParaRPr lang="en-US"/>
        </a:p>
      </dgm:t>
    </dgm:pt>
    <dgm:pt modelId="{38D841AC-138D-4F83-8EE6-FD3634BFF03F}" type="pres">
      <dgm:prSet presAssocID="{4D4BBA52-8469-435F-A0C7-D358A4DFD81D}" presName="hierRoot3" presStyleCnt="0">
        <dgm:presLayoutVars>
          <dgm:hierBranch val="init"/>
        </dgm:presLayoutVars>
      </dgm:prSet>
      <dgm:spPr/>
    </dgm:pt>
    <dgm:pt modelId="{CA0D5178-84CD-4E06-A337-CA5DAF1544A2}" type="pres">
      <dgm:prSet presAssocID="{4D4BBA52-8469-435F-A0C7-D358A4DFD81D}" presName="rootComposite3" presStyleCnt="0"/>
      <dgm:spPr/>
    </dgm:pt>
    <dgm:pt modelId="{049524DC-52C0-401D-9C7B-E44E3451C89C}" type="pres">
      <dgm:prSet presAssocID="{4D4BBA52-8469-435F-A0C7-D358A4DFD81D}" presName="rootText3" presStyleLbl="asst2" presStyleIdx="5" presStyleCnt="8" custScaleX="55218" custScaleY="99361" custLinFactX="-49004" custLinFactY="-200000" custLinFactNeighborX="-100000" custLinFactNeighborY="-238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9DC5F-BAB1-473C-9ECE-DCF49A51FBD2}" type="pres">
      <dgm:prSet presAssocID="{4D4BBA52-8469-435F-A0C7-D358A4DFD81D}" presName="rootConnector3" presStyleLbl="asst2" presStyleIdx="5" presStyleCnt="8"/>
      <dgm:spPr/>
      <dgm:t>
        <a:bodyPr/>
        <a:lstStyle/>
        <a:p>
          <a:endParaRPr lang="en-US"/>
        </a:p>
      </dgm:t>
    </dgm:pt>
    <dgm:pt modelId="{7D45757D-A37A-482C-8FE6-BD89CE690304}" type="pres">
      <dgm:prSet presAssocID="{4D4BBA52-8469-435F-A0C7-D358A4DFD81D}" presName="hierChild6" presStyleCnt="0"/>
      <dgm:spPr/>
    </dgm:pt>
    <dgm:pt modelId="{D7BE304D-DB65-4405-8384-984F6569E433}" type="pres">
      <dgm:prSet presAssocID="{4D4BBA52-8469-435F-A0C7-D358A4DFD81D}" presName="hierChild7" presStyleCnt="0"/>
      <dgm:spPr/>
    </dgm:pt>
    <dgm:pt modelId="{0C22C9BE-AF0A-497D-A893-EEDAB479F5D8}" type="pres">
      <dgm:prSet presAssocID="{74110F04-8663-46B2-A56B-5845466BBC77}" presName="Name115" presStyleLbl="parChTrans1D4" presStyleIdx="7" presStyleCnt="9" custSzX="1629302" custSzY="533583"/>
      <dgm:spPr/>
      <dgm:t>
        <a:bodyPr/>
        <a:lstStyle/>
        <a:p>
          <a:endParaRPr lang="en-US"/>
        </a:p>
      </dgm:t>
    </dgm:pt>
    <dgm:pt modelId="{A8C33662-EEFD-4E47-8B31-B7AE621B1DA1}" type="pres">
      <dgm:prSet presAssocID="{F39B1217-F4BA-49D0-9AF1-48AF14C6FED2}" presName="hierRoot3" presStyleCnt="0">
        <dgm:presLayoutVars>
          <dgm:hierBranch val="init"/>
        </dgm:presLayoutVars>
      </dgm:prSet>
      <dgm:spPr/>
    </dgm:pt>
    <dgm:pt modelId="{C67551A6-431E-40E2-9B27-84723F6DC98D}" type="pres">
      <dgm:prSet presAssocID="{F39B1217-F4BA-49D0-9AF1-48AF14C6FED2}" presName="rootComposite3" presStyleCnt="0"/>
      <dgm:spPr/>
    </dgm:pt>
    <dgm:pt modelId="{3377E816-CCFA-4883-AD24-77904C317FF4}" type="pres">
      <dgm:prSet presAssocID="{F39B1217-F4BA-49D0-9AF1-48AF14C6FED2}" presName="rootText3" presStyleLbl="asst2" presStyleIdx="6" presStyleCnt="8" custScaleX="54244" custScaleY="118961" custLinFactX="-49191" custLinFactY="-147839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5D627-BE06-40F6-B36B-EFE92067737A}" type="pres">
      <dgm:prSet presAssocID="{F39B1217-F4BA-49D0-9AF1-48AF14C6FED2}" presName="rootConnector3" presStyleLbl="asst2" presStyleIdx="6" presStyleCnt="8"/>
      <dgm:spPr/>
      <dgm:t>
        <a:bodyPr/>
        <a:lstStyle/>
        <a:p>
          <a:endParaRPr lang="en-US"/>
        </a:p>
      </dgm:t>
    </dgm:pt>
    <dgm:pt modelId="{8121AA11-5BF8-4B6E-B3F2-FEE5B10BD5FE}" type="pres">
      <dgm:prSet presAssocID="{F39B1217-F4BA-49D0-9AF1-48AF14C6FED2}" presName="hierChild6" presStyleCnt="0"/>
      <dgm:spPr/>
    </dgm:pt>
    <dgm:pt modelId="{1B7232A0-C1E1-462A-86A3-8007FBE636F3}" type="pres">
      <dgm:prSet presAssocID="{F39B1217-F4BA-49D0-9AF1-48AF14C6FED2}" presName="hierChild7" presStyleCnt="0"/>
      <dgm:spPr/>
    </dgm:pt>
    <dgm:pt modelId="{255325DC-B028-4E1A-899A-2B2925A95ACE}" type="pres">
      <dgm:prSet presAssocID="{643CDB0B-733F-4F7D-B323-25E60D66A478}" presName="Name115" presStyleLbl="parChTrans1D4" presStyleIdx="8" presStyleCnt="9" custSzX="4317350" custSzY="336413"/>
      <dgm:spPr/>
      <dgm:t>
        <a:bodyPr/>
        <a:lstStyle/>
        <a:p>
          <a:endParaRPr lang="en-US"/>
        </a:p>
      </dgm:t>
    </dgm:pt>
    <dgm:pt modelId="{BBDB2216-24A8-4873-BEAC-33D96416F51E}" type="pres">
      <dgm:prSet presAssocID="{CAC235E9-9009-46C7-BD4B-EA53128023A8}" presName="hierRoot3" presStyleCnt="0">
        <dgm:presLayoutVars>
          <dgm:hierBranch val="init"/>
        </dgm:presLayoutVars>
      </dgm:prSet>
      <dgm:spPr/>
    </dgm:pt>
    <dgm:pt modelId="{1D682FF5-34A3-4E17-9483-443C847C23FE}" type="pres">
      <dgm:prSet presAssocID="{CAC235E9-9009-46C7-BD4B-EA53128023A8}" presName="rootComposite3" presStyleCnt="0"/>
      <dgm:spPr/>
    </dgm:pt>
    <dgm:pt modelId="{028C9B1A-798C-4DF4-A2CB-E9A84371AB77}" type="pres">
      <dgm:prSet presAssocID="{CAC235E9-9009-46C7-BD4B-EA53128023A8}" presName="rootText3" presStyleLbl="asst2" presStyleIdx="7" presStyleCnt="8" custScaleX="46343" custScaleY="103915" custLinFactX="-59648" custLinFactY="-200000" custLinFactNeighborX="-100000" custLinFactNeighborY="-2358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D2D38-C270-4504-9D8A-32847808A27C}" type="pres">
      <dgm:prSet presAssocID="{CAC235E9-9009-46C7-BD4B-EA53128023A8}" presName="rootConnector3" presStyleLbl="asst2" presStyleIdx="7" presStyleCnt="8"/>
      <dgm:spPr/>
      <dgm:t>
        <a:bodyPr/>
        <a:lstStyle/>
        <a:p>
          <a:endParaRPr lang="en-US"/>
        </a:p>
      </dgm:t>
    </dgm:pt>
    <dgm:pt modelId="{FDF34EEC-D286-4037-A47E-785AF5F14093}" type="pres">
      <dgm:prSet presAssocID="{CAC235E9-9009-46C7-BD4B-EA53128023A8}" presName="hierChild6" presStyleCnt="0"/>
      <dgm:spPr/>
    </dgm:pt>
    <dgm:pt modelId="{833E36C1-7BBA-44F5-8E79-2BFFC6B3381D}" type="pres">
      <dgm:prSet presAssocID="{CAC235E9-9009-46C7-BD4B-EA53128023A8}" presName="hierChild7" presStyleCnt="0"/>
      <dgm:spPr/>
    </dgm:pt>
    <dgm:pt modelId="{C7D77DCA-3D7C-4B2F-9D7A-0844C9A156ED}" type="pres">
      <dgm:prSet presAssocID="{23E01589-027A-41EF-9062-904FF62A0221}" presName="Name64" presStyleLbl="parChTrans1D2" presStyleIdx="1" presStyleCnt="4"/>
      <dgm:spPr/>
      <dgm:t>
        <a:bodyPr/>
        <a:lstStyle/>
        <a:p>
          <a:endParaRPr lang="en-US"/>
        </a:p>
      </dgm:t>
    </dgm:pt>
    <dgm:pt modelId="{226E61D9-2817-4D1E-AC88-E04FF275A88B}" type="pres">
      <dgm:prSet presAssocID="{ED3B0839-D385-4759-B07B-8AC8D3958942}" presName="hierRoot2" presStyleCnt="0">
        <dgm:presLayoutVars>
          <dgm:hierBranch val="init"/>
        </dgm:presLayoutVars>
      </dgm:prSet>
      <dgm:spPr/>
    </dgm:pt>
    <dgm:pt modelId="{B5B5EA0B-0104-42DD-9D33-E08B2058F5A7}" type="pres">
      <dgm:prSet presAssocID="{ED3B0839-D385-4759-B07B-8AC8D3958942}" presName="rootComposite" presStyleCnt="0"/>
      <dgm:spPr/>
    </dgm:pt>
    <dgm:pt modelId="{A2E958C8-5C62-47CE-8A00-AFAB0A3EA338}" type="pres">
      <dgm:prSet presAssocID="{ED3B0839-D385-4759-B07B-8AC8D3958942}" presName="rootText" presStyleLbl="node2" presStyleIdx="1" presStyleCnt="4" custScaleX="98275" custScaleY="143242" custLinFactNeighborX="38593" custLinFactNeighborY="-151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58D37-1482-41C9-95E8-6DFA554248F5}" type="pres">
      <dgm:prSet presAssocID="{ED3B0839-D385-4759-B07B-8AC8D3958942}" presName="rootConnector" presStyleLbl="node2" presStyleIdx="1" presStyleCnt="4"/>
      <dgm:spPr/>
      <dgm:t>
        <a:bodyPr/>
        <a:lstStyle/>
        <a:p>
          <a:endParaRPr lang="en-US"/>
        </a:p>
      </dgm:t>
    </dgm:pt>
    <dgm:pt modelId="{2123D06D-87BE-4203-B9CF-2F37C4D96283}" type="pres">
      <dgm:prSet presAssocID="{ED3B0839-D385-4759-B07B-8AC8D3958942}" presName="hierChild4" presStyleCnt="0"/>
      <dgm:spPr/>
    </dgm:pt>
    <dgm:pt modelId="{7376646D-2F61-49C2-B4B9-F0E6CD3A3EBF}" type="pres">
      <dgm:prSet presAssocID="{ED3B0839-D385-4759-B07B-8AC8D3958942}" presName="hierChild5" presStyleCnt="0"/>
      <dgm:spPr/>
    </dgm:pt>
    <dgm:pt modelId="{6C2EBBDD-FDF9-4D1D-93E0-60AF6F27A2A1}" type="pres">
      <dgm:prSet presAssocID="{F70494FF-D6D0-47E8-A64E-B6CDEC8F2C84}" presName="Name64" presStyleLbl="parChTrans1D2" presStyleIdx="2" presStyleCnt="4"/>
      <dgm:spPr/>
      <dgm:t>
        <a:bodyPr/>
        <a:lstStyle/>
        <a:p>
          <a:endParaRPr lang="en-US"/>
        </a:p>
      </dgm:t>
    </dgm:pt>
    <dgm:pt modelId="{54B0A418-4EFA-4DA6-A79B-5291F605742F}" type="pres">
      <dgm:prSet presAssocID="{B5BFF3B3-3CFD-460A-94A1-291B336615D7}" presName="hierRoot2" presStyleCnt="0">
        <dgm:presLayoutVars>
          <dgm:hierBranch val="init"/>
        </dgm:presLayoutVars>
      </dgm:prSet>
      <dgm:spPr/>
    </dgm:pt>
    <dgm:pt modelId="{1B7C639C-C009-41E7-B18B-0584EABE74FC}" type="pres">
      <dgm:prSet presAssocID="{B5BFF3B3-3CFD-460A-94A1-291B336615D7}" presName="rootComposite" presStyleCnt="0"/>
      <dgm:spPr/>
    </dgm:pt>
    <dgm:pt modelId="{0E686097-54A9-4522-AF1B-4C407A2E37BE}" type="pres">
      <dgm:prSet presAssocID="{B5BFF3B3-3CFD-460A-94A1-291B336615D7}" presName="rootText" presStyleLbl="node2" presStyleIdx="2" presStyleCnt="4" custScaleX="98661" custScaleY="157270" custLinFactY="101847" custLinFactNeighborX="37327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682123-CE78-43A9-8363-B6D86383FC87}" type="pres">
      <dgm:prSet presAssocID="{B5BFF3B3-3CFD-460A-94A1-291B336615D7}" presName="rootConnector" presStyleLbl="node2" presStyleIdx="2" presStyleCnt="4"/>
      <dgm:spPr/>
      <dgm:t>
        <a:bodyPr/>
        <a:lstStyle/>
        <a:p>
          <a:endParaRPr lang="en-US"/>
        </a:p>
      </dgm:t>
    </dgm:pt>
    <dgm:pt modelId="{F48A8813-33ED-4946-B837-1C5AAD30C1A1}" type="pres">
      <dgm:prSet presAssocID="{B5BFF3B3-3CFD-460A-94A1-291B336615D7}" presName="hierChild4" presStyleCnt="0"/>
      <dgm:spPr/>
    </dgm:pt>
    <dgm:pt modelId="{4BE6F646-6E86-4199-BDCF-ED2109651F72}" type="pres">
      <dgm:prSet presAssocID="{B5BFF3B3-3CFD-460A-94A1-291B336615D7}" presName="hierChild5" presStyleCnt="0"/>
      <dgm:spPr/>
    </dgm:pt>
    <dgm:pt modelId="{53F06461-5CB0-4E89-923B-35E39DF14CCF}" type="pres">
      <dgm:prSet presAssocID="{BA5B6A22-1E3A-4C38-BCE2-AA57458FFF9A}" presName="Name64" presStyleLbl="parChTrans1D2" presStyleIdx="3" presStyleCnt="4"/>
      <dgm:spPr/>
      <dgm:t>
        <a:bodyPr/>
        <a:lstStyle/>
        <a:p>
          <a:endParaRPr lang="en-US"/>
        </a:p>
      </dgm:t>
    </dgm:pt>
    <dgm:pt modelId="{70E5FAE5-9628-4353-9C4D-81873F3BA6EB}" type="pres">
      <dgm:prSet presAssocID="{F03F9D8E-7FC6-4A5A-B4E0-A2B5147A8DF8}" presName="hierRoot2" presStyleCnt="0">
        <dgm:presLayoutVars>
          <dgm:hierBranch val="init"/>
        </dgm:presLayoutVars>
      </dgm:prSet>
      <dgm:spPr/>
    </dgm:pt>
    <dgm:pt modelId="{C1F7A4F6-3D1F-484C-B6EC-DB5A42671415}" type="pres">
      <dgm:prSet presAssocID="{F03F9D8E-7FC6-4A5A-B4E0-A2B5147A8DF8}" presName="rootComposite" presStyleCnt="0"/>
      <dgm:spPr/>
    </dgm:pt>
    <dgm:pt modelId="{771FB855-8FBC-446B-913B-0B006896F1BA}" type="pres">
      <dgm:prSet presAssocID="{F03F9D8E-7FC6-4A5A-B4E0-A2B5147A8DF8}" presName="rootText" presStyleLbl="node2" presStyleIdx="3" presStyleCnt="4" custScaleX="83630" custScaleY="248876" custLinFactY="200000" custLinFactNeighborX="-87696" custLinFactNeighborY="205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6C026-6C77-4F3A-8B71-91D31EC49CD7}" type="pres">
      <dgm:prSet presAssocID="{F03F9D8E-7FC6-4A5A-B4E0-A2B5147A8DF8}" presName="rootConnector" presStyleLbl="node2" presStyleIdx="3" presStyleCnt="4"/>
      <dgm:spPr/>
      <dgm:t>
        <a:bodyPr/>
        <a:lstStyle/>
        <a:p>
          <a:endParaRPr lang="en-US"/>
        </a:p>
      </dgm:t>
    </dgm:pt>
    <dgm:pt modelId="{006F721B-886F-41F7-90C0-D56368C859EF}" type="pres">
      <dgm:prSet presAssocID="{F03F9D8E-7FC6-4A5A-B4E0-A2B5147A8DF8}" presName="hierChild4" presStyleCnt="0"/>
      <dgm:spPr/>
    </dgm:pt>
    <dgm:pt modelId="{5CCBD779-797E-438E-B05C-C5305425637D}" type="pres">
      <dgm:prSet presAssocID="{F03F9D8E-7FC6-4A5A-B4E0-A2B5147A8DF8}" presName="hierChild5" presStyleCnt="0"/>
      <dgm:spPr/>
    </dgm:pt>
    <dgm:pt modelId="{FFB397F4-780C-46AD-9256-354DB5A39EC4}" type="pres">
      <dgm:prSet presAssocID="{2EC6C609-E7D5-4B3C-9FC6-A6AD016269D2}" presName="hierChild3" presStyleCnt="0"/>
      <dgm:spPr/>
    </dgm:pt>
  </dgm:ptLst>
  <dgm:cxnLst>
    <dgm:cxn modelId="{56AFD882-42D5-4DDE-9DDF-961219DA105D}" type="presOf" srcId="{25D4E244-3252-4363-B485-CFCC038FED88}" destId="{EE532E65-DC7D-41C5-99C5-B4866D6C2C00}" srcOrd="1" destOrd="0" presId="urn:microsoft.com/office/officeart/2009/3/layout/HorizontalOrganizationChart"/>
    <dgm:cxn modelId="{F487E88B-2EE3-43C1-83C6-40C27FF9A278}" srcId="{44034F92-B4B0-4D7C-89FC-5778BDDFAD96}" destId="{25D4E244-3252-4363-B485-CFCC038FED88}" srcOrd="0" destOrd="0" parTransId="{B9E6ADF9-5384-4CE2-90A0-47F8B1035431}" sibTransId="{876AC0E0-FE3A-4044-8D7D-BB805B71123D}"/>
    <dgm:cxn modelId="{9B58309A-C0B4-498B-A894-CDCE0915E966}" type="presOf" srcId="{F03F9D8E-7FC6-4A5A-B4E0-A2B5147A8DF8}" destId="{771FB855-8FBC-446B-913B-0B006896F1BA}" srcOrd="0" destOrd="0" presId="urn:microsoft.com/office/officeart/2009/3/layout/HorizontalOrganizationChart"/>
    <dgm:cxn modelId="{B3D4B394-9D0A-4CF8-8F16-53AE64E4266A}" type="presOf" srcId="{643CDB0B-733F-4F7D-B323-25E60D66A478}" destId="{255325DC-B028-4E1A-899A-2B2925A95ACE}" srcOrd="0" destOrd="0" presId="urn:microsoft.com/office/officeart/2009/3/layout/HorizontalOrganizationChart"/>
    <dgm:cxn modelId="{BA9696B6-6EEB-4A67-94CF-9367930B8FD1}" type="presOf" srcId="{ED3B0839-D385-4759-B07B-8AC8D3958942}" destId="{B0158D37-1482-41C9-95E8-6DFA554248F5}" srcOrd="1" destOrd="0" presId="urn:microsoft.com/office/officeart/2009/3/layout/HorizontalOrganizationChart"/>
    <dgm:cxn modelId="{93627636-3874-45E3-ACA8-25B5223D12FF}" type="presOf" srcId="{F50E6865-D51A-49D3-BBA3-2A36B5CE744E}" destId="{57E473C7-20BC-4CAF-A736-EFFF5CFA7122}" srcOrd="1" destOrd="0" presId="urn:microsoft.com/office/officeart/2009/3/layout/HorizontalOrganizationChart"/>
    <dgm:cxn modelId="{21275736-FB6B-4AED-9DFA-A6F020F8D4CA}" srcId="{2EC6C609-E7D5-4B3C-9FC6-A6AD016269D2}" destId="{F03F9D8E-7FC6-4A5A-B4E0-A2B5147A8DF8}" srcOrd="3" destOrd="0" parTransId="{BA5B6A22-1E3A-4C38-BCE2-AA57458FFF9A}" sibTransId="{CD6BF11B-CDB6-4EC1-99A6-1FCAA0C13802}"/>
    <dgm:cxn modelId="{1BE700E7-7D0E-4585-880A-FDBA1E75882E}" srcId="{BC8DB884-7F9A-4C6A-83B6-C697E0737C40}" destId="{B4F09747-FBF8-41EA-934B-5E1F66862013}" srcOrd="3" destOrd="0" parTransId="{89C1B82A-3FA2-480B-9D06-7605E72A68F3}" sibTransId="{3EA48C51-7BB2-4121-85A1-46F85D7BA9D7}"/>
    <dgm:cxn modelId="{C49CE5CA-7403-4483-B073-DB737450D0E3}" srcId="{A2EDA3B9-860E-45BC-8D51-F63D55834A0B}" destId="{44034F92-B4B0-4D7C-89FC-5778BDDFAD96}" srcOrd="2" destOrd="0" parTransId="{F06BF1F2-B49C-491F-8E50-3C651AD3D16A}" sibTransId="{38FC138A-3104-4776-BDD5-9780CB8D1187}"/>
    <dgm:cxn modelId="{37AF199E-0E23-418D-8E2F-12DA2EED1182}" srcId="{F50E6865-D51A-49D3-BBA3-2A36B5CE744E}" destId="{CAC235E9-9009-46C7-BD4B-EA53128023A8}" srcOrd="2" destOrd="0" parTransId="{643CDB0B-733F-4F7D-B323-25E60D66A478}" sibTransId="{194DBAF2-140F-4CAE-ACDB-82C25B03EC3E}"/>
    <dgm:cxn modelId="{C774436E-12FF-4F04-B7E7-7DD604AF6FCD}" type="presOf" srcId="{2EC6C609-E7D5-4B3C-9FC6-A6AD016269D2}" destId="{2080319B-642B-4D96-B1EF-39DDB94FEA71}" srcOrd="0" destOrd="0" presId="urn:microsoft.com/office/officeart/2009/3/layout/HorizontalOrganizationChart"/>
    <dgm:cxn modelId="{3C9C2EDA-6995-420B-9AC7-88C5098ABBE6}" type="presOf" srcId="{335FA561-4929-49F7-88FF-D0DB668988A0}" destId="{05E26F3D-4F04-4871-AC1E-99337AED2DD4}" srcOrd="0" destOrd="0" presId="urn:microsoft.com/office/officeart/2009/3/layout/HorizontalOrganizationChart"/>
    <dgm:cxn modelId="{8EC75C87-C823-4555-851A-AE4C5F61054C}" type="presOf" srcId="{AD5F70A2-D73E-4F6E-B6B6-EC4BB56F2E3A}" destId="{BC0DA0C3-2F34-4196-8133-E265789C24FC}" srcOrd="0" destOrd="0" presId="urn:microsoft.com/office/officeart/2009/3/layout/HorizontalOrganizationChart"/>
    <dgm:cxn modelId="{FFA46D65-C0D0-4A18-A8B3-8DBC55798B56}" type="presOf" srcId="{F39B1217-F4BA-49D0-9AF1-48AF14C6FED2}" destId="{6BF5D627-BE06-40F6-B36B-EFE92067737A}" srcOrd="1" destOrd="0" presId="urn:microsoft.com/office/officeart/2009/3/layout/HorizontalOrganizationChart"/>
    <dgm:cxn modelId="{33062B5D-A7C0-45E5-AAA7-6D0D9C451FFE}" type="presOf" srcId="{A8EB4D03-BEC6-415E-AEC0-D70D1E5DF295}" destId="{E46D91B8-1864-4ACE-880D-EE43968002F2}" srcOrd="0" destOrd="0" presId="urn:microsoft.com/office/officeart/2009/3/layout/HorizontalOrganizationChart"/>
    <dgm:cxn modelId="{B3C1DA9B-3062-4081-A190-B98A9DAC071A}" srcId="{DC9F0736-55E5-40A7-8012-1C14E0BB4EAE}" destId="{2EC6C609-E7D5-4B3C-9FC6-A6AD016269D2}" srcOrd="0" destOrd="0" parTransId="{D21F158E-3271-4E61-9E98-F73A0EEF6308}" sibTransId="{C0BE3F7E-5BA3-4135-9DF8-641EB989F5BD}"/>
    <dgm:cxn modelId="{F8C519E8-6120-49F0-8407-5FFE3FC22A4A}" srcId="{F50E6865-D51A-49D3-BBA3-2A36B5CE744E}" destId="{F39B1217-F4BA-49D0-9AF1-48AF14C6FED2}" srcOrd="1" destOrd="0" parTransId="{74110F04-8663-46B2-A56B-5845466BBC77}" sibTransId="{AA32C25D-C8B4-486C-AB0C-CF3BC6153E7F}"/>
    <dgm:cxn modelId="{EE20B726-FD5D-492A-A85F-B3CDC5712723}" srcId="{A2EDA3B9-860E-45BC-8D51-F63D55834A0B}" destId="{BC8DB884-7F9A-4C6A-83B6-C697E0737C40}" srcOrd="0" destOrd="0" parTransId="{98D803F1-3754-497C-9335-24F22E5E934D}" sibTransId="{D08759FD-9E78-4515-A37D-80742D0A7158}"/>
    <dgm:cxn modelId="{CD9DAA33-7E68-404C-AC3D-A1A61B1FED0E}" srcId="{2EC6C609-E7D5-4B3C-9FC6-A6AD016269D2}" destId="{B5BFF3B3-3CFD-460A-94A1-291B336615D7}" srcOrd="2" destOrd="0" parTransId="{F70494FF-D6D0-47E8-A64E-B6CDEC8F2C84}" sibTransId="{54F2E2DE-5097-4126-866E-5A5457CD229F}"/>
    <dgm:cxn modelId="{A2C9E8B7-E6A1-4963-8E93-38AD02B9242C}" type="presOf" srcId="{A8EB4D03-BEC6-415E-AEC0-D70D1E5DF295}" destId="{2FE48843-58F9-4FA7-AD41-31343F5419AD}" srcOrd="1" destOrd="0" presId="urn:microsoft.com/office/officeart/2009/3/layout/HorizontalOrganizationChart"/>
    <dgm:cxn modelId="{EC975A3D-EC48-4EEB-8F84-02EBA1337102}" type="presOf" srcId="{A2816C6B-591A-475D-9635-C3FBB5329F80}" destId="{1BFC8042-51E5-4F80-8989-CCDC2F4B5CE1}" srcOrd="0" destOrd="0" presId="urn:microsoft.com/office/officeart/2009/3/layout/HorizontalOrganizationChart"/>
    <dgm:cxn modelId="{4888B80D-4D50-49F3-82B1-E3E49E379159}" type="presOf" srcId="{44034F92-B4B0-4D7C-89FC-5778BDDFAD96}" destId="{51CDDB36-4F73-48E1-853A-D5EB038D3588}" srcOrd="1" destOrd="0" presId="urn:microsoft.com/office/officeart/2009/3/layout/HorizontalOrganizationChart"/>
    <dgm:cxn modelId="{D883DBB0-70FE-492D-9E0F-E42DC5FF93F7}" type="presOf" srcId="{BC8DB884-7F9A-4C6A-83B6-C697E0737C40}" destId="{DD5FEC92-B0C8-4F9A-B3E0-41D5D756698A}" srcOrd="1" destOrd="0" presId="urn:microsoft.com/office/officeart/2009/3/layout/HorizontalOrganizationChart"/>
    <dgm:cxn modelId="{CA7D4B2A-3880-44CA-BA86-FCD9FC5BEF52}" srcId="{A2EDA3B9-860E-45BC-8D51-F63D55834A0B}" destId="{F50E6865-D51A-49D3-BBA3-2A36B5CE744E}" srcOrd="1" destOrd="0" parTransId="{8B5E82D5-DFD6-4434-BAEA-6FC9B55D3871}" sibTransId="{216146A3-DCBB-4A96-84AA-18A0A1AA7EC7}"/>
    <dgm:cxn modelId="{BE18D3FE-ACCC-4144-B798-A5E3F8707212}" type="presOf" srcId="{44034F92-B4B0-4D7C-89FC-5778BDDFAD96}" destId="{FABCCD5F-C157-4DE5-BE28-BDA5FB49084B}" srcOrd="0" destOrd="0" presId="urn:microsoft.com/office/officeart/2009/3/layout/HorizontalOrganizationChart"/>
    <dgm:cxn modelId="{65F0619A-DC28-494A-8110-62F1D47000D7}" type="presOf" srcId="{F03F9D8E-7FC6-4A5A-B4E0-A2B5147A8DF8}" destId="{8F66C026-6C77-4F3A-8B71-91D31EC49CD7}" srcOrd="1" destOrd="0" presId="urn:microsoft.com/office/officeart/2009/3/layout/HorizontalOrganizationChart"/>
    <dgm:cxn modelId="{39E8A253-8B42-41E7-8AA3-75563398C0B4}" type="presOf" srcId="{98D803F1-3754-497C-9335-24F22E5E934D}" destId="{8959CE4D-C95F-4740-A864-E32484E321A8}" srcOrd="0" destOrd="0" presId="urn:microsoft.com/office/officeart/2009/3/layout/HorizontalOrganizationChart"/>
    <dgm:cxn modelId="{267281E2-E2C6-422E-9B30-05932873A349}" type="presOf" srcId="{5A80081A-A96B-4E42-A778-F41834F8834D}" destId="{8A3D6086-61AC-4392-B905-4D38A44CBA29}" srcOrd="1" destOrd="0" presId="urn:microsoft.com/office/officeart/2009/3/layout/HorizontalOrganizationChart"/>
    <dgm:cxn modelId="{40A83D56-A221-41CE-A617-8CB894ED7582}" srcId="{BC8DB884-7F9A-4C6A-83B6-C697E0737C40}" destId="{5C1F2BF8-8A32-45B1-9061-47C4235B3CFA}" srcOrd="2" destOrd="0" parTransId="{33C19BF9-391F-4A13-AAE0-B94291797E3E}" sibTransId="{BEC1BD8D-C9AD-4274-8BC4-234ED8C1E459}"/>
    <dgm:cxn modelId="{BEED4FA7-409D-473C-B342-10D8ED0AC8ED}" srcId="{BC8DB884-7F9A-4C6A-83B6-C697E0737C40}" destId="{5A80081A-A96B-4E42-A778-F41834F8834D}" srcOrd="1" destOrd="0" parTransId="{77DA738C-36B7-4395-A738-35998C9A5A8B}" sibTransId="{8DD07FC4-AD59-40D5-8F2E-4A4F75A469E0}"/>
    <dgm:cxn modelId="{28E0C34A-49B7-43AD-9B65-8F3CDE4A2F8D}" type="presOf" srcId="{5C1F2BF8-8A32-45B1-9061-47C4235B3CFA}" destId="{9F264E81-31BB-4948-AFA1-083E4D73A81A}" srcOrd="0" destOrd="0" presId="urn:microsoft.com/office/officeart/2009/3/layout/HorizontalOrganizationChart"/>
    <dgm:cxn modelId="{CBF4197E-204D-43AE-8AFB-206E927D3FC0}" type="presOf" srcId="{DC9F0736-55E5-40A7-8012-1C14E0BB4EAE}" destId="{674A9219-5955-4BFB-867C-B3DADBD26AA0}" srcOrd="0" destOrd="0" presId="urn:microsoft.com/office/officeart/2009/3/layout/HorizontalOrganizationChart"/>
    <dgm:cxn modelId="{8CE3AC4D-6B0D-49BE-A5EC-1B6FD9152E24}" type="presOf" srcId="{A2EDA3B9-860E-45BC-8D51-F63D55834A0B}" destId="{F7DD4743-AB9B-49CB-BEC9-3FDFA5225BBE}" srcOrd="0" destOrd="0" presId="urn:microsoft.com/office/officeart/2009/3/layout/HorizontalOrganizationChart"/>
    <dgm:cxn modelId="{07261BA3-5CAD-4999-8D30-63C957F6884E}" type="presOf" srcId="{2EC6C609-E7D5-4B3C-9FC6-A6AD016269D2}" destId="{7D9B1EBF-A866-4163-B65B-0018C62FC76A}" srcOrd="1" destOrd="0" presId="urn:microsoft.com/office/officeart/2009/3/layout/HorizontalOrganizationChart"/>
    <dgm:cxn modelId="{F1DA9587-D02B-411A-BD5B-6968F299D7A0}" type="presOf" srcId="{A2EDA3B9-860E-45BC-8D51-F63D55834A0B}" destId="{518A956C-0E06-470C-BA21-471AD058F7DE}" srcOrd="1" destOrd="0" presId="urn:microsoft.com/office/officeart/2009/3/layout/HorizontalOrganizationChart"/>
    <dgm:cxn modelId="{F062E995-CAFD-450C-9E88-6A00D3779470}" type="presOf" srcId="{4D632FFD-C399-4205-970F-9F5024BDA07B}" destId="{2A7B97A2-75EE-4FA2-A66E-AE4628B27B74}" srcOrd="0" destOrd="0" presId="urn:microsoft.com/office/officeart/2009/3/layout/HorizontalOrganizationChart"/>
    <dgm:cxn modelId="{214516D3-CC21-4575-AE21-6103AB1A0E39}" type="presOf" srcId="{B5BFF3B3-3CFD-460A-94A1-291B336615D7}" destId="{0E686097-54A9-4522-AF1B-4C407A2E37BE}" srcOrd="0" destOrd="0" presId="urn:microsoft.com/office/officeart/2009/3/layout/HorizontalOrganizationChart"/>
    <dgm:cxn modelId="{3B919FFA-A589-4EB9-86B0-1DAFE8C93517}" type="presOf" srcId="{F39B1217-F4BA-49D0-9AF1-48AF14C6FED2}" destId="{3377E816-CCFA-4883-AD24-77904C317FF4}" srcOrd="0" destOrd="0" presId="urn:microsoft.com/office/officeart/2009/3/layout/HorizontalOrganizationChart"/>
    <dgm:cxn modelId="{8AB21A77-1B13-4355-A7E8-70F8B496347A}" type="presOf" srcId="{4D4BBA52-8469-435F-A0C7-D358A4DFD81D}" destId="{9209DC5F-BAB1-473C-9ECE-DCF49A51FBD2}" srcOrd="1" destOrd="0" presId="urn:microsoft.com/office/officeart/2009/3/layout/HorizontalOrganizationChart"/>
    <dgm:cxn modelId="{1166C2C7-FE97-426E-8E98-3E5D101A39CD}" type="presOf" srcId="{B5BFF3B3-3CFD-460A-94A1-291B336615D7}" destId="{57682123-CE78-43A9-8363-B6D86383FC87}" srcOrd="1" destOrd="0" presId="urn:microsoft.com/office/officeart/2009/3/layout/HorizontalOrganizationChart"/>
    <dgm:cxn modelId="{A821C9DC-2D83-40AA-B301-D9C75A8C967E}" type="presOf" srcId="{B9E6ADF9-5384-4CE2-90A0-47F8B1035431}" destId="{985EEF71-F883-450E-8D3C-E7FB45488CE5}" srcOrd="0" destOrd="0" presId="urn:microsoft.com/office/officeart/2009/3/layout/HorizontalOrganizationChart"/>
    <dgm:cxn modelId="{2765E336-EFDB-4C6F-B483-4EA940CD0577}" type="presOf" srcId="{77DA738C-36B7-4395-A738-35998C9A5A8B}" destId="{666B7ED4-1440-4E0F-928C-C19310EAB7F1}" srcOrd="0" destOrd="0" presId="urn:microsoft.com/office/officeart/2009/3/layout/HorizontalOrganizationChart"/>
    <dgm:cxn modelId="{C2E1A457-879E-4E6C-8EA8-4839C717542F}" type="presOf" srcId="{A2816C6B-591A-475D-9635-C3FBB5329F80}" destId="{BBE20D7F-EF8A-4D56-99D5-2C4BD4B3BB23}" srcOrd="1" destOrd="0" presId="urn:microsoft.com/office/officeart/2009/3/layout/HorizontalOrganizationChart"/>
    <dgm:cxn modelId="{75448354-4988-41EF-9D37-A33CBC8E8360}" srcId="{2EC6C609-E7D5-4B3C-9FC6-A6AD016269D2}" destId="{A2EDA3B9-860E-45BC-8D51-F63D55834A0B}" srcOrd="0" destOrd="0" parTransId="{AD5F70A2-D73E-4F6E-B6B6-EC4BB56F2E3A}" sibTransId="{476561E9-BDDD-40A2-957B-90215D422A89}"/>
    <dgm:cxn modelId="{77AD7960-757B-41E6-94E6-B6BE7842B419}" type="presOf" srcId="{25D4E244-3252-4363-B485-CFCC038FED88}" destId="{1BF09A72-5553-4CF0-BAAF-4C2F29A6B64A}" srcOrd="0" destOrd="0" presId="urn:microsoft.com/office/officeart/2009/3/layout/HorizontalOrganizationChart"/>
    <dgm:cxn modelId="{D4C6EBC8-FCC9-4694-B8AD-FAFEFD515C97}" type="presOf" srcId="{F70494FF-D6D0-47E8-A64E-B6CDEC8F2C84}" destId="{6C2EBBDD-FDF9-4D1D-93E0-60AF6F27A2A1}" srcOrd="0" destOrd="0" presId="urn:microsoft.com/office/officeart/2009/3/layout/HorizontalOrganizationChart"/>
    <dgm:cxn modelId="{BB14EDF9-8F23-4274-8014-61874164A245}" type="presOf" srcId="{BA5B6A22-1E3A-4C38-BCE2-AA57458FFF9A}" destId="{53F06461-5CB0-4E89-923B-35E39DF14CCF}" srcOrd="0" destOrd="0" presId="urn:microsoft.com/office/officeart/2009/3/layout/HorizontalOrganizationChart"/>
    <dgm:cxn modelId="{74139D48-D1BD-4561-8C6C-19D429C97C8B}" srcId="{BC8DB884-7F9A-4C6A-83B6-C697E0737C40}" destId="{A8EB4D03-BEC6-415E-AEC0-D70D1E5DF295}" srcOrd="0" destOrd="0" parTransId="{4D632FFD-C399-4205-970F-9F5024BDA07B}" sibTransId="{51B34156-9194-49AF-B0E3-E99799E7E295}"/>
    <dgm:cxn modelId="{7EC6D2A4-6350-4E3E-B403-E31917B6D674}" type="presOf" srcId="{74110F04-8663-46B2-A56B-5845466BBC77}" destId="{0C22C9BE-AF0A-497D-A893-EEDAB479F5D8}" srcOrd="0" destOrd="0" presId="urn:microsoft.com/office/officeart/2009/3/layout/HorizontalOrganizationChart"/>
    <dgm:cxn modelId="{5C5A5A0E-E5AC-459B-85D0-DDF804F20A3B}" type="presOf" srcId="{33C19BF9-391F-4A13-AAE0-B94291797E3E}" destId="{F061BB6D-1705-4918-B391-A3C33A0C0EC0}" srcOrd="0" destOrd="0" presId="urn:microsoft.com/office/officeart/2009/3/layout/HorizontalOrganizationChart"/>
    <dgm:cxn modelId="{5C75833F-1676-4055-A668-F6C40F4253AD}" type="presOf" srcId="{CAC235E9-9009-46C7-BD4B-EA53128023A8}" destId="{D01D2D38-C270-4504-9D8A-32847808A27C}" srcOrd="1" destOrd="0" presId="urn:microsoft.com/office/officeart/2009/3/layout/HorizontalOrganizationChart"/>
    <dgm:cxn modelId="{8DAEBF18-7D0F-4FD0-8181-3901FACDFD21}" type="presOf" srcId="{5A80081A-A96B-4E42-A778-F41834F8834D}" destId="{7EA8C150-67AD-4449-A92E-08A01AECE502}" srcOrd="0" destOrd="0" presId="urn:microsoft.com/office/officeart/2009/3/layout/HorizontalOrganizationChart"/>
    <dgm:cxn modelId="{3365AE28-D007-4B62-85E8-5FE45E575DDD}" type="presOf" srcId="{8B5E82D5-DFD6-4434-BAEA-6FC9B55D3871}" destId="{F2D11448-41E5-4724-879E-06AA3944915F}" srcOrd="0" destOrd="0" presId="urn:microsoft.com/office/officeart/2009/3/layout/HorizontalOrganizationChart"/>
    <dgm:cxn modelId="{D9A57356-12FB-464D-AC2A-E11996CD3D32}" srcId="{F50E6865-D51A-49D3-BBA3-2A36B5CE744E}" destId="{A2816C6B-591A-475D-9635-C3FBB5329F80}" srcOrd="3" destOrd="0" parTransId="{335FA561-4929-49F7-88FF-D0DB668988A0}" sibTransId="{89481E6A-F9BB-4758-843B-8C53466B05E9}"/>
    <dgm:cxn modelId="{E9905ADC-76BC-4AB7-9993-D8B454C444AA}" type="presOf" srcId="{5C1F2BF8-8A32-45B1-9061-47C4235B3CFA}" destId="{83516224-8137-4026-BFE3-622879AA7CC8}" srcOrd="1" destOrd="0" presId="urn:microsoft.com/office/officeart/2009/3/layout/HorizontalOrganizationChart"/>
    <dgm:cxn modelId="{C842BB3F-F018-4AE6-8710-E017642C2D96}" type="presOf" srcId="{CAC235E9-9009-46C7-BD4B-EA53128023A8}" destId="{028C9B1A-798C-4DF4-A2CB-E9A84371AB77}" srcOrd="0" destOrd="0" presId="urn:microsoft.com/office/officeart/2009/3/layout/HorizontalOrganizationChart"/>
    <dgm:cxn modelId="{5824D0D3-B103-4157-A853-A0EE6B4BBC05}" type="presOf" srcId="{89C1B82A-3FA2-480B-9D06-7605E72A68F3}" destId="{FC4F6A48-B6CF-4337-98C8-F9C910FD0825}" srcOrd="0" destOrd="0" presId="urn:microsoft.com/office/officeart/2009/3/layout/HorizontalOrganizationChart"/>
    <dgm:cxn modelId="{4A97ECD1-8EED-42D3-966F-A9ECCB42B8A1}" type="presOf" srcId="{B4F09747-FBF8-41EA-934B-5E1F66862013}" destId="{08EA9D08-644C-4287-941A-553225F3C022}" srcOrd="0" destOrd="0" presId="urn:microsoft.com/office/officeart/2009/3/layout/HorizontalOrganizationChart"/>
    <dgm:cxn modelId="{1324A772-31E4-47B8-B47F-9301D8E30A0B}" type="presOf" srcId="{F50E6865-D51A-49D3-BBA3-2A36B5CE744E}" destId="{986C1812-1810-47F5-A099-ABD15361AF24}" srcOrd="0" destOrd="0" presId="urn:microsoft.com/office/officeart/2009/3/layout/HorizontalOrganizationChart"/>
    <dgm:cxn modelId="{8F3448A6-66CD-48D3-BA44-E47B9EC838BF}" type="presOf" srcId="{ED3B0839-D385-4759-B07B-8AC8D3958942}" destId="{A2E958C8-5C62-47CE-8A00-AFAB0A3EA338}" srcOrd="0" destOrd="0" presId="urn:microsoft.com/office/officeart/2009/3/layout/HorizontalOrganizationChart"/>
    <dgm:cxn modelId="{1F14B1BF-D66B-4FB3-9737-F6D3C1D4E030}" srcId="{2EC6C609-E7D5-4B3C-9FC6-A6AD016269D2}" destId="{ED3B0839-D385-4759-B07B-8AC8D3958942}" srcOrd="1" destOrd="0" parTransId="{23E01589-027A-41EF-9062-904FF62A0221}" sibTransId="{C3753B7C-6E77-48C2-B794-BE9D9A603AB5}"/>
    <dgm:cxn modelId="{4C22EC6E-7B85-4448-9AB4-3097A05847F3}" type="presOf" srcId="{C041D622-8A26-4690-940A-25C2A0ACDDDF}" destId="{AAC9802A-64F1-4A22-BC7F-EA7E327DCDDF}" srcOrd="0" destOrd="0" presId="urn:microsoft.com/office/officeart/2009/3/layout/HorizontalOrganizationChart"/>
    <dgm:cxn modelId="{7E1DED9E-6666-4FD5-830A-434F741646BF}" type="presOf" srcId="{B4F09747-FBF8-41EA-934B-5E1F66862013}" destId="{81978EE9-A3D3-4F0E-B01C-67FEACF197E1}" srcOrd="1" destOrd="0" presId="urn:microsoft.com/office/officeart/2009/3/layout/HorizontalOrganizationChart"/>
    <dgm:cxn modelId="{0377646E-5F79-432C-9F91-3EEB6470804A}" srcId="{F50E6865-D51A-49D3-BBA3-2A36B5CE744E}" destId="{4D4BBA52-8469-435F-A0C7-D358A4DFD81D}" srcOrd="0" destOrd="0" parTransId="{C041D622-8A26-4690-940A-25C2A0ACDDDF}" sibTransId="{45426932-BFDB-4DA7-B33D-CA7FE5C3E6A4}"/>
    <dgm:cxn modelId="{8C6CAE51-13EA-4421-B936-F0244D4421DF}" type="presOf" srcId="{F06BF1F2-B49C-491F-8E50-3C651AD3D16A}" destId="{44FD0E4C-C4EE-4710-9294-A41B802A79C0}" srcOrd="0" destOrd="0" presId="urn:microsoft.com/office/officeart/2009/3/layout/HorizontalOrganizationChart"/>
    <dgm:cxn modelId="{015F0FBA-247C-4380-877D-815BA3E09678}" type="presOf" srcId="{4D4BBA52-8469-435F-A0C7-D358A4DFD81D}" destId="{049524DC-52C0-401D-9C7B-E44E3451C89C}" srcOrd="0" destOrd="0" presId="urn:microsoft.com/office/officeart/2009/3/layout/HorizontalOrganizationChart"/>
    <dgm:cxn modelId="{576AE213-DFA7-418E-950B-45DACCF83015}" type="presOf" srcId="{BC8DB884-7F9A-4C6A-83B6-C697E0737C40}" destId="{556993A9-E15D-4CD1-A952-8174A291897E}" srcOrd="0" destOrd="0" presId="urn:microsoft.com/office/officeart/2009/3/layout/HorizontalOrganizationChart"/>
    <dgm:cxn modelId="{05E940DB-4587-4130-A007-A35E751A9F73}" type="presOf" srcId="{23E01589-027A-41EF-9062-904FF62A0221}" destId="{C7D77DCA-3D7C-4B2F-9D7A-0844C9A156ED}" srcOrd="0" destOrd="0" presId="urn:microsoft.com/office/officeart/2009/3/layout/HorizontalOrganizationChart"/>
    <dgm:cxn modelId="{C06A3A9D-0713-46C6-9D0A-440A8EEE3E30}" type="presParOf" srcId="{674A9219-5955-4BFB-867C-B3DADBD26AA0}" destId="{FBA0EEE6-D53E-451F-A063-F72AC8C43F5D}" srcOrd="0" destOrd="0" presId="urn:microsoft.com/office/officeart/2009/3/layout/HorizontalOrganizationChart"/>
    <dgm:cxn modelId="{47882B90-4235-4A01-89EE-3D9294C09CA3}" type="presParOf" srcId="{FBA0EEE6-D53E-451F-A063-F72AC8C43F5D}" destId="{BE3E4F9A-1BAE-4659-BC79-310C0A121701}" srcOrd="0" destOrd="0" presId="urn:microsoft.com/office/officeart/2009/3/layout/HorizontalOrganizationChart"/>
    <dgm:cxn modelId="{EA4C8041-D7BE-44C0-B113-D27E2B90C940}" type="presParOf" srcId="{BE3E4F9A-1BAE-4659-BC79-310C0A121701}" destId="{2080319B-642B-4D96-B1EF-39DDB94FEA71}" srcOrd="0" destOrd="0" presId="urn:microsoft.com/office/officeart/2009/3/layout/HorizontalOrganizationChart"/>
    <dgm:cxn modelId="{7027A737-E68B-4AEB-88F5-D1B0AAB9EA00}" type="presParOf" srcId="{BE3E4F9A-1BAE-4659-BC79-310C0A121701}" destId="{7D9B1EBF-A866-4163-B65B-0018C62FC76A}" srcOrd="1" destOrd="0" presId="urn:microsoft.com/office/officeart/2009/3/layout/HorizontalOrganizationChart"/>
    <dgm:cxn modelId="{DD6F10B9-D841-43DB-B45A-62C2F10871AB}" type="presParOf" srcId="{FBA0EEE6-D53E-451F-A063-F72AC8C43F5D}" destId="{3BC32326-22F2-4BC3-A4EB-9F69B9FB1652}" srcOrd="1" destOrd="0" presId="urn:microsoft.com/office/officeart/2009/3/layout/HorizontalOrganizationChart"/>
    <dgm:cxn modelId="{37D9335C-E3BD-4613-BBD1-640C5EFBEEEC}" type="presParOf" srcId="{3BC32326-22F2-4BC3-A4EB-9F69B9FB1652}" destId="{BC0DA0C3-2F34-4196-8133-E265789C24FC}" srcOrd="0" destOrd="0" presId="urn:microsoft.com/office/officeart/2009/3/layout/HorizontalOrganizationChart"/>
    <dgm:cxn modelId="{71C9F10F-1A2D-40D7-8AF2-C6521F72F47F}" type="presParOf" srcId="{3BC32326-22F2-4BC3-A4EB-9F69B9FB1652}" destId="{3BACC1C3-0F42-4CBB-BCD9-6D3429A7F1C2}" srcOrd="1" destOrd="0" presId="urn:microsoft.com/office/officeart/2009/3/layout/HorizontalOrganizationChart"/>
    <dgm:cxn modelId="{55606CDA-53B2-4E1E-92ED-2D7C168A2358}" type="presParOf" srcId="{3BACC1C3-0F42-4CBB-BCD9-6D3429A7F1C2}" destId="{2E6CA5DB-FD9D-4E48-B564-020911C63800}" srcOrd="0" destOrd="0" presId="urn:microsoft.com/office/officeart/2009/3/layout/HorizontalOrganizationChart"/>
    <dgm:cxn modelId="{2DBAB3D8-AFB2-4DBC-9482-24FD82C463BD}" type="presParOf" srcId="{2E6CA5DB-FD9D-4E48-B564-020911C63800}" destId="{F7DD4743-AB9B-49CB-BEC9-3FDFA5225BBE}" srcOrd="0" destOrd="0" presId="urn:microsoft.com/office/officeart/2009/3/layout/HorizontalOrganizationChart"/>
    <dgm:cxn modelId="{3E6D1099-64DF-4A14-B253-6698990BB24A}" type="presParOf" srcId="{2E6CA5DB-FD9D-4E48-B564-020911C63800}" destId="{518A956C-0E06-470C-BA21-471AD058F7DE}" srcOrd="1" destOrd="0" presId="urn:microsoft.com/office/officeart/2009/3/layout/HorizontalOrganizationChart"/>
    <dgm:cxn modelId="{58CFD941-EC7D-4031-B0E5-2462BE7073C5}" type="presParOf" srcId="{3BACC1C3-0F42-4CBB-BCD9-6D3429A7F1C2}" destId="{958440BA-8272-4F09-B6E9-1AABA8A086EA}" srcOrd="1" destOrd="0" presId="urn:microsoft.com/office/officeart/2009/3/layout/HorizontalOrganizationChart"/>
    <dgm:cxn modelId="{43E18101-F4FE-4E61-96CB-540D8829F289}" type="presParOf" srcId="{958440BA-8272-4F09-B6E9-1AABA8A086EA}" destId="{44FD0E4C-C4EE-4710-9294-A41B802A79C0}" srcOrd="0" destOrd="0" presId="urn:microsoft.com/office/officeart/2009/3/layout/HorizontalOrganizationChart"/>
    <dgm:cxn modelId="{F43959E3-1523-4B98-A41A-807F3CFF9E9A}" type="presParOf" srcId="{958440BA-8272-4F09-B6E9-1AABA8A086EA}" destId="{AD140B5C-0F08-4877-AFFC-6846AE3DCEFC}" srcOrd="1" destOrd="0" presId="urn:microsoft.com/office/officeart/2009/3/layout/HorizontalOrganizationChart"/>
    <dgm:cxn modelId="{1FD782E9-4F38-466F-A903-AE07256D7DF4}" type="presParOf" srcId="{AD140B5C-0F08-4877-AFFC-6846AE3DCEFC}" destId="{AC63870E-9F2F-4221-ADD9-981AC75DF087}" srcOrd="0" destOrd="0" presId="urn:microsoft.com/office/officeart/2009/3/layout/HorizontalOrganizationChart"/>
    <dgm:cxn modelId="{787D06BE-B93E-45CF-AC49-3A342CA43F9B}" type="presParOf" srcId="{AC63870E-9F2F-4221-ADD9-981AC75DF087}" destId="{FABCCD5F-C157-4DE5-BE28-BDA5FB49084B}" srcOrd="0" destOrd="0" presId="urn:microsoft.com/office/officeart/2009/3/layout/HorizontalOrganizationChart"/>
    <dgm:cxn modelId="{40301C79-F6B6-4751-A77C-05F0E25A2EA9}" type="presParOf" srcId="{AC63870E-9F2F-4221-ADD9-981AC75DF087}" destId="{51CDDB36-4F73-48E1-853A-D5EB038D3588}" srcOrd="1" destOrd="0" presId="urn:microsoft.com/office/officeart/2009/3/layout/HorizontalOrganizationChart"/>
    <dgm:cxn modelId="{2C2B69FF-891E-4494-A034-8F2A8DA4F18C}" type="presParOf" srcId="{AD140B5C-0F08-4877-AFFC-6846AE3DCEFC}" destId="{DDCC78CE-CAF4-4DEE-AD6F-765F9A7836B4}" srcOrd="1" destOrd="0" presId="urn:microsoft.com/office/officeart/2009/3/layout/HorizontalOrganizationChart"/>
    <dgm:cxn modelId="{DB064628-6A8B-44B4-B5CA-08313355AFD3}" type="presParOf" srcId="{DDCC78CE-CAF4-4DEE-AD6F-765F9A7836B4}" destId="{985EEF71-F883-450E-8D3C-E7FB45488CE5}" srcOrd="0" destOrd="0" presId="urn:microsoft.com/office/officeart/2009/3/layout/HorizontalOrganizationChart"/>
    <dgm:cxn modelId="{60ECEC75-AA9F-44DB-B93C-C71BE6D6FE2A}" type="presParOf" srcId="{DDCC78CE-CAF4-4DEE-AD6F-765F9A7836B4}" destId="{B2599F32-2C24-4E58-96FE-4CBEBCB7C654}" srcOrd="1" destOrd="0" presId="urn:microsoft.com/office/officeart/2009/3/layout/HorizontalOrganizationChart"/>
    <dgm:cxn modelId="{D81290DD-4E81-4076-A16D-32A88D5E4701}" type="presParOf" srcId="{B2599F32-2C24-4E58-96FE-4CBEBCB7C654}" destId="{D0953897-B11E-4C18-989A-98230A033199}" srcOrd="0" destOrd="0" presId="urn:microsoft.com/office/officeart/2009/3/layout/HorizontalOrganizationChart"/>
    <dgm:cxn modelId="{EE2FA056-6FAA-4F52-AF70-EDED0687DBF3}" type="presParOf" srcId="{D0953897-B11E-4C18-989A-98230A033199}" destId="{1BF09A72-5553-4CF0-BAAF-4C2F29A6B64A}" srcOrd="0" destOrd="0" presId="urn:microsoft.com/office/officeart/2009/3/layout/HorizontalOrganizationChart"/>
    <dgm:cxn modelId="{27EC87E5-EFB1-4176-BF9D-33C1656C27E2}" type="presParOf" srcId="{D0953897-B11E-4C18-989A-98230A033199}" destId="{EE532E65-DC7D-41C5-99C5-B4866D6C2C00}" srcOrd="1" destOrd="0" presId="urn:microsoft.com/office/officeart/2009/3/layout/HorizontalOrganizationChart"/>
    <dgm:cxn modelId="{44D3B2BD-6B7F-4620-808A-7D30261561BB}" type="presParOf" srcId="{B2599F32-2C24-4E58-96FE-4CBEBCB7C654}" destId="{9F1F45DA-D9E4-4DC6-917D-58339E3D133F}" srcOrd="1" destOrd="0" presId="urn:microsoft.com/office/officeart/2009/3/layout/HorizontalOrganizationChart"/>
    <dgm:cxn modelId="{F4BE5239-B480-4AB1-9D06-9167AD84A77E}" type="presParOf" srcId="{B2599F32-2C24-4E58-96FE-4CBEBCB7C654}" destId="{E5EBBE5B-9684-4BA6-89F0-55439D604431}" srcOrd="2" destOrd="0" presId="urn:microsoft.com/office/officeart/2009/3/layout/HorizontalOrganizationChart"/>
    <dgm:cxn modelId="{2385626F-9489-4C30-A1E9-B367BB94D458}" type="presParOf" srcId="{AD140B5C-0F08-4877-AFFC-6846AE3DCEFC}" destId="{6A42F3B0-F88F-47B5-BF00-AFA2AE7CB5FE}" srcOrd="2" destOrd="0" presId="urn:microsoft.com/office/officeart/2009/3/layout/HorizontalOrganizationChart"/>
    <dgm:cxn modelId="{744568CB-A1B7-40C0-A81E-46B2DFAE3334}" type="presParOf" srcId="{3BACC1C3-0F42-4CBB-BCD9-6D3429A7F1C2}" destId="{6507B821-373E-4A1B-B6BB-84128103A67F}" srcOrd="2" destOrd="0" presId="urn:microsoft.com/office/officeart/2009/3/layout/HorizontalOrganizationChart"/>
    <dgm:cxn modelId="{537471F3-BC27-49A3-A87E-C3FD3F937EE2}" type="presParOf" srcId="{6507B821-373E-4A1B-B6BB-84128103A67F}" destId="{8959CE4D-C95F-4740-A864-E32484E321A8}" srcOrd="0" destOrd="0" presId="urn:microsoft.com/office/officeart/2009/3/layout/HorizontalOrganizationChart"/>
    <dgm:cxn modelId="{E6091856-81E6-4A0B-8C60-450EE7D63827}" type="presParOf" srcId="{6507B821-373E-4A1B-B6BB-84128103A67F}" destId="{62C44468-DED3-4812-B572-E9C093E3023D}" srcOrd="1" destOrd="0" presId="urn:microsoft.com/office/officeart/2009/3/layout/HorizontalOrganizationChart"/>
    <dgm:cxn modelId="{271234F6-46BF-41A0-B9AD-99FAC529D6A9}" type="presParOf" srcId="{62C44468-DED3-4812-B572-E9C093E3023D}" destId="{C0462616-05EB-472A-8FB5-D24580E5A6D2}" srcOrd="0" destOrd="0" presId="urn:microsoft.com/office/officeart/2009/3/layout/HorizontalOrganizationChart"/>
    <dgm:cxn modelId="{81FED492-A154-4C78-B491-B5FBDC7CE1DA}" type="presParOf" srcId="{C0462616-05EB-472A-8FB5-D24580E5A6D2}" destId="{556993A9-E15D-4CD1-A952-8174A291897E}" srcOrd="0" destOrd="0" presId="urn:microsoft.com/office/officeart/2009/3/layout/HorizontalOrganizationChart"/>
    <dgm:cxn modelId="{EC882F5F-96CB-4DBE-B965-974FB3952EA8}" type="presParOf" srcId="{C0462616-05EB-472A-8FB5-D24580E5A6D2}" destId="{DD5FEC92-B0C8-4F9A-B3E0-41D5D756698A}" srcOrd="1" destOrd="0" presId="urn:microsoft.com/office/officeart/2009/3/layout/HorizontalOrganizationChart"/>
    <dgm:cxn modelId="{02D7A952-804C-4A78-8B69-E93AD00CFE2F}" type="presParOf" srcId="{62C44468-DED3-4812-B572-E9C093E3023D}" destId="{77DF6354-5837-45B9-B865-628F580F6721}" srcOrd="1" destOrd="0" presId="urn:microsoft.com/office/officeart/2009/3/layout/HorizontalOrganizationChart"/>
    <dgm:cxn modelId="{BDE784A2-FDB5-4945-8753-DB13B664EF7B}" type="presParOf" srcId="{77DF6354-5837-45B9-B865-628F580F6721}" destId="{FC4F6A48-B6CF-4337-98C8-F9C910FD0825}" srcOrd="0" destOrd="0" presId="urn:microsoft.com/office/officeart/2009/3/layout/HorizontalOrganizationChart"/>
    <dgm:cxn modelId="{4FE31B30-8719-412A-8C48-67EC2232F9EC}" type="presParOf" srcId="{77DF6354-5837-45B9-B865-628F580F6721}" destId="{24694F89-4084-490D-A81D-8E0AC00116A5}" srcOrd="1" destOrd="0" presId="urn:microsoft.com/office/officeart/2009/3/layout/HorizontalOrganizationChart"/>
    <dgm:cxn modelId="{377C29CA-A0FE-47A9-9BA8-40688AA48EBB}" type="presParOf" srcId="{24694F89-4084-490D-A81D-8E0AC00116A5}" destId="{CFB86A12-7DF5-4910-8478-C55992E03731}" srcOrd="0" destOrd="0" presId="urn:microsoft.com/office/officeart/2009/3/layout/HorizontalOrganizationChart"/>
    <dgm:cxn modelId="{ECC866F3-ACF9-421A-82F5-4FBA59F846E6}" type="presParOf" srcId="{CFB86A12-7DF5-4910-8478-C55992E03731}" destId="{08EA9D08-644C-4287-941A-553225F3C022}" srcOrd="0" destOrd="0" presId="urn:microsoft.com/office/officeart/2009/3/layout/HorizontalOrganizationChart"/>
    <dgm:cxn modelId="{22CA012D-6362-494C-9851-3DB768FCEBD1}" type="presParOf" srcId="{CFB86A12-7DF5-4910-8478-C55992E03731}" destId="{81978EE9-A3D3-4F0E-B01C-67FEACF197E1}" srcOrd="1" destOrd="0" presId="urn:microsoft.com/office/officeart/2009/3/layout/HorizontalOrganizationChart"/>
    <dgm:cxn modelId="{1743490D-5CE0-48BA-8458-AFC2BC6B5D5E}" type="presParOf" srcId="{24694F89-4084-490D-A81D-8E0AC00116A5}" destId="{39D30BD2-82E5-44C3-B6B8-F8B435ABC63D}" srcOrd="1" destOrd="0" presId="urn:microsoft.com/office/officeart/2009/3/layout/HorizontalOrganizationChart"/>
    <dgm:cxn modelId="{9CF927E5-2117-42EA-B413-6F8D58D6B860}" type="presParOf" srcId="{24694F89-4084-490D-A81D-8E0AC00116A5}" destId="{C50BB83C-D85E-41EA-85D8-A802CF38F2C1}" srcOrd="2" destOrd="0" presId="urn:microsoft.com/office/officeart/2009/3/layout/HorizontalOrganizationChart"/>
    <dgm:cxn modelId="{C4A073B8-0888-4BA9-B8E3-37BDF39C72E7}" type="presParOf" srcId="{62C44468-DED3-4812-B572-E9C093E3023D}" destId="{C7B160D2-8423-4C8D-8C28-93416D561C54}" srcOrd="2" destOrd="0" presId="urn:microsoft.com/office/officeart/2009/3/layout/HorizontalOrganizationChart"/>
    <dgm:cxn modelId="{1D6FF11A-CA21-446F-959C-936F93778E32}" type="presParOf" srcId="{C7B160D2-8423-4C8D-8C28-93416D561C54}" destId="{2A7B97A2-75EE-4FA2-A66E-AE4628B27B74}" srcOrd="0" destOrd="0" presId="urn:microsoft.com/office/officeart/2009/3/layout/HorizontalOrganizationChart"/>
    <dgm:cxn modelId="{7768C667-19B7-4EA9-A193-7DF8E9FC6443}" type="presParOf" srcId="{C7B160D2-8423-4C8D-8C28-93416D561C54}" destId="{B617051F-713D-491D-9630-21F5F0D24C3B}" srcOrd="1" destOrd="0" presId="urn:microsoft.com/office/officeart/2009/3/layout/HorizontalOrganizationChart"/>
    <dgm:cxn modelId="{17338AA2-F116-41D3-BEA3-57829A5C55BD}" type="presParOf" srcId="{B617051F-713D-491D-9630-21F5F0D24C3B}" destId="{0F47D772-9A02-4D0C-AC53-D300C369E184}" srcOrd="0" destOrd="0" presId="urn:microsoft.com/office/officeart/2009/3/layout/HorizontalOrganizationChart"/>
    <dgm:cxn modelId="{EFFCAE51-0905-4928-A676-99859604275B}" type="presParOf" srcId="{0F47D772-9A02-4D0C-AC53-D300C369E184}" destId="{E46D91B8-1864-4ACE-880D-EE43968002F2}" srcOrd="0" destOrd="0" presId="urn:microsoft.com/office/officeart/2009/3/layout/HorizontalOrganizationChart"/>
    <dgm:cxn modelId="{6CE97FFC-A278-48D6-B1CF-935EE4D0B777}" type="presParOf" srcId="{0F47D772-9A02-4D0C-AC53-D300C369E184}" destId="{2FE48843-58F9-4FA7-AD41-31343F5419AD}" srcOrd="1" destOrd="0" presId="urn:microsoft.com/office/officeart/2009/3/layout/HorizontalOrganizationChart"/>
    <dgm:cxn modelId="{D7899C51-9906-4EA0-A7A5-65F64D1158CE}" type="presParOf" srcId="{B617051F-713D-491D-9630-21F5F0D24C3B}" destId="{8EECBA5A-8F8C-4949-804C-026D1F0B2C11}" srcOrd="1" destOrd="0" presId="urn:microsoft.com/office/officeart/2009/3/layout/HorizontalOrganizationChart"/>
    <dgm:cxn modelId="{7EDEDD57-2734-42B0-85A4-2454D2DA8464}" type="presParOf" srcId="{B617051F-713D-491D-9630-21F5F0D24C3B}" destId="{7FE07D6D-419D-4FB1-A847-7AFFAD3EE92D}" srcOrd="2" destOrd="0" presId="urn:microsoft.com/office/officeart/2009/3/layout/HorizontalOrganizationChart"/>
    <dgm:cxn modelId="{2BAA3A32-01DE-40E6-B6F7-6E14A9CA8E3A}" type="presParOf" srcId="{C7B160D2-8423-4C8D-8C28-93416D561C54}" destId="{666B7ED4-1440-4E0F-928C-C19310EAB7F1}" srcOrd="2" destOrd="0" presId="urn:microsoft.com/office/officeart/2009/3/layout/HorizontalOrganizationChart"/>
    <dgm:cxn modelId="{132E26E5-C5EE-4F54-B40B-83D4CF9F5BAB}" type="presParOf" srcId="{C7B160D2-8423-4C8D-8C28-93416D561C54}" destId="{7970C6CA-C7A8-42D4-B249-A7CE74DA0F11}" srcOrd="3" destOrd="0" presId="urn:microsoft.com/office/officeart/2009/3/layout/HorizontalOrganizationChart"/>
    <dgm:cxn modelId="{5BB97D11-1A89-4654-9450-1159FFAB0A32}" type="presParOf" srcId="{7970C6CA-C7A8-42D4-B249-A7CE74DA0F11}" destId="{CFCC9DA7-5CDD-42D8-8251-842F1A13AF29}" srcOrd="0" destOrd="0" presId="urn:microsoft.com/office/officeart/2009/3/layout/HorizontalOrganizationChart"/>
    <dgm:cxn modelId="{E92E33F0-FF7A-47A4-BC2F-5810E6EA9220}" type="presParOf" srcId="{CFCC9DA7-5CDD-42D8-8251-842F1A13AF29}" destId="{7EA8C150-67AD-4449-A92E-08A01AECE502}" srcOrd="0" destOrd="0" presId="urn:microsoft.com/office/officeart/2009/3/layout/HorizontalOrganizationChart"/>
    <dgm:cxn modelId="{46BAD2E9-B094-4363-B840-AF202F045BF7}" type="presParOf" srcId="{CFCC9DA7-5CDD-42D8-8251-842F1A13AF29}" destId="{8A3D6086-61AC-4392-B905-4D38A44CBA29}" srcOrd="1" destOrd="0" presId="urn:microsoft.com/office/officeart/2009/3/layout/HorizontalOrganizationChart"/>
    <dgm:cxn modelId="{2DF862DA-453D-41D2-AD73-DFA2D0AC0308}" type="presParOf" srcId="{7970C6CA-C7A8-42D4-B249-A7CE74DA0F11}" destId="{6632E7DD-2D33-4EFB-B8DC-F06D9D7A8ED9}" srcOrd="1" destOrd="0" presId="urn:microsoft.com/office/officeart/2009/3/layout/HorizontalOrganizationChart"/>
    <dgm:cxn modelId="{26CF89BD-B11F-4001-B116-DE357C7E435D}" type="presParOf" srcId="{7970C6CA-C7A8-42D4-B249-A7CE74DA0F11}" destId="{4A53A8DE-10E6-4C2C-AF30-6F90BCE0E3C2}" srcOrd="2" destOrd="0" presId="urn:microsoft.com/office/officeart/2009/3/layout/HorizontalOrganizationChart"/>
    <dgm:cxn modelId="{E0177051-D588-455F-915C-4292F1A1F388}" type="presParOf" srcId="{C7B160D2-8423-4C8D-8C28-93416D561C54}" destId="{F061BB6D-1705-4918-B391-A3C33A0C0EC0}" srcOrd="4" destOrd="0" presId="urn:microsoft.com/office/officeart/2009/3/layout/HorizontalOrganizationChart"/>
    <dgm:cxn modelId="{292BF28F-232B-4AC2-AC3A-C62C198E6648}" type="presParOf" srcId="{C7B160D2-8423-4C8D-8C28-93416D561C54}" destId="{EE117886-06A3-4860-9118-9ABAF5CA141D}" srcOrd="5" destOrd="0" presId="urn:microsoft.com/office/officeart/2009/3/layout/HorizontalOrganizationChart"/>
    <dgm:cxn modelId="{5D2595A2-BBE8-4AC3-BBB5-04E939DCA7A2}" type="presParOf" srcId="{EE117886-06A3-4860-9118-9ABAF5CA141D}" destId="{747663BD-9674-4646-90AA-3D06A2B6A264}" srcOrd="0" destOrd="0" presId="urn:microsoft.com/office/officeart/2009/3/layout/HorizontalOrganizationChart"/>
    <dgm:cxn modelId="{05EC0684-23B0-4592-B2E1-257371DB194C}" type="presParOf" srcId="{747663BD-9674-4646-90AA-3D06A2B6A264}" destId="{9F264E81-31BB-4948-AFA1-083E4D73A81A}" srcOrd="0" destOrd="0" presId="urn:microsoft.com/office/officeart/2009/3/layout/HorizontalOrganizationChart"/>
    <dgm:cxn modelId="{5844125A-9035-40F8-99DE-0E414D2B177D}" type="presParOf" srcId="{747663BD-9674-4646-90AA-3D06A2B6A264}" destId="{83516224-8137-4026-BFE3-622879AA7CC8}" srcOrd="1" destOrd="0" presId="urn:microsoft.com/office/officeart/2009/3/layout/HorizontalOrganizationChart"/>
    <dgm:cxn modelId="{D3DC2E70-FCB1-4137-8309-599B5D2A3D99}" type="presParOf" srcId="{EE117886-06A3-4860-9118-9ABAF5CA141D}" destId="{B671C74A-04BA-49DF-BE2B-E5F0552CDCEC}" srcOrd="1" destOrd="0" presId="urn:microsoft.com/office/officeart/2009/3/layout/HorizontalOrganizationChart"/>
    <dgm:cxn modelId="{FD36AD91-941B-4839-96FA-4F113AE5482A}" type="presParOf" srcId="{EE117886-06A3-4860-9118-9ABAF5CA141D}" destId="{4AD2E0B0-2E9A-49FB-B2F0-8A16A94467E7}" srcOrd="2" destOrd="0" presId="urn:microsoft.com/office/officeart/2009/3/layout/HorizontalOrganizationChart"/>
    <dgm:cxn modelId="{BA1FEBCD-7851-4036-9D38-ADE48E8A7DBC}" type="presParOf" srcId="{6507B821-373E-4A1B-B6BB-84128103A67F}" destId="{F2D11448-41E5-4724-879E-06AA3944915F}" srcOrd="2" destOrd="0" presId="urn:microsoft.com/office/officeart/2009/3/layout/HorizontalOrganizationChart"/>
    <dgm:cxn modelId="{DC6B53BA-FD61-41EC-A217-A57C85C8536B}" type="presParOf" srcId="{6507B821-373E-4A1B-B6BB-84128103A67F}" destId="{6F4897FF-F0DB-4FBA-8BE7-214F18FCC4F1}" srcOrd="3" destOrd="0" presId="urn:microsoft.com/office/officeart/2009/3/layout/HorizontalOrganizationChart"/>
    <dgm:cxn modelId="{B166981D-44FA-4D81-A0A9-FFEAC0A16201}" type="presParOf" srcId="{6F4897FF-F0DB-4FBA-8BE7-214F18FCC4F1}" destId="{7B952F8D-D4B0-4D28-A20E-8B3621E193B8}" srcOrd="0" destOrd="0" presId="urn:microsoft.com/office/officeart/2009/3/layout/HorizontalOrganizationChart"/>
    <dgm:cxn modelId="{836FFFDD-1D9D-4531-BB28-EFA5B590AD89}" type="presParOf" srcId="{7B952F8D-D4B0-4D28-A20E-8B3621E193B8}" destId="{986C1812-1810-47F5-A099-ABD15361AF24}" srcOrd="0" destOrd="0" presId="urn:microsoft.com/office/officeart/2009/3/layout/HorizontalOrganizationChart"/>
    <dgm:cxn modelId="{DA4B0624-C1FE-4A4C-A630-91E521F16EB0}" type="presParOf" srcId="{7B952F8D-D4B0-4D28-A20E-8B3621E193B8}" destId="{57E473C7-20BC-4CAF-A736-EFFF5CFA7122}" srcOrd="1" destOrd="0" presId="urn:microsoft.com/office/officeart/2009/3/layout/HorizontalOrganizationChart"/>
    <dgm:cxn modelId="{9961AF3C-BAA6-4DD9-B45F-099DED1F1FF3}" type="presParOf" srcId="{6F4897FF-F0DB-4FBA-8BE7-214F18FCC4F1}" destId="{ABE88287-7BB1-4127-B3CD-D80926CFCE3E}" srcOrd="1" destOrd="0" presId="urn:microsoft.com/office/officeart/2009/3/layout/HorizontalOrganizationChart"/>
    <dgm:cxn modelId="{A775C839-E0E7-4ED4-8250-0EC67088A6B6}" type="presParOf" srcId="{ABE88287-7BB1-4127-B3CD-D80926CFCE3E}" destId="{05E26F3D-4F04-4871-AC1E-99337AED2DD4}" srcOrd="0" destOrd="0" presId="urn:microsoft.com/office/officeart/2009/3/layout/HorizontalOrganizationChart"/>
    <dgm:cxn modelId="{6072A1E7-D40D-4819-AAFD-05496BD33742}" type="presParOf" srcId="{ABE88287-7BB1-4127-B3CD-D80926CFCE3E}" destId="{DD99023D-BE99-49CB-833B-338805E1C282}" srcOrd="1" destOrd="0" presId="urn:microsoft.com/office/officeart/2009/3/layout/HorizontalOrganizationChart"/>
    <dgm:cxn modelId="{24E43471-CDF4-4121-8E04-14121BE33D2D}" type="presParOf" srcId="{DD99023D-BE99-49CB-833B-338805E1C282}" destId="{B1126DB5-484A-4AD9-96E1-84492F33EE7D}" srcOrd="0" destOrd="0" presId="urn:microsoft.com/office/officeart/2009/3/layout/HorizontalOrganizationChart"/>
    <dgm:cxn modelId="{E35653A9-B322-42D1-9B14-0775AABD4315}" type="presParOf" srcId="{B1126DB5-484A-4AD9-96E1-84492F33EE7D}" destId="{1BFC8042-51E5-4F80-8989-CCDC2F4B5CE1}" srcOrd="0" destOrd="0" presId="urn:microsoft.com/office/officeart/2009/3/layout/HorizontalOrganizationChart"/>
    <dgm:cxn modelId="{2243FC1E-EB11-4283-BFD6-4E2D21D9AD04}" type="presParOf" srcId="{B1126DB5-484A-4AD9-96E1-84492F33EE7D}" destId="{BBE20D7F-EF8A-4D56-99D5-2C4BD4B3BB23}" srcOrd="1" destOrd="0" presId="urn:microsoft.com/office/officeart/2009/3/layout/HorizontalOrganizationChart"/>
    <dgm:cxn modelId="{95331D97-64FD-4F34-97B0-7534B151B5E7}" type="presParOf" srcId="{DD99023D-BE99-49CB-833B-338805E1C282}" destId="{B6F4D88D-B87D-4AFB-B728-9EB5CC53172D}" srcOrd="1" destOrd="0" presId="urn:microsoft.com/office/officeart/2009/3/layout/HorizontalOrganizationChart"/>
    <dgm:cxn modelId="{5EB0F40A-5402-43C4-8DF1-E880029FD72D}" type="presParOf" srcId="{DD99023D-BE99-49CB-833B-338805E1C282}" destId="{B4B7E563-B8DB-46B0-AAD3-878267D97518}" srcOrd="2" destOrd="0" presId="urn:microsoft.com/office/officeart/2009/3/layout/HorizontalOrganizationChart"/>
    <dgm:cxn modelId="{FFE7BDED-478C-4892-837C-7997CF42C89D}" type="presParOf" srcId="{6F4897FF-F0DB-4FBA-8BE7-214F18FCC4F1}" destId="{42B5019C-AC42-41A7-B234-18D78ECC2297}" srcOrd="2" destOrd="0" presId="urn:microsoft.com/office/officeart/2009/3/layout/HorizontalOrganizationChart"/>
    <dgm:cxn modelId="{1C7C08D9-504D-44AF-AE69-1A619B690A34}" type="presParOf" srcId="{42B5019C-AC42-41A7-B234-18D78ECC2297}" destId="{AAC9802A-64F1-4A22-BC7F-EA7E327DCDDF}" srcOrd="0" destOrd="0" presId="urn:microsoft.com/office/officeart/2009/3/layout/HorizontalOrganizationChart"/>
    <dgm:cxn modelId="{5C5EFD91-4B5D-4552-9819-1A2DA6923512}" type="presParOf" srcId="{42B5019C-AC42-41A7-B234-18D78ECC2297}" destId="{38D841AC-138D-4F83-8EE6-FD3634BFF03F}" srcOrd="1" destOrd="0" presId="urn:microsoft.com/office/officeart/2009/3/layout/HorizontalOrganizationChart"/>
    <dgm:cxn modelId="{B71DC1EF-78B2-4A9B-8D22-DB59DA98379C}" type="presParOf" srcId="{38D841AC-138D-4F83-8EE6-FD3634BFF03F}" destId="{CA0D5178-84CD-4E06-A337-CA5DAF1544A2}" srcOrd="0" destOrd="0" presId="urn:microsoft.com/office/officeart/2009/3/layout/HorizontalOrganizationChart"/>
    <dgm:cxn modelId="{86A9DFF7-5CB0-4C22-95BA-002D4A12D91A}" type="presParOf" srcId="{CA0D5178-84CD-4E06-A337-CA5DAF1544A2}" destId="{049524DC-52C0-401D-9C7B-E44E3451C89C}" srcOrd="0" destOrd="0" presId="urn:microsoft.com/office/officeart/2009/3/layout/HorizontalOrganizationChart"/>
    <dgm:cxn modelId="{58EBCEE9-E8A0-401C-A3D6-09AD48258F3B}" type="presParOf" srcId="{CA0D5178-84CD-4E06-A337-CA5DAF1544A2}" destId="{9209DC5F-BAB1-473C-9ECE-DCF49A51FBD2}" srcOrd="1" destOrd="0" presId="urn:microsoft.com/office/officeart/2009/3/layout/HorizontalOrganizationChart"/>
    <dgm:cxn modelId="{A84EF1A1-6DF4-45C4-A9BE-273B451AF55B}" type="presParOf" srcId="{38D841AC-138D-4F83-8EE6-FD3634BFF03F}" destId="{7D45757D-A37A-482C-8FE6-BD89CE690304}" srcOrd="1" destOrd="0" presId="urn:microsoft.com/office/officeart/2009/3/layout/HorizontalOrganizationChart"/>
    <dgm:cxn modelId="{26545751-AB9C-4904-9CF6-82F9FE84C71D}" type="presParOf" srcId="{38D841AC-138D-4F83-8EE6-FD3634BFF03F}" destId="{D7BE304D-DB65-4405-8384-984F6569E433}" srcOrd="2" destOrd="0" presId="urn:microsoft.com/office/officeart/2009/3/layout/HorizontalOrganizationChart"/>
    <dgm:cxn modelId="{9761FD67-E655-43A8-B14C-A3778C7AAABB}" type="presParOf" srcId="{42B5019C-AC42-41A7-B234-18D78ECC2297}" destId="{0C22C9BE-AF0A-497D-A893-EEDAB479F5D8}" srcOrd="2" destOrd="0" presId="urn:microsoft.com/office/officeart/2009/3/layout/HorizontalOrganizationChart"/>
    <dgm:cxn modelId="{6BDF072A-C260-4436-AACB-6E1FDBBD6DCD}" type="presParOf" srcId="{42B5019C-AC42-41A7-B234-18D78ECC2297}" destId="{A8C33662-EEFD-4E47-8B31-B7AE621B1DA1}" srcOrd="3" destOrd="0" presId="urn:microsoft.com/office/officeart/2009/3/layout/HorizontalOrganizationChart"/>
    <dgm:cxn modelId="{EAA9CA0D-8F5A-4FC5-90C8-E2571B8FB6CF}" type="presParOf" srcId="{A8C33662-EEFD-4E47-8B31-B7AE621B1DA1}" destId="{C67551A6-431E-40E2-9B27-84723F6DC98D}" srcOrd="0" destOrd="0" presId="urn:microsoft.com/office/officeart/2009/3/layout/HorizontalOrganizationChart"/>
    <dgm:cxn modelId="{E7AFD925-6E99-449C-9BF3-458A7A9A45AA}" type="presParOf" srcId="{C67551A6-431E-40E2-9B27-84723F6DC98D}" destId="{3377E816-CCFA-4883-AD24-77904C317FF4}" srcOrd="0" destOrd="0" presId="urn:microsoft.com/office/officeart/2009/3/layout/HorizontalOrganizationChart"/>
    <dgm:cxn modelId="{CF2B9E9C-A56D-401C-A1BE-50CAE3BC87D9}" type="presParOf" srcId="{C67551A6-431E-40E2-9B27-84723F6DC98D}" destId="{6BF5D627-BE06-40F6-B36B-EFE92067737A}" srcOrd="1" destOrd="0" presId="urn:microsoft.com/office/officeart/2009/3/layout/HorizontalOrganizationChart"/>
    <dgm:cxn modelId="{2F73C95E-9293-41B1-9C94-797D4778FAEC}" type="presParOf" srcId="{A8C33662-EEFD-4E47-8B31-B7AE621B1DA1}" destId="{8121AA11-5BF8-4B6E-B3F2-FEE5B10BD5FE}" srcOrd="1" destOrd="0" presId="urn:microsoft.com/office/officeart/2009/3/layout/HorizontalOrganizationChart"/>
    <dgm:cxn modelId="{1A80CCEE-3385-4642-8FE0-D113B781DBF8}" type="presParOf" srcId="{A8C33662-EEFD-4E47-8B31-B7AE621B1DA1}" destId="{1B7232A0-C1E1-462A-86A3-8007FBE636F3}" srcOrd="2" destOrd="0" presId="urn:microsoft.com/office/officeart/2009/3/layout/HorizontalOrganizationChart"/>
    <dgm:cxn modelId="{5EEA556C-0BD7-42BF-AC58-BBA9A2D968B5}" type="presParOf" srcId="{42B5019C-AC42-41A7-B234-18D78ECC2297}" destId="{255325DC-B028-4E1A-899A-2B2925A95ACE}" srcOrd="4" destOrd="0" presId="urn:microsoft.com/office/officeart/2009/3/layout/HorizontalOrganizationChart"/>
    <dgm:cxn modelId="{2E9FCACF-BEC6-4D7E-A133-C2B83559BBB0}" type="presParOf" srcId="{42B5019C-AC42-41A7-B234-18D78ECC2297}" destId="{BBDB2216-24A8-4873-BEAC-33D96416F51E}" srcOrd="5" destOrd="0" presId="urn:microsoft.com/office/officeart/2009/3/layout/HorizontalOrganizationChart"/>
    <dgm:cxn modelId="{25DAF7A7-1351-4BF0-8B7F-0843E625AF8A}" type="presParOf" srcId="{BBDB2216-24A8-4873-BEAC-33D96416F51E}" destId="{1D682FF5-34A3-4E17-9483-443C847C23FE}" srcOrd="0" destOrd="0" presId="urn:microsoft.com/office/officeart/2009/3/layout/HorizontalOrganizationChart"/>
    <dgm:cxn modelId="{513B9736-33C3-4568-8AC6-C39C87E30765}" type="presParOf" srcId="{1D682FF5-34A3-4E17-9483-443C847C23FE}" destId="{028C9B1A-798C-4DF4-A2CB-E9A84371AB77}" srcOrd="0" destOrd="0" presId="urn:microsoft.com/office/officeart/2009/3/layout/HorizontalOrganizationChart"/>
    <dgm:cxn modelId="{7C340204-E2C1-46FF-99FA-AA8E97785B63}" type="presParOf" srcId="{1D682FF5-34A3-4E17-9483-443C847C23FE}" destId="{D01D2D38-C270-4504-9D8A-32847808A27C}" srcOrd="1" destOrd="0" presId="urn:microsoft.com/office/officeart/2009/3/layout/HorizontalOrganizationChart"/>
    <dgm:cxn modelId="{BADA221E-F64C-457B-A723-C6615A6B7BAF}" type="presParOf" srcId="{BBDB2216-24A8-4873-BEAC-33D96416F51E}" destId="{FDF34EEC-D286-4037-A47E-785AF5F14093}" srcOrd="1" destOrd="0" presId="urn:microsoft.com/office/officeart/2009/3/layout/HorizontalOrganizationChart"/>
    <dgm:cxn modelId="{CE980CFE-A516-4B4F-AA59-F09D0264171F}" type="presParOf" srcId="{BBDB2216-24A8-4873-BEAC-33D96416F51E}" destId="{833E36C1-7BBA-44F5-8E79-2BFFC6B3381D}" srcOrd="2" destOrd="0" presId="urn:microsoft.com/office/officeart/2009/3/layout/HorizontalOrganizationChart"/>
    <dgm:cxn modelId="{528E63C2-A1D2-46F4-8C97-1B51D47D8AC5}" type="presParOf" srcId="{3BC32326-22F2-4BC3-A4EB-9F69B9FB1652}" destId="{C7D77DCA-3D7C-4B2F-9D7A-0844C9A156ED}" srcOrd="2" destOrd="0" presId="urn:microsoft.com/office/officeart/2009/3/layout/HorizontalOrganizationChart"/>
    <dgm:cxn modelId="{1C1DB638-0971-49A9-8DA0-3D2BECBFE5F9}" type="presParOf" srcId="{3BC32326-22F2-4BC3-A4EB-9F69B9FB1652}" destId="{226E61D9-2817-4D1E-AC88-E04FF275A88B}" srcOrd="3" destOrd="0" presId="urn:microsoft.com/office/officeart/2009/3/layout/HorizontalOrganizationChart"/>
    <dgm:cxn modelId="{1C4DE6D0-8AD3-4985-A425-E42EFA34A78A}" type="presParOf" srcId="{226E61D9-2817-4D1E-AC88-E04FF275A88B}" destId="{B5B5EA0B-0104-42DD-9D33-E08B2058F5A7}" srcOrd="0" destOrd="0" presId="urn:microsoft.com/office/officeart/2009/3/layout/HorizontalOrganizationChart"/>
    <dgm:cxn modelId="{B55BC8B5-B911-4E99-B769-4A132E4A0A0D}" type="presParOf" srcId="{B5B5EA0B-0104-42DD-9D33-E08B2058F5A7}" destId="{A2E958C8-5C62-47CE-8A00-AFAB0A3EA338}" srcOrd="0" destOrd="0" presId="urn:microsoft.com/office/officeart/2009/3/layout/HorizontalOrganizationChart"/>
    <dgm:cxn modelId="{01015AE4-8991-4ECC-9A1E-27E82744BB6C}" type="presParOf" srcId="{B5B5EA0B-0104-42DD-9D33-E08B2058F5A7}" destId="{B0158D37-1482-41C9-95E8-6DFA554248F5}" srcOrd="1" destOrd="0" presId="urn:microsoft.com/office/officeart/2009/3/layout/HorizontalOrganizationChart"/>
    <dgm:cxn modelId="{5BD327C3-0C9C-4E8F-B34E-1758B4688AFC}" type="presParOf" srcId="{226E61D9-2817-4D1E-AC88-E04FF275A88B}" destId="{2123D06D-87BE-4203-B9CF-2F37C4D96283}" srcOrd="1" destOrd="0" presId="urn:microsoft.com/office/officeart/2009/3/layout/HorizontalOrganizationChart"/>
    <dgm:cxn modelId="{3B9B9750-13E7-459A-9D2C-E02782D6A404}" type="presParOf" srcId="{226E61D9-2817-4D1E-AC88-E04FF275A88B}" destId="{7376646D-2F61-49C2-B4B9-F0E6CD3A3EBF}" srcOrd="2" destOrd="0" presId="urn:microsoft.com/office/officeart/2009/3/layout/HorizontalOrganizationChart"/>
    <dgm:cxn modelId="{BDD0AD81-0241-4FAE-A0E9-7CC38165621D}" type="presParOf" srcId="{3BC32326-22F2-4BC3-A4EB-9F69B9FB1652}" destId="{6C2EBBDD-FDF9-4D1D-93E0-60AF6F27A2A1}" srcOrd="4" destOrd="0" presId="urn:microsoft.com/office/officeart/2009/3/layout/HorizontalOrganizationChart"/>
    <dgm:cxn modelId="{A8816A0E-8BFB-49FD-B78E-7DB3216CD82E}" type="presParOf" srcId="{3BC32326-22F2-4BC3-A4EB-9F69B9FB1652}" destId="{54B0A418-4EFA-4DA6-A79B-5291F605742F}" srcOrd="5" destOrd="0" presId="urn:microsoft.com/office/officeart/2009/3/layout/HorizontalOrganizationChart"/>
    <dgm:cxn modelId="{C4828432-57DA-4DFD-A2CB-604E6E26B141}" type="presParOf" srcId="{54B0A418-4EFA-4DA6-A79B-5291F605742F}" destId="{1B7C639C-C009-41E7-B18B-0584EABE74FC}" srcOrd="0" destOrd="0" presId="urn:microsoft.com/office/officeart/2009/3/layout/HorizontalOrganizationChart"/>
    <dgm:cxn modelId="{096F8A66-62A5-470E-A71A-83CB264D1D5D}" type="presParOf" srcId="{1B7C639C-C009-41E7-B18B-0584EABE74FC}" destId="{0E686097-54A9-4522-AF1B-4C407A2E37BE}" srcOrd="0" destOrd="0" presId="urn:microsoft.com/office/officeart/2009/3/layout/HorizontalOrganizationChart"/>
    <dgm:cxn modelId="{EF6AF12C-1CD7-4484-AEA7-45556D1B1D4B}" type="presParOf" srcId="{1B7C639C-C009-41E7-B18B-0584EABE74FC}" destId="{57682123-CE78-43A9-8363-B6D86383FC87}" srcOrd="1" destOrd="0" presId="urn:microsoft.com/office/officeart/2009/3/layout/HorizontalOrganizationChart"/>
    <dgm:cxn modelId="{FAFB6B71-37A7-4F8F-8AF9-E4F276F6EE8F}" type="presParOf" srcId="{54B0A418-4EFA-4DA6-A79B-5291F605742F}" destId="{F48A8813-33ED-4946-B837-1C5AAD30C1A1}" srcOrd="1" destOrd="0" presId="urn:microsoft.com/office/officeart/2009/3/layout/HorizontalOrganizationChart"/>
    <dgm:cxn modelId="{09BFE3CD-DEA3-4282-838B-35567972D694}" type="presParOf" srcId="{54B0A418-4EFA-4DA6-A79B-5291F605742F}" destId="{4BE6F646-6E86-4199-BDCF-ED2109651F72}" srcOrd="2" destOrd="0" presId="urn:microsoft.com/office/officeart/2009/3/layout/HorizontalOrganizationChart"/>
    <dgm:cxn modelId="{8261EA0E-A71C-43BC-8FAD-F1374E3AEFE1}" type="presParOf" srcId="{3BC32326-22F2-4BC3-A4EB-9F69B9FB1652}" destId="{53F06461-5CB0-4E89-923B-35E39DF14CCF}" srcOrd="6" destOrd="0" presId="urn:microsoft.com/office/officeart/2009/3/layout/HorizontalOrganizationChart"/>
    <dgm:cxn modelId="{B1F730A6-48C8-42C1-95E7-3BBDD8A0E323}" type="presParOf" srcId="{3BC32326-22F2-4BC3-A4EB-9F69B9FB1652}" destId="{70E5FAE5-9628-4353-9C4D-81873F3BA6EB}" srcOrd="7" destOrd="0" presId="urn:microsoft.com/office/officeart/2009/3/layout/HorizontalOrganizationChart"/>
    <dgm:cxn modelId="{06FC57F6-A99C-4078-89C7-2E42DB0C4199}" type="presParOf" srcId="{70E5FAE5-9628-4353-9C4D-81873F3BA6EB}" destId="{C1F7A4F6-3D1F-484C-B6EC-DB5A42671415}" srcOrd="0" destOrd="0" presId="urn:microsoft.com/office/officeart/2009/3/layout/HorizontalOrganizationChart"/>
    <dgm:cxn modelId="{58E6530D-4C51-4890-BBD5-FC53AA6A44F2}" type="presParOf" srcId="{C1F7A4F6-3D1F-484C-B6EC-DB5A42671415}" destId="{771FB855-8FBC-446B-913B-0B006896F1BA}" srcOrd="0" destOrd="0" presId="urn:microsoft.com/office/officeart/2009/3/layout/HorizontalOrganizationChart"/>
    <dgm:cxn modelId="{E84DA7CB-6A3D-414F-AE1A-6959B5BAFD4A}" type="presParOf" srcId="{C1F7A4F6-3D1F-484C-B6EC-DB5A42671415}" destId="{8F66C026-6C77-4F3A-8B71-91D31EC49CD7}" srcOrd="1" destOrd="0" presId="urn:microsoft.com/office/officeart/2009/3/layout/HorizontalOrganizationChart"/>
    <dgm:cxn modelId="{DDE01A9B-1F46-4D84-BDE2-AF73E1235939}" type="presParOf" srcId="{70E5FAE5-9628-4353-9C4D-81873F3BA6EB}" destId="{006F721B-886F-41F7-90C0-D56368C859EF}" srcOrd="1" destOrd="0" presId="urn:microsoft.com/office/officeart/2009/3/layout/HorizontalOrganizationChart"/>
    <dgm:cxn modelId="{97A71A06-AE1E-4391-ACD1-13A0857FCAD0}" type="presParOf" srcId="{70E5FAE5-9628-4353-9C4D-81873F3BA6EB}" destId="{5CCBD779-797E-438E-B05C-C5305425637D}" srcOrd="2" destOrd="0" presId="urn:microsoft.com/office/officeart/2009/3/layout/HorizontalOrganizationChart"/>
    <dgm:cxn modelId="{DF3E172B-8B6E-4314-A6A1-7E4D29920EB7}" type="presParOf" srcId="{FBA0EEE6-D53E-451F-A063-F72AC8C43F5D}" destId="{FFB397F4-780C-46AD-9256-354DB5A39EC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6461-5CB0-4E89-923B-35E39DF14CCF}">
      <dsp:nvSpPr>
        <dsp:cNvPr id="0" name=""/>
        <dsp:cNvSpPr/>
      </dsp:nvSpPr>
      <dsp:spPr>
        <a:xfrm>
          <a:off x="894422" y="14592704"/>
          <a:ext cx="2294838" cy="9933442"/>
        </a:xfrm>
        <a:custGeom>
          <a:avLst/>
          <a:gdLst/>
          <a:ahLst/>
          <a:cxnLst/>
          <a:rect l="0" t="0" r="0" b="0"/>
          <a:pathLst>
            <a:path>
              <a:moveTo>
                <a:pt x="2294838" y="0"/>
              </a:moveTo>
              <a:lnTo>
                <a:pt x="0" y="993344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BBDD-FDF9-4D1D-93E0-60AF6F27A2A1}">
      <dsp:nvSpPr>
        <dsp:cNvPr id="0" name=""/>
        <dsp:cNvSpPr/>
      </dsp:nvSpPr>
      <dsp:spPr>
        <a:xfrm>
          <a:off x="3189260" y="14592704"/>
          <a:ext cx="2462926" cy="58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2375" y="0"/>
              </a:lnTo>
              <a:lnTo>
                <a:pt x="2082375" y="5895774"/>
              </a:lnTo>
              <a:lnTo>
                <a:pt x="2462926" y="58957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77DCA-3D7C-4B2F-9D7A-0844C9A156ED}">
      <dsp:nvSpPr>
        <dsp:cNvPr id="0" name=""/>
        <dsp:cNvSpPr/>
      </dsp:nvSpPr>
      <dsp:spPr>
        <a:xfrm>
          <a:off x="3189260" y="14543705"/>
          <a:ext cx="25111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998"/>
              </a:moveTo>
              <a:lnTo>
                <a:pt x="2130553" y="48998"/>
              </a:lnTo>
              <a:lnTo>
                <a:pt x="2130553" y="45720"/>
              </a:lnTo>
              <a:lnTo>
                <a:pt x="2511104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325DC-B028-4E1A-899A-2B2925A95ACE}">
      <dsp:nvSpPr>
        <dsp:cNvPr id="0" name=""/>
        <dsp:cNvSpPr/>
      </dsp:nvSpPr>
      <dsp:spPr>
        <a:xfrm>
          <a:off x="6222138" y="7585913"/>
          <a:ext cx="4725352" cy="552427"/>
        </a:xfrm>
        <a:custGeom>
          <a:avLst/>
          <a:gdLst/>
          <a:ahLst/>
          <a:cxnLst/>
          <a:rect l="0" t="0" r="0" b="0"/>
          <a:pathLst>
            <a:path>
              <a:moveTo>
                <a:pt x="0" y="552427"/>
              </a:moveTo>
              <a:lnTo>
                <a:pt x="4725352" y="552427"/>
              </a:lnTo>
              <a:lnTo>
                <a:pt x="472535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2C9BE-AF0A-497D-A893-EEDAB479F5D8}">
      <dsp:nvSpPr>
        <dsp:cNvPr id="0" name=""/>
        <dsp:cNvSpPr/>
      </dsp:nvSpPr>
      <dsp:spPr>
        <a:xfrm>
          <a:off x="6222138" y="8138341"/>
          <a:ext cx="1692995" cy="940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2995" y="0"/>
              </a:lnTo>
              <a:lnTo>
                <a:pt x="1692995" y="9401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9802A-64F1-4A22-BC7F-EA7E327DCDDF}">
      <dsp:nvSpPr>
        <dsp:cNvPr id="0" name=""/>
        <dsp:cNvSpPr/>
      </dsp:nvSpPr>
      <dsp:spPr>
        <a:xfrm>
          <a:off x="6222138" y="7507708"/>
          <a:ext cx="1703791" cy="630633"/>
        </a:xfrm>
        <a:custGeom>
          <a:avLst/>
          <a:gdLst/>
          <a:ahLst/>
          <a:cxnLst/>
          <a:rect l="0" t="0" r="0" b="0"/>
          <a:pathLst>
            <a:path>
              <a:moveTo>
                <a:pt x="0" y="630633"/>
              </a:moveTo>
              <a:lnTo>
                <a:pt x="1703791" y="630633"/>
              </a:lnTo>
              <a:lnTo>
                <a:pt x="170379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6F3D-4F04-4871-AC1E-99337AED2DD4}">
      <dsp:nvSpPr>
        <dsp:cNvPr id="0" name=""/>
        <dsp:cNvSpPr/>
      </dsp:nvSpPr>
      <dsp:spPr>
        <a:xfrm>
          <a:off x="6222138" y="8138341"/>
          <a:ext cx="3464470" cy="15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4662" y="0"/>
              </a:lnTo>
              <a:lnTo>
                <a:pt x="3084662" y="1595948"/>
              </a:lnTo>
              <a:lnTo>
                <a:pt x="3464470" y="159594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11448-41E5-4724-879E-06AA3944915F}">
      <dsp:nvSpPr>
        <dsp:cNvPr id="0" name=""/>
        <dsp:cNvSpPr/>
      </dsp:nvSpPr>
      <dsp:spPr>
        <a:xfrm>
          <a:off x="3730974" y="5473439"/>
          <a:ext cx="1333831" cy="2056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3831" y="0"/>
              </a:lnTo>
              <a:lnTo>
                <a:pt x="1333831" y="20569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1BB6D-1705-4918-B391-A3C33A0C0EC0}">
      <dsp:nvSpPr>
        <dsp:cNvPr id="0" name=""/>
        <dsp:cNvSpPr/>
      </dsp:nvSpPr>
      <dsp:spPr>
        <a:xfrm>
          <a:off x="6336646" y="2518879"/>
          <a:ext cx="4439740" cy="43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9740" y="0"/>
              </a:lnTo>
              <a:lnTo>
                <a:pt x="4439740" y="4393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B7ED4-1440-4E0F-928C-C19310EAB7F1}">
      <dsp:nvSpPr>
        <dsp:cNvPr id="0" name=""/>
        <dsp:cNvSpPr/>
      </dsp:nvSpPr>
      <dsp:spPr>
        <a:xfrm>
          <a:off x="6336646" y="2062667"/>
          <a:ext cx="1560101" cy="456212"/>
        </a:xfrm>
        <a:custGeom>
          <a:avLst/>
          <a:gdLst/>
          <a:ahLst/>
          <a:cxnLst/>
          <a:rect l="0" t="0" r="0" b="0"/>
          <a:pathLst>
            <a:path>
              <a:moveTo>
                <a:pt x="0" y="456212"/>
              </a:moveTo>
              <a:lnTo>
                <a:pt x="1560101" y="456212"/>
              </a:lnTo>
              <a:lnTo>
                <a:pt x="156010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B97A2-75EE-4FA2-A66E-AE4628B27B74}">
      <dsp:nvSpPr>
        <dsp:cNvPr id="0" name=""/>
        <dsp:cNvSpPr/>
      </dsp:nvSpPr>
      <dsp:spPr>
        <a:xfrm>
          <a:off x="6336646" y="2518879"/>
          <a:ext cx="1569264" cy="398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9264" y="0"/>
              </a:lnTo>
              <a:lnTo>
                <a:pt x="1569264" y="3985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6A48-B6CF-4337-98C8-F9C910FD0825}">
      <dsp:nvSpPr>
        <dsp:cNvPr id="0" name=""/>
        <dsp:cNvSpPr/>
      </dsp:nvSpPr>
      <dsp:spPr>
        <a:xfrm>
          <a:off x="6336646" y="1486395"/>
          <a:ext cx="3436797" cy="1032483"/>
        </a:xfrm>
        <a:custGeom>
          <a:avLst/>
          <a:gdLst/>
          <a:ahLst/>
          <a:cxnLst/>
          <a:rect l="0" t="0" r="0" b="0"/>
          <a:pathLst>
            <a:path>
              <a:moveTo>
                <a:pt x="0" y="1032483"/>
              </a:moveTo>
              <a:lnTo>
                <a:pt x="3057730" y="1032483"/>
              </a:lnTo>
              <a:lnTo>
                <a:pt x="3057730" y="0"/>
              </a:lnTo>
              <a:lnTo>
                <a:pt x="34367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9CE4D-C95F-4740-A864-E32484E321A8}">
      <dsp:nvSpPr>
        <dsp:cNvPr id="0" name=""/>
        <dsp:cNvSpPr/>
      </dsp:nvSpPr>
      <dsp:spPr>
        <a:xfrm>
          <a:off x="3730974" y="3137615"/>
          <a:ext cx="1334497" cy="2335823"/>
        </a:xfrm>
        <a:custGeom>
          <a:avLst/>
          <a:gdLst/>
          <a:ahLst/>
          <a:cxnLst/>
          <a:rect l="0" t="0" r="0" b="0"/>
          <a:pathLst>
            <a:path>
              <a:moveTo>
                <a:pt x="0" y="2335823"/>
              </a:moveTo>
              <a:lnTo>
                <a:pt x="1334497" y="2335823"/>
              </a:lnTo>
              <a:lnTo>
                <a:pt x="1334497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EEF71-F883-450E-8D3C-E7FB45488CE5}">
      <dsp:nvSpPr>
        <dsp:cNvPr id="0" name=""/>
        <dsp:cNvSpPr/>
      </dsp:nvSpPr>
      <dsp:spPr>
        <a:xfrm>
          <a:off x="5976684" y="11631399"/>
          <a:ext cx="946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46240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D0E4C-C4EE-4710-9294-A41B802A79C0}">
      <dsp:nvSpPr>
        <dsp:cNvPr id="0" name=""/>
        <dsp:cNvSpPr/>
      </dsp:nvSpPr>
      <dsp:spPr>
        <a:xfrm>
          <a:off x="3730974" y="5473439"/>
          <a:ext cx="1243413" cy="54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3413" y="0"/>
              </a:lnTo>
              <a:lnTo>
                <a:pt x="1243413" y="5480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A0C3-2F34-4196-8133-E265789C24FC}">
      <dsp:nvSpPr>
        <dsp:cNvPr id="0" name=""/>
        <dsp:cNvSpPr/>
      </dsp:nvSpPr>
      <dsp:spPr>
        <a:xfrm>
          <a:off x="849174" y="5473439"/>
          <a:ext cx="2340085" cy="9119265"/>
        </a:xfrm>
        <a:custGeom>
          <a:avLst/>
          <a:gdLst/>
          <a:ahLst/>
          <a:cxnLst/>
          <a:rect l="0" t="0" r="0" b="0"/>
          <a:pathLst>
            <a:path>
              <a:moveTo>
                <a:pt x="2340085" y="911926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0319B-642B-4D96-B1EF-39DDB94FEA71}">
      <dsp:nvSpPr>
        <dsp:cNvPr id="0" name=""/>
        <dsp:cNvSpPr/>
      </dsp:nvSpPr>
      <dsp:spPr>
        <a:xfrm rot="16200000">
          <a:off x="-270292" y="14065122"/>
          <a:ext cx="3459552" cy="10551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Century Gothic" panose="020B0502020202020204" pitchFamily="34" charset="0"/>
            </a:rPr>
            <a:t>Plot</a:t>
          </a:r>
          <a:endParaRPr lang="en-US" sz="4400" b="1" kern="1200" dirty="0">
            <a:latin typeface="Century Gothic" panose="020B0502020202020204" pitchFamily="34" charset="0"/>
          </a:endParaRPr>
        </a:p>
      </dsp:txBody>
      <dsp:txXfrm>
        <a:off x="-270292" y="14065122"/>
        <a:ext cx="3459552" cy="1055163"/>
      </dsp:txXfrm>
    </dsp:sp>
    <dsp:sp modelId="{F7DD4743-AB9B-49CB-BEC9-3FDFA5225BBE}">
      <dsp:nvSpPr>
        <dsp:cNvPr id="0" name=""/>
        <dsp:cNvSpPr/>
      </dsp:nvSpPr>
      <dsp:spPr>
        <a:xfrm>
          <a:off x="849174" y="4298603"/>
          <a:ext cx="2881799" cy="2349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Layers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849174" y="4298603"/>
        <a:ext cx="2881799" cy="2349671"/>
      </dsp:txXfrm>
    </dsp:sp>
    <dsp:sp modelId="{FABCCD5F-C157-4DE5-BE28-BDA5FB49084B}">
      <dsp:nvSpPr>
        <dsp:cNvPr id="0" name=""/>
        <dsp:cNvSpPr/>
      </dsp:nvSpPr>
      <dsp:spPr>
        <a:xfrm>
          <a:off x="3972092" y="10954305"/>
          <a:ext cx="2004591" cy="14456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3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3972092" y="10954305"/>
        <a:ext cx="2004591" cy="1445628"/>
      </dsp:txXfrm>
    </dsp:sp>
    <dsp:sp modelId="{1BF09A72-5553-4CF0-BAAF-4C2F29A6B64A}">
      <dsp:nvSpPr>
        <dsp:cNvPr id="0" name=""/>
        <dsp:cNvSpPr/>
      </dsp:nvSpPr>
      <dsp:spPr>
        <a:xfrm>
          <a:off x="6922924" y="11302591"/>
          <a:ext cx="1723288" cy="7490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…</a:t>
          </a: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etc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922924" y="11302591"/>
        <a:ext cx="1723288" cy="749057"/>
      </dsp:txXfrm>
    </dsp:sp>
    <dsp:sp modelId="{556993A9-E15D-4CD1-A952-8174A291897E}">
      <dsp:nvSpPr>
        <dsp:cNvPr id="0" name=""/>
        <dsp:cNvSpPr/>
      </dsp:nvSpPr>
      <dsp:spPr>
        <a:xfrm>
          <a:off x="3794297" y="1900143"/>
          <a:ext cx="2542348" cy="12374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1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3794297" y="1900143"/>
        <a:ext cx="2542348" cy="1237471"/>
      </dsp:txXfrm>
    </dsp:sp>
    <dsp:sp modelId="{08EA9D08-644C-4287-941A-553225F3C022}">
      <dsp:nvSpPr>
        <dsp:cNvPr id="0" name=""/>
        <dsp:cNvSpPr/>
      </dsp:nvSpPr>
      <dsp:spPr>
        <a:xfrm>
          <a:off x="9773443" y="864508"/>
          <a:ext cx="2035073" cy="12437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773443" y="864508"/>
        <a:ext cx="2035073" cy="1243774"/>
      </dsp:txXfrm>
    </dsp:sp>
    <dsp:sp modelId="{E46D91B8-1864-4ACE-880D-EE43968002F2}">
      <dsp:nvSpPr>
        <dsp:cNvPr id="0" name=""/>
        <dsp:cNvSpPr/>
      </dsp:nvSpPr>
      <dsp:spPr>
        <a:xfrm>
          <a:off x="6889367" y="2917385"/>
          <a:ext cx="2033086" cy="1242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89367" y="2917385"/>
        <a:ext cx="2033086" cy="1242536"/>
      </dsp:txXfrm>
    </dsp:sp>
    <dsp:sp modelId="{7EA8C150-67AD-4449-A92E-08A01AECE502}">
      <dsp:nvSpPr>
        <dsp:cNvPr id="0" name=""/>
        <dsp:cNvSpPr/>
      </dsp:nvSpPr>
      <dsp:spPr>
        <a:xfrm>
          <a:off x="6880205" y="820130"/>
          <a:ext cx="2033086" cy="12425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80205" y="820130"/>
        <a:ext cx="2033086" cy="1242536"/>
      </dsp:txXfrm>
    </dsp:sp>
    <dsp:sp modelId="{9F264E81-31BB-4948-AFA1-083E4D73A81A}">
      <dsp:nvSpPr>
        <dsp:cNvPr id="0" name=""/>
        <dsp:cNvSpPr/>
      </dsp:nvSpPr>
      <dsp:spPr>
        <a:xfrm>
          <a:off x="9866945" y="2958195"/>
          <a:ext cx="1818882" cy="12261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866945" y="2958195"/>
        <a:ext cx="1818882" cy="1226143"/>
      </dsp:txXfrm>
    </dsp:sp>
    <dsp:sp modelId="{986C1812-1810-47F5-A099-ABD15361AF24}">
      <dsp:nvSpPr>
        <dsp:cNvPr id="0" name=""/>
        <dsp:cNvSpPr/>
      </dsp:nvSpPr>
      <dsp:spPr>
        <a:xfrm>
          <a:off x="3907473" y="7530376"/>
          <a:ext cx="2314664" cy="12159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Layer 2</a:t>
          </a:r>
          <a:endParaRPr lang="en-US" sz="4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3907473" y="7530376"/>
        <a:ext cx="2314664" cy="1215929"/>
      </dsp:txXfrm>
    </dsp:sp>
    <dsp:sp modelId="{1BFC8042-51E5-4F80-8989-CCDC2F4B5CE1}">
      <dsp:nvSpPr>
        <dsp:cNvPr id="0" name=""/>
        <dsp:cNvSpPr/>
      </dsp:nvSpPr>
      <dsp:spPr>
        <a:xfrm>
          <a:off x="9686609" y="9058546"/>
          <a:ext cx="2132380" cy="13514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Position adjustment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9686609" y="9058546"/>
        <a:ext cx="2132380" cy="1351485"/>
      </dsp:txXfrm>
    </dsp:sp>
    <dsp:sp modelId="{049524DC-52C0-401D-9C7B-E44E3451C89C}">
      <dsp:nvSpPr>
        <dsp:cNvPr id="0" name=""/>
        <dsp:cNvSpPr/>
      </dsp:nvSpPr>
      <dsp:spPr>
        <a:xfrm>
          <a:off x="6876292" y="6355569"/>
          <a:ext cx="2099275" cy="11521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Data + mapping of aesthetics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76292" y="6355569"/>
        <a:ext cx="2099275" cy="1152138"/>
      </dsp:txXfrm>
    </dsp:sp>
    <dsp:sp modelId="{3377E816-CCFA-4883-AD24-77904C317FF4}">
      <dsp:nvSpPr>
        <dsp:cNvPr id="0" name=""/>
        <dsp:cNvSpPr/>
      </dsp:nvSpPr>
      <dsp:spPr>
        <a:xfrm>
          <a:off x="6883003" y="9078537"/>
          <a:ext cx="2064261" cy="1380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geom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6883003" y="9078537"/>
        <a:ext cx="2064261" cy="1380757"/>
      </dsp:txXfrm>
    </dsp:sp>
    <dsp:sp modelId="{028C9B1A-798C-4DF4-A2CB-E9A84371AB77}">
      <dsp:nvSpPr>
        <dsp:cNvPr id="0" name=""/>
        <dsp:cNvSpPr/>
      </dsp:nvSpPr>
      <dsp:spPr>
        <a:xfrm>
          <a:off x="10066558" y="6380969"/>
          <a:ext cx="1761866" cy="12049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stat</a:t>
          </a:r>
          <a:endParaRPr lang="en-US" sz="2400" b="1" kern="1200" dirty="0">
            <a:solidFill>
              <a:schemeClr val="accent4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10066558" y="6380969"/>
        <a:ext cx="1761866" cy="1204943"/>
      </dsp:txXfrm>
    </dsp:sp>
    <dsp:sp modelId="{A2E958C8-5C62-47CE-8A00-AFAB0A3EA338}">
      <dsp:nvSpPr>
        <dsp:cNvPr id="0" name=""/>
        <dsp:cNvSpPr/>
      </dsp:nvSpPr>
      <dsp:spPr>
        <a:xfrm>
          <a:off x="5700365" y="13758134"/>
          <a:ext cx="3739866" cy="16625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rPr>
            <a:t>Scales</a:t>
          </a:r>
          <a:endParaRPr lang="en-US" sz="4400" b="1" kern="1200" dirty="0">
            <a:solidFill>
              <a:schemeClr val="accent5">
                <a:lumMod val="75000"/>
              </a:schemeClr>
            </a:solidFill>
            <a:latin typeface="Century Gothic" panose="020B0502020202020204" pitchFamily="34" charset="0"/>
          </a:endParaRPr>
        </a:p>
      </dsp:txBody>
      <dsp:txXfrm>
        <a:off x="5700365" y="13758134"/>
        <a:ext cx="3739866" cy="1662582"/>
      </dsp:txXfrm>
    </dsp:sp>
    <dsp:sp modelId="{0E686097-54A9-4522-AF1B-4C407A2E37BE}">
      <dsp:nvSpPr>
        <dsp:cNvPr id="0" name=""/>
        <dsp:cNvSpPr/>
      </dsp:nvSpPr>
      <dsp:spPr>
        <a:xfrm>
          <a:off x="5652187" y="19575777"/>
          <a:ext cx="3754556" cy="18254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Coordinate system</a:t>
          </a:r>
          <a:endParaRPr lang="en-US" sz="4400" b="1" kern="1200" dirty="0">
            <a:solidFill>
              <a:schemeClr val="accent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5652187" y="19575777"/>
        <a:ext cx="3754556" cy="1825403"/>
      </dsp:txXfrm>
    </dsp:sp>
    <dsp:sp modelId="{771FB855-8FBC-446B-913B-0B006896F1BA}">
      <dsp:nvSpPr>
        <dsp:cNvPr id="0" name=""/>
        <dsp:cNvSpPr/>
      </dsp:nvSpPr>
      <dsp:spPr>
        <a:xfrm>
          <a:off x="894422" y="23081818"/>
          <a:ext cx="3182549" cy="28886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098A87"/>
              </a:solidFill>
              <a:latin typeface="Century Gothic" panose="020B0502020202020204" pitchFamily="34" charset="0"/>
            </a:rPr>
            <a:t>Faceting</a:t>
          </a:r>
          <a:endParaRPr lang="en-US" sz="4400" b="1" kern="1200" dirty="0">
            <a:solidFill>
              <a:srgbClr val="098A87"/>
            </a:solidFill>
            <a:latin typeface="Century Gothic" panose="020B0502020202020204" pitchFamily="34" charset="0"/>
          </a:endParaRPr>
        </a:p>
      </dsp:txBody>
      <dsp:txXfrm>
        <a:off x="894422" y="23081818"/>
        <a:ext cx="3182549" cy="2888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530" y="5088045"/>
            <a:ext cx="22151340" cy="10823787"/>
          </a:xfrm>
        </p:spPr>
        <p:txBody>
          <a:bodyPr anchor="b"/>
          <a:lstStyle>
            <a:lvl1pPr algn="ctr">
              <a:defRPr sz="1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7550" y="16329239"/>
            <a:ext cx="19545300" cy="7506121"/>
          </a:xfrm>
        </p:spPr>
        <p:txBody>
          <a:bodyPr/>
          <a:lstStyle>
            <a:lvl1pPr marL="0" indent="0" algn="ctr">
              <a:buNone/>
              <a:defRPr sz="6840"/>
            </a:lvl1pPr>
            <a:lvl2pPr marL="1303020" indent="0" algn="ctr">
              <a:buNone/>
              <a:defRPr sz="5700"/>
            </a:lvl2pPr>
            <a:lvl3pPr marL="2606040" indent="0" algn="ctr">
              <a:buNone/>
              <a:defRPr sz="5130"/>
            </a:lvl3pPr>
            <a:lvl4pPr marL="3909060" indent="0" algn="ctr">
              <a:buNone/>
              <a:defRPr sz="4560"/>
            </a:lvl4pPr>
            <a:lvl5pPr marL="5212080" indent="0" algn="ctr">
              <a:buNone/>
              <a:defRPr sz="4560"/>
            </a:lvl5pPr>
            <a:lvl6pPr marL="6515100" indent="0" algn="ctr">
              <a:buNone/>
              <a:defRPr sz="4560"/>
            </a:lvl6pPr>
            <a:lvl7pPr marL="7818120" indent="0" algn="ctr">
              <a:buNone/>
              <a:defRPr sz="4560"/>
            </a:lvl7pPr>
            <a:lvl8pPr marL="9121140" indent="0" algn="ctr">
              <a:buNone/>
              <a:defRPr sz="4560"/>
            </a:lvl8pPr>
            <a:lvl9pPr marL="10424160" indent="0" algn="ctr">
              <a:buNone/>
              <a:defRPr sz="4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49475" y="1655233"/>
            <a:ext cx="5619274" cy="263469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1654" y="1655233"/>
            <a:ext cx="16532066" cy="26346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81" y="7750819"/>
            <a:ext cx="22477095" cy="12932408"/>
          </a:xfrm>
        </p:spPr>
        <p:txBody>
          <a:bodyPr anchor="b"/>
          <a:lstStyle>
            <a:lvl1pPr>
              <a:defRPr sz="1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81" y="20805572"/>
            <a:ext cx="22477095" cy="6800848"/>
          </a:xfrm>
        </p:spPr>
        <p:txBody>
          <a:bodyPr/>
          <a:lstStyle>
            <a:lvl1pPr marL="0" indent="0">
              <a:buNone/>
              <a:defRPr sz="6840">
                <a:solidFill>
                  <a:schemeClr val="tx1"/>
                </a:solidFill>
              </a:defRPr>
            </a:lvl1pPr>
            <a:lvl2pPr marL="130302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606040" indent="0">
              <a:buNone/>
              <a:defRPr sz="5130">
                <a:solidFill>
                  <a:schemeClr val="tx1">
                    <a:tint val="75000"/>
                  </a:schemeClr>
                </a:solidFill>
              </a:defRPr>
            </a:lvl3pPr>
            <a:lvl4pPr marL="39090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4pPr>
            <a:lvl5pPr marL="521208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5pPr>
            <a:lvl6pPr marL="651510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6pPr>
            <a:lvl7pPr marL="781812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7pPr>
            <a:lvl8pPr marL="912114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8pPr>
            <a:lvl9pPr marL="1042416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653" y="8276166"/>
            <a:ext cx="1107567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93078" y="8276166"/>
            <a:ext cx="11075670" cy="19726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1655240"/>
            <a:ext cx="22477095" cy="60092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050" y="7621272"/>
            <a:ext cx="11024769" cy="373506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050" y="11356340"/>
            <a:ext cx="11024769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93079" y="7621272"/>
            <a:ext cx="11079064" cy="3735068"/>
          </a:xfrm>
        </p:spPr>
        <p:txBody>
          <a:bodyPr anchor="b"/>
          <a:lstStyle>
            <a:lvl1pPr marL="0" indent="0">
              <a:buNone/>
              <a:defRPr sz="6840" b="1"/>
            </a:lvl1pPr>
            <a:lvl2pPr marL="1303020" indent="0">
              <a:buNone/>
              <a:defRPr sz="5700" b="1"/>
            </a:lvl2pPr>
            <a:lvl3pPr marL="2606040" indent="0">
              <a:buNone/>
              <a:defRPr sz="5130" b="1"/>
            </a:lvl3pPr>
            <a:lvl4pPr marL="3909060" indent="0">
              <a:buNone/>
              <a:defRPr sz="4560" b="1"/>
            </a:lvl4pPr>
            <a:lvl5pPr marL="5212080" indent="0">
              <a:buNone/>
              <a:defRPr sz="4560" b="1"/>
            </a:lvl5pPr>
            <a:lvl6pPr marL="6515100" indent="0">
              <a:buNone/>
              <a:defRPr sz="4560" b="1"/>
            </a:lvl6pPr>
            <a:lvl7pPr marL="7818120" indent="0">
              <a:buNone/>
              <a:defRPr sz="4560" b="1"/>
            </a:lvl7pPr>
            <a:lvl8pPr marL="9121140" indent="0">
              <a:buNone/>
              <a:defRPr sz="4560" b="1"/>
            </a:lvl8pPr>
            <a:lvl9pPr marL="10424160" indent="0">
              <a:buNone/>
              <a:defRPr sz="4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93079" y="11356340"/>
            <a:ext cx="11079064" cy="16703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2072640"/>
            <a:ext cx="8405157" cy="725424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9064" y="4476333"/>
            <a:ext cx="13193078" cy="22093767"/>
          </a:xfrm>
        </p:spPr>
        <p:txBody>
          <a:bodyPr/>
          <a:lstStyle>
            <a:lvl1pPr>
              <a:defRPr sz="9120"/>
            </a:lvl1pPr>
            <a:lvl2pPr>
              <a:defRPr sz="7980"/>
            </a:lvl2pPr>
            <a:lvl3pPr>
              <a:defRPr sz="684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9326880"/>
            <a:ext cx="8405157" cy="17279199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047" y="2072640"/>
            <a:ext cx="8405157" cy="7254240"/>
          </a:xfrm>
        </p:spPr>
        <p:txBody>
          <a:bodyPr anchor="b"/>
          <a:lstStyle>
            <a:lvl1pPr>
              <a:defRPr sz="9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9064" y="4476333"/>
            <a:ext cx="13193078" cy="22093767"/>
          </a:xfrm>
        </p:spPr>
        <p:txBody>
          <a:bodyPr anchor="t"/>
          <a:lstStyle>
            <a:lvl1pPr marL="0" indent="0">
              <a:buNone/>
              <a:defRPr sz="9120"/>
            </a:lvl1pPr>
            <a:lvl2pPr marL="1303020" indent="0">
              <a:buNone/>
              <a:defRPr sz="7980"/>
            </a:lvl2pPr>
            <a:lvl3pPr marL="2606040" indent="0">
              <a:buNone/>
              <a:defRPr sz="6840"/>
            </a:lvl3pPr>
            <a:lvl4pPr marL="3909060" indent="0">
              <a:buNone/>
              <a:defRPr sz="5700"/>
            </a:lvl4pPr>
            <a:lvl5pPr marL="5212080" indent="0">
              <a:buNone/>
              <a:defRPr sz="5700"/>
            </a:lvl5pPr>
            <a:lvl6pPr marL="6515100" indent="0">
              <a:buNone/>
              <a:defRPr sz="5700"/>
            </a:lvl6pPr>
            <a:lvl7pPr marL="7818120" indent="0">
              <a:buNone/>
              <a:defRPr sz="5700"/>
            </a:lvl7pPr>
            <a:lvl8pPr marL="9121140" indent="0">
              <a:buNone/>
              <a:defRPr sz="5700"/>
            </a:lvl8pPr>
            <a:lvl9pPr marL="10424160" indent="0">
              <a:buNone/>
              <a:defRPr sz="5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047" y="9326880"/>
            <a:ext cx="8405157" cy="17279199"/>
          </a:xfrm>
        </p:spPr>
        <p:txBody>
          <a:bodyPr/>
          <a:lstStyle>
            <a:lvl1pPr marL="0" indent="0">
              <a:buNone/>
              <a:defRPr sz="4560"/>
            </a:lvl1pPr>
            <a:lvl2pPr marL="1303020" indent="0">
              <a:buNone/>
              <a:defRPr sz="3990"/>
            </a:lvl2pPr>
            <a:lvl3pPr marL="2606040" indent="0">
              <a:buNone/>
              <a:defRPr sz="3420"/>
            </a:lvl3pPr>
            <a:lvl4pPr marL="3909060" indent="0">
              <a:buNone/>
              <a:defRPr sz="2850"/>
            </a:lvl4pPr>
            <a:lvl5pPr marL="5212080" indent="0">
              <a:buNone/>
              <a:defRPr sz="2850"/>
            </a:lvl5pPr>
            <a:lvl6pPr marL="6515100" indent="0">
              <a:buNone/>
              <a:defRPr sz="2850"/>
            </a:lvl6pPr>
            <a:lvl7pPr marL="7818120" indent="0">
              <a:buNone/>
              <a:defRPr sz="2850"/>
            </a:lvl7pPr>
            <a:lvl8pPr marL="9121140" indent="0">
              <a:buNone/>
              <a:defRPr sz="2850"/>
            </a:lvl8pPr>
            <a:lvl9pPr marL="10424160" indent="0">
              <a:buNone/>
              <a:defRPr sz="2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1653" y="1655240"/>
            <a:ext cx="22477095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653" y="8276166"/>
            <a:ext cx="22477095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1653" y="28815460"/>
            <a:ext cx="586359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6705-AE6B-4018-A0DF-8E9499DF64D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2508" y="28815460"/>
            <a:ext cx="8795385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5158" y="28815460"/>
            <a:ext cx="586359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D7F4-CACA-4FA8-ACE7-E70783F9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06040" rtl="0" eaLnBrk="1" latinLnBrk="0" hangingPunct="1">
        <a:lnSpc>
          <a:spcPct val="90000"/>
        </a:lnSpc>
        <a:spcBef>
          <a:spcPct val="0"/>
        </a:spcBef>
        <a:buNone/>
        <a:defRPr sz="1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1510" indent="-651510" algn="l" defTabSz="2606040" rtl="0" eaLnBrk="1" latinLnBrk="0" hangingPunct="1">
        <a:lnSpc>
          <a:spcPct val="90000"/>
        </a:lnSpc>
        <a:spcBef>
          <a:spcPts val="2850"/>
        </a:spcBef>
        <a:buFont typeface="Arial" panose="020B0604020202020204" pitchFamily="34" charset="0"/>
        <a:buChar char="•"/>
        <a:defRPr sz="798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2575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5605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86359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716661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846963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77265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670" indent="-651510" algn="l" defTabSz="260604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2pPr>
      <a:lvl3pPr marL="26060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3pPr>
      <a:lvl4pPr marL="39090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5pPr>
      <a:lvl6pPr marL="651510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6pPr>
      <a:lvl7pPr marL="781812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8pPr>
      <a:lvl9pPr marL="10424160" algn="l" defTabSz="2606040" rtl="0" eaLnBrk="1" latinLnBrk="0" hangingPunct="1">
        <a:defRPr sz="5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://ggplot2.org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5330197"/>
              </p:ext>
            </p:extLst>
          </p:nvPr>
        </p:nvGraphicFramePr>
        <p:xfrm>
          <a:off x="0" y="914400"/>
          <a:ext cx="26060400" cy="292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01897" y="1962148"/>
            <a:ext cx="4251959" cy="3371136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layer(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 = diamonds, mapping =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 carat, y = price) 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"point", stat = "identity" , position = "identity"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1897" y="7326668"/>
            <a:ext cx="4251960" cy="418838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layer(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 = diamonds, mapping =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(x=carat, y = price) 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"smooth" , position = "identity" 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"smooth" , method = lm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46101" y="14676477"/>
            <a:ext cx="4207755" cy="200906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scale_x_log10()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&lt;- p +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scale_y_log10()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46100" y="20988009"/>
            <a:ext cx="4251959" cy="10556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p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coord_polar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147" y="27299608"/>
            <a:ext cx="3322816" cy="1940957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400" dirty="0" err="1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sz="2400" dirty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(~color, </a:t>
            </a:r>
            <a:r>
              <a:rPr lang="en-US" sz="2400" dirty="0" err="1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7990" y="1495595"/>
            <a:ext cx="7075932" cy="449855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7990" y="7312377"/>
            <a:ext cx="7075932" cy="4498554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7990" y="13224409"/>
            <a:ext cx="7075932" cy="44985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67990" y="19136443"/>
            <a:ext cx="7075932" cy="4498555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5097" y="25054634"/>
            <a:ext cx="7066249" cy="4492398"/>
          </a:xfrm>
          <a:prstGeom prst="rect">
            <a:avLst/>
          </a:prstGeom>
          <a:ln>
            <a:solidFill>
              <a:srgbClr val="098A87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67989" y="25048478"/>
            <a:ext cx="7075933" cy="4498554"/>
          </a:xfrm>
          <a:prstGeom prst="rect">
            <a:avLst/>
          </a:prstGeom>
          <a:ln>
            <a:solidFill>
              <a:srgbClr val="098A87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2846100" y="26346088"/>
            <a:ext cx="4207755" cy="153233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 &lt;- p + </a:t>
            </a:r>
            <a:r>
              <a:rPr lang="en-US" sz="2800" dirty="0" err="1" smtClean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2800" dirty="0" smtClean="0">
                <a:solidFill>
                  <a:srgbClr val="098A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(~cut)</a:t>
            </a:r>
            <a:endParaRPr lang="en-US" sz="2800" dirty="0">
              <a:solidFill>
                <a:srgbClr val="098A8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626" y="30568485"/>
            <a:ext cx="153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ggplot2: R package by </a:t>
            </a:r>
            <a:r>
              <a:rPr lang="en-US" sz="1800" dirty="0"/>
              <a:t>Hadley Wickham, </a:t>
            </a:r>
            <a:r>
              <a:rPr lang="en-US" sz="1800" dirty="0">
                <a:hlinkClick r:id="rId13"/>
              </a:rPr>
              <a:t>http://ggplot2.org</a:t>
            </a:r>
            <a:r>
              <a:rPr lang="en-US" sz="1800" dirty="0" smtClean="0">
                <a:hlinkClick r:id="rId13"/>
              </a:rPr>
              <a:t>/</a:t>
            </a:r>
            <a:r>
              <a:rPr lang="en-US" sz="1800" dirty="0" smtClean="0"/>
              <a:t>  Figure: Myfanwy Johnston, merowlands@ucdavis.edu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64627" y="149508"/>
            <a:ext cx="15331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Visual Schematic of the Syntax of ggplot2::</a:t>
            </a:r>
            <a:r>
              <a:rPr lang="en-US" sz="4800" dirty="0" err="1" smtClean="0"/>
              <a:t>ggplot</a:t>
            </a:r>
            <a:r>
              <a:rPr lang="en-US" sz="4800" dirty="0" smtClean="0"/>
              <a:t>()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509084" y="5909927"/>
            <a:ext cx="286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Controlled by scales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7668643" y="4540432"/>
            <a:ext cx="544398" cy="1925053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 flipH="1" flipV="1">
            <a:off x="7668644" y="5816035"/>
            <a:ext cx="544398" cy="1925053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184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Myfanwy Erin Rowlands</dc:creator>
  <cp:lastModifiedBy>Myfanwy Erin Rowlands</cp:lastModifiedBy>
  <cp:revision>31</cp:revision>
  <dcterms:created xsi:type="dcterms:W3CDTF">2015-03-13T00:36:22Z</dcterms:created>
  <dcterms:modified xsi:type="dcterms:W3CDTF">2015-03-15T18:37:09Z</dcterms:modified>
</cp:coreProperties>
</file>