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10F22-9F55-81D6-598B-94310897E4FE}" v="1338" dt="2024-12-12T23:32:31.487"/>
    <p1510:client id="{EB922A37-D961-FEFE-5867-A9E504F8CC3B}" v="5" dt="2024-12-12T01:51:03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2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9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79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3250" y="914400"/>
            <a:ext cx="6159500" cy="2273300"/>
          </a:xfrm>
        </p:spPr>
        <p:txBody>
          <a:bodyPr>
            <a:noAutofit/>
          </a:bodyPr>
          <a:lstStyle/>
          <a:p>
            <a:r>
              <a:rPr lang="en-US" sz="8000" dirty="0"/>
              <a:t>DEEP SLEEP STUDY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4222" y="-551544"/>
            <a:ext cx="6500585" cy="3202214"/>
          </a:xfrm>
        </p:spPr>
        <p:txBody>
          <a:bodyPr>
            <a:noAutofit/>
          </a:bodyPr>
          <a:lstStyle/>
          <a:p>
            <a:r>
              <a:rPr lang="en-US" sz="8000" dirty="0"/>
              <a:t>QUESTION:</a:t>
            </a:r>
            <a:br>
              <a:rPr lang="en-US" sz="8000" dirty="0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1EC56-95B9-E89F-27C9-7D616E16838C}"/>
              </a:ext>
            </a:extLst>
          </p:cNvPr>
          <p:cNvSpPr txBox="1"/>
          <p:nvPr/>
        </p:nvSpPr>
        <p:spPr>
          <a:xfrm>
            <a:off x="5377543" y="1923143"/>
            <a:ext cx="656045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Do I have above average deep sleep?</a:t>
            </a:r>
          </a:p>
          <a:p>
            <a:pPr algn="ctr"/>
            <a:r>
              <a:rPr lang="en-US" dirty="0"/>
              <a:t>(as according to the Sleep Foundation)</a:t>
            </a:r>
          </a:p>
        </p:txBody>
      </p:sp>
    </p:spTree>
    <p:extLst>
      <p:ext uri="{BB962C8B-B14F-4D97-AF65-F5344CB8AC3E}">
        <p14:creationId xmlns:p14="http://schemas.microsoft.com/office/powerpoint/2010/main" val="79478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20E4A2-480D-C1A9-3D18-16B555DF5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43" y="558800"/>
            <a:ext cx="3352800" cy="1103086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Picture 5" descr="https://play-lh.googleusercontent.com/pRBbqXXUyM5xVrAXeXCoz-h7aR7kLA89AGGf0QUIhjpn3wMMWRcQ0tUfgm1un8voRHM=w2560-h1440">
            <a:extLst>
              <a:ext uri="{FF2B5EF4-FFF2-40B4-BE49-F238E27FC236}">
                <a16:creationId xmlns:a16="http://schemas.microsoft.com/office/drawing/2014/main" id="{2C61C302-DF81-D387-2EB8-2A99E203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" t="18438" r="279" b="156"/>
          <a:stretch/>
        </p:blipFill>
        <p:spPr>
          <a:xfrm>
            <a:off x="5791199" y="2285318"/>
            <a:ext cx="2586949" cy="3776175"/>
          </a:xfrm>
          <a:prstGeom prst="round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1AFBF-3746-2D04-1DCF-1750557F79DC}"/>
              </a:ext>
            </a:extLst>
          </p:cNvPr>
          <p:cNvSpPr txBox="1"/>
          <p:nvPr/>
        </p:nvSpPr>
        <p:spPr>
          <a:xfrm>
            <a:off x="1240971" y="2032000"/>
            <a:ext cx="4405084" cy="22269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14 Observations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Variable: Deep Sleep Time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Variable type: Continuous Numeric</a:t>
            </a:r>
            <a:br>
              <a:rPr lang="en-US" b="1" dirty="0"/>
            </a:br>
            <a:r>
              <a:rPr lang="en-US" b="1" dirty="0"/>
              <a:t>Collection method: Smart Watch</a:t>
            </a:r>
          </a:p>
        </p:txBody>
      </p:sp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D636AA01-9466-B10F-450B-2D34E0151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071" y="-2721"/>
            <a:ext cx="3602717" cy="68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793" y="580571"/>
            <a:ext cx="6159500" cy="2273300"/>
          </a:xfrm>
        </p:spPr>
        <p:txBody>
          <a:bodyPr>
            <a:noAutofit/>
          </a:bodyPr>
          <a:lstStyle/>
          <a:p>
            <a:r>
              <a:rPr lang="en-US" sz="8000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CB468-92E6-B563-11AD-5C17189BC321}"/>
              </a:ext>
            </a:extLst>
          </p:cNvPr>
          <p:cNvSpPr txBox="1"/>
          <p:nvPr/>
        </p:nvSpPr>
        <p:spPr>
          <a:xfrm>
            <a:off x="827315" y="1785257"/>
            <a:ext cx="422365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CLAIM:</a:t>
            </a:r>
            <a:r>
              <a:rPr lang="en-US" b="1" dirty="0"/>
              <a:t> My average time in deep sleep per night is significantly higher than the average given by the Sleep Foundation at two hours. (2:00)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F552F-9B5B-8AD4-BCD4-85D7E2B8F63D}"/>
              </a:ext>
            </a:extLst>
          </p:cNvPr>
          <p:cNvSpPr txBox="1"/>
          <p:nvPr/>
        </p:nvSpPr>
        <p:spPr>
          <a:xfrm>
            <a:off x="3200400" y="3933371"/>
            <a:ext cx="566057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Variable: Deep Sleep</a:t>
            </a:r>
            <a:endParaRPr lang="en-US"/>
          </a:p>
          <a:p>
            <a:r>
              <a:rPr lang="en-US" sz="3200" b="1" dirty="0"/>
              <a:t>Mean: 2:00 or 2.0 hours</a:t>
            </a:r>
          </a:p>
        </p:txBody>
      </p:sp>
    </p:spTree>
    <p:extLst>
      <p:ext uri="{BB962C8B-B14F-4D97-AF65-F5344CB8AC3E}">
        <p14:creationId xmlns:p14="http://schemas.microsoft.com/office/powerpoint/2010/main" val="175192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793" y="580571"/>
            <a:ext cx="6159500" cy="2273300"/>
          </a:xfrm>
        </p:spPr>
        <p:txBody>
          <a:bodyPr>
            <a:noAutofit/>
          </a:bodyPr>
          <a:lstStyle/>
          <a:p>
            <a:r>
              <a:rPr lang="en-US" sz="8000" dirty="0"/>
              <a:t>HYPOTHESIS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E90EF-9B06-E3BC-3553-5DEF52536BAE}"/>
              </a:ext>
            </a:extLst>
          </p:cNvPr>
          <p:cNvSpPr txBox="1"/>
          <p:nvPr/>
        </p:nvSpPr>
        <p:spPr>
          <a:xfrm>
            <a:off x="304800" y="1828799"/>
            <a:ext cx="6422571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/>
              <a:t>Establish a null and alternative hypothesis.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3200" b="1" dirty="0"/>
              <a:t>Perform a single sample T-Test.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b="1" dirty="0"/>
              <a:t>Acquire the p-value.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/>
              <a:t>Determine if there is enough evidence to reject the null hypothesis.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62982-2B1B-4053-0C6B-68F324AFC1E7}"/>
              </a:ext>
            </a:extLst>
          </p:cNvPr>
          <p:cNvSpPr txBox="1"/>
          <p:nvPr/>
        </p:nvSpPr>
        <p:spPr>
          <a:xfrm>
            <a:off x="667657" y="428172"/>
            <a:ext cx="22859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308481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793" y="580571"/>
            <a:ext cx="6159500" cy="2273300"/>
          </a:xfrm>
        </p:spPr>
        <p:txBody>
          <a:bodyPr>
            <a:noAutofit/>
          </a:bodyPr>
          <a:lstStyle/>
          <a:p>
            <a:r>
              <a:rPr lang="en-US" sz="8000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73D2-D8F9-FB66-4845-67553220AF62}"/>
              </a:ext>
            </a:extLst>
          </p:cNvPr>
          <p:cNvSpPr txBox="1"/>
          <p:nvPr/>
        </p:nvSpPr>
        <p:spPr>
          <a:xfrm>
            <a:off x="1030514" y="1632857"/>
            <a:ext cx="44413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Null Hypothesis:</a:t>
            </a:r>
          </a:p>
          <a:p>
            <a:endParaRPr lang="en-US" sz="2400" b="1" dirty="0"/>
          </a:p>
          <a:p>
            <a:r>
              <a:rPr lang="en-US" sz="2400" b="1" dirty="0"/>
              <a:t>Mean of my Deep Sleep = Normal Mean of Deep Sleep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DBA98-9B9E-9AEB-8B8B-111564BFCE33}"/>
              </a:ext>
            </a:extLst>
          </p:cNvPr>
          <p:cNvSpPr txBox="1"/>
          <p:nvPr/>
        </p:nvSpPr>
        <p:spPr>
          <a:xfrm>
            <a:off x="1030514" y="3534228"/>
            <a:ext cx="46953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Alternative Hypothesis:</a:t>
            </a:r>
          </a:p>
          <a:p>
            <a:endParaRPr lang="en-US" sz="2400" b="1" dirty="0"/>
          </a:p>
          <a:p>
            <a:r>
              <a:rPr lang="en-US" sz="2400" b="1" dirty="0"/>
              <a:t>Mean of my Deep Sleep &gt;</a:t>
            </a:r>
          </a:p>
          <a:p>
            <a:r>
              <a:rPr lang="en-US" sz="2400" b="1" dirty="0"/>
              <a:t>Normal Mean of Deep Sleep</a:t>
            </a:r>
          </a:p>
        </p:txBody>
      </p:sp>
    </p:spTree>
    <p:extLst>
      <p:ext uri="{BB962C8B-B14F-4D97-AF65-F5344CB8AC3E}">
        <p14:creationId xmlns:p14="http://schemas.microsoft.com/office/powerpoint/2010/main" val="419071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793" y="580571"/>
            <a:ext cx="6159500" cy="2273300"/>
          </a:xfrm>
        </p:spPr>
        <p:txBody>
          <a:bodyPr>
            <a:noAutofit/>
          </a:bodyPr>
          <a:lstStyle/>
          <a:p>
            <a:r>
              <a:rPr lang="en-US" sz="8000" dirty="0"/>
              <a:t>HYPOTHESIS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A08A8-09E2-052E-96F5-19E333B67959}"/>
              </a:ext>
            </a:extLst>
          </p:cNvPr>
          <p:cNvSpPr txBox="1"/>
          <p:nvPr/>
        </p:nvSpPr>
        <p:spPr>
          <a:xfrm>
            <a:off x="1016000" y="812799"/>
            <a:ext cx="300445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performing the T-Test, the result I got was:</a:t>
            </a:r>
          </a:p>
          <a:p>
            <a:endParaRPr lang="en-US" b="1" dirty="0"/>
          </a:p>
          <a:p>
            <a:r>
              <a:rPr lang="en-US" sz="2400" dirty="0"/>
              <a:t>T = 3.525</a:t>
            </a:r>
          </a:p>
          <a:p>
            <a:r>
              <a:rPr lang="en-US" sz="2400" dirty="0"/>
              <a:t>P-value = 0.001865</a:t>
            </a:r>
          </a:p>
          <a:p>
            <a:endParaRPr lang="en-US" b="1" dirty="0"/>
          </a:p>
        </p:txBody>
      </p:sp>
      <p:pic>
        <p:nvPicPr>
          <p:cNvPr id="6" name="Picture 5" descr="A blue screen with white text&#10;&#10;Description automatically generated">
            <a:extLst>
              <a:ext uri="{FF2B5EF4-FFF2-40B4-BE49-F238E27FC236}">
                <a16:creationId xmlns:a16="http://schemas.microsoft.com/office/drawing/2014/main" id="{388C91F4-D4B9-4C98-491B-FDC78B04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3" y="3912280"/>
            <a:ext cx="6593568" cy="2720068"/>
          </a:xfrm>
          <a:prstGeom prst="rect">
            <a:avLst/>
          </a:prstGeom>
        </p:spPr>
      </p:pic>
      <p:pic>
        <p:nvPicPr>
          <p:cNvPr id="3" name="Picture 2" descr="A graph with red lines and dots&#10;&#10;Description automatically generated">
            <a:extLst>
              <a:ext uri="{FF2B5EF4-FFF2-40B4-BE49-F238E27FC236}">
                <a16:creationId xmlns:a16="http://schemas.microsoft.com/office/drawing/2014/main" id="{C396A0FC-99C0-687E-F939-E0A2D12C3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0" y="2957513"/>
            <a:ext cx="4464050" cy="2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1843" y="-149679"/>
            <a:ext cx="6400800" cy="2273300"/>
          </a:xfrm>
        </p:spPr>
        <p:txBody>
          <a:bodyPr>
            <a:noAutofit/>
          </a:bodyPr>
          <a:lstStyle/>
          <a:p>
            <a:r>
              <a:rPr lang="en-US" sz="8000" dirty="0"/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F621B-5CEA-C7E4-9273-B1724FA258AC}"/>
              </a:ext>
            </a:extLst>
          </p:cNvPr>
          <p:cNvSpPr txBox="1"/>
          <p:nvPr/>
        </p:nvSpPr>
        <p:spPr>
          <a:xfrm>
            <a:off x="1020535" y="729342"/>
            <a:ext cx="375738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Since the p-value arrived at of 0.001865 is less than 0.05, we must reject the null hypothesis and accept the alternative hypothesis which says that I have above average Deep Sleep per night.</a:t>
            </a:r>
          </a:p>
        </p:txBody>
      </p:sp>
    </p:spTree>
    <p:extLst>
      <p:ext uri="{BB962C8B-B14F-4D97-AF65-F5344CB8AC3E}">
        <p14:creationId xmlns:p14="http://schemas.microsoft.com/office/powerpoint/2010/main" val="78017431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PebbleVTI</vt:lpstr>
      <vt:lpstr>DEEP SLEEP STUDY</vt:lpstr>
      <vt:lpstr>QUESTION: </vt:lpstr>
      <vt:lpstr>DATA</vt:lpstr>
      <vt:lpstr>HYPOTHESIS TESTING</vt:lpstr>
      <vt:lpstr>HYPOTHESIS TESTING</vt:lpstr>
      <vt:lpstr>HYPOTHESIS TESTING</vt:lpstr>
      <vt:lpstr>HYPOTHESIS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221</cp:revision>
  <dcterms:created xsi:type="dcterms:W3CDTF">2024-12-12T01:50:22Z</dcterms:created>
  <dcterms:modified xsi:type="dcterms:W3CDTF">2024-12-12T23:32:55Z</dcterms:modified>
</cp:coreProperties>
</file>