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147470032" r:id="rId2"/>
    <p:sldId id="2147470680" r:id="rId3"/>
    <p:sldId id="2147470682" r:id="rId4"/>
    <p:sldId id="214747067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C237F3-122E-445E-B8A5-47E1D49FA1D7}" v="4" dt="2022-06-21T03:00:47.4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 John" userId="e70e5845-51ac-4a37-9e2a-8249abf76bce" providerId="ADAL" clId="{1EC237F3-122E-445E-B8A5-47E1D49FA1D7}"/>
    <pc:docChg chg="custSel addSld delSld modSld sldOrd">
      <pc:chgData name="Tan, John" userId="e70e5845-51ac-4a37-9e2a-8249abf76bce" providerId="ADAL" clId="{1EC237F3-122E-445E-B8A5-47E1D49FA1D7}" dt="2022-06-21T03:08:42.637" v="1429" actId="47"/>
      <pc:docMkLst>
        <pc:docMk/>
      </pc:docMkLst>
      <pc:sldChg chg="ord">
        <pc:chgData name="Tan, John" userId="e70e5845-51ac-4a37-9e2a-8249abf76bce" providerId="ADAL" clId="{1EC237F3-122E-445E-B8A5-47E1D49FA1D7}" dt="2022-06-21T02:45:07.365" v="1239"/>
        <pc:sldMkLst>
          <pc:docMk/>
          <pc:sldMk cId="3506854859" sldId="2147470677"/>
        </pc:sldMkLst>
      </pc:sldChg>
      <pc:sldChg chg="del">
        <pc:chgData name="Tan, John" userId="e70e5845-51ac-4a37-9e2a-8249abf76bce" providerId="ADAL" clId="{1EC237F3-122E-445E-B8A5-47E1D49FA1D7}" dt="2022-06-21T02:47:19.676" v="1241" actId="47"/>
        <pc:sldMkLst>
          <pc:docMk/>
          <pc:sldMk cId="3642217609" sldId="2147470678"/>
        </pc:sldMkLst>
      </pc:sldChg>
      <pc:sldChg chg="del">
        <pc:chgData name="Tan, John" userId="e70e5845-51ac-4a37-9e2a-8249abf76bce" providerId="ADAL" clId="{1EC237F3-122E-445E-B8A5-47E1D49FA1D7}" dt="2022-06-21T02:44:55.857" v="1237" actId="47"/>
        <pc:sldMkLst>
          <pc:docMk/>
          <pc:sldMk cId="1273876727" sldId="2147470679"/>
        </pc:sldMkLst>
      </pc:sldChg>
      <pc:sldChg chg="modSp add mod">
        <pc:chgData name="Tan, John" userId="e70e5845-51ac-4a37-9e2a-8249abf76bce" providerId="ADAL" clId="{1EC237F3-122E-445E-B8A5-47E1D49FA1D7}" dt="2022-06-21T02:58:02.339" v="1409" actId="20577"/>
        <pc:sldMkLst>
          <pc:docMk/>
          <pc:sldMk cId="4147165897" sldId="2147470680"/>
        </pc:sldMkLst>
        <pc:spChg chg="mod">
          <ac:chgData name="Tan, John" userId="e70e5845-51ac-4a37-9e2a-8249abf76bce" providerId="ADAL" clId="{1EC237F3-122E-445E-B8A5-47E1D49FA1D7}" dt="2022-06-21T02:35:28.405" v="342" actId="20577"/>
          <ac:spMkLst>
            <pc:docMk/>
            <pc:sldMk cId="4147165897" sldId="2147470680"/>
            <ac:spMk id="4" creationId="{FF167178-8082-4533-A4F3-0A0C231163C4}"/>
          </ac:spMkLst>
        </pc:spChg>
        <pc:spChg chg="mod">
          <ac:chgData name="Tan, John" userId="e70e5845-51ac-4a37-9e2a-8249abf76bce" providerId="ADAL" clId="{1EC237F3-122E-445E-B8A5-47E1D49FA1D7}" dt="2022-06-21T02:43:55.816" v="1197" actId="20577"/>
          <ac:spMkLst>
            <pc:docMk/>
            <pc:sldMk cId="4147165897" sldId="2147470680"/>
            <ac:spMk id="6" creationId="{10C1FDE9-4697-42A4-8336-78E49BCAF30C}"/>
          </ac:spMkLst>
        </pc:spChg>
        <pc:spChg chg="mod">
          <ac:chgData name="Tan, John" userId="e70e5845-51ac-4a37-9e2a-8249abf76bce" providerId="ADAL" clId="{1EC237F3-122E-445E-B8A5-47E1D49FA1D7}" dt="2022-06-21T02:56:54.803" v="1346" actId="20577"/>
          <ac:spMkLst>
            <pc:docMk/>
            <pc:sldMk cId="4147165897" sldId="2147470680"/>
            <ac:spMk id="7" creationId="{C6C78965-F092-415A-B89C-21102446A287}"/>
          </ac:spMkLst>
        </pc:spChg>
        <pc:spChg chg="mod">
          <ac:chgData name="Tan, John" userId="e70e5845-51ac-4a37-9e2a-8249abf76bce" providerId="ADAL" clId="{1EC237F3-122E-445E-B8A5-47E1D49FA1D7}" dt="2022-06-21T02:58:02.339" v="1409" actId="20577"/>
          <ac:spMkLst>
            <pc:docMk/>
            <pc:sldMk cId="4147165897" sldId="2147470680"/>
            <ac:spMk id="10" creationId="{B9A57A25-67DE-4CD5-8C0B-25C59DA68E85}"/>
          </ac:spMkLst>
        </pc:spChg>
        <pc:spChg chg="mod">
          <ac:chgData name="Tan, John" userId="e70e5845-51ac-4a37-9e2a-8249abf76bce" providerId="ADAL" clId="{1EC237F3-122E-445E-B8A5-47E1D49FA1D7}" dt="2022-06-21T02:43:46.394" v="1188" actId="20577"/>
          <ac:spMkLst>
            <pc:docMk/>
            <pc:sldMk cId="4147165897" sldId="2147470680"/>
            <ac:spMk id="26" creationId="{777F688C-C7CF-4549-A1F0-6DD1B910A5F6}"/>
          </ac:spMkLst>
        </pc:spChg>
        <pc:graphicFrameChg chg="modGraphic">
          <ac:chgData name="Tan, John" userId="e70e5845-51ac-4a37-9e2a-8249abf76bce" providerId="ADAL" clId="{1EC237F3-122E-445E-B8A5-47E1D49FA1D7}" dt="2022-06-21T02:44:15.792" v="1230" actId="20577"/>
          <ac:graphicFrameMkLst>
            <pc:docMk/>
            <pc:sldMk cId="4147165897" sldId="2147470680"/>
            <ac:graphicFrameMk id="9" creationId="{25F8DA51-69DD-4F78-9AE5-12050AF58D33}"/>
          </ac:graphicFrameMkLst>
        </pc:graphicFrameChg>
        <pc:graphicFrameChg chg="modGraphic">
          <ac:chgData name="Tan, John" userId="e70e5845-51ac-4a37-9e2a-8249abf76bce" providerId="ADAL" clId="{1EC237F3-122E-445E-B8A5-47E1D49FA1D7}" dt="2022-06-21T02:44:36.855" v="1236" actId="20577"/>
          <ac:graphicFrameMkLst>
            <pc:docMk/>
            <pc:sldMk cId="4147165897" sldId="2147470680"/>
            <ac:graphicFrameMk id="21" creationId="{F941A663-8C33-41ED-8ABF-E81C0848E2D2}"/>
          </ac:graphicFrameMkLst>
        </pc:graphicFrameChg>
      </pc:sldChg>
      <pc:sldChg chg="add del">
        <pc:chgData name="Tan, John" userId="e70e5845-51ac-4a37-9e2a-8249abf76bce" providerId="ADAL" clId="{1EC237F3-122E-445E-B8A5-47E1D49FA1D7}" dt="2022-06-21T03:08:42.637" v="1429" actId="47"/>
        <pc:sldMkLst>
          <pc:docMk/>
          <pc:sldMk cId="174642218" sldId="2147470681"/>
        </pc:sldMkLst>
      </pc:sldChg>
      <pc:sldChg chg="addSp modSp new mod modAnim">
        <pc:chgData name="Tan, John" userId="e70e5845-51ac-4a37-9e2a-8249abf76bce" providerId="ADAL" clId="{1EC237F3-122E-445E-B8A5-47E1D49FA1D7}" dt="2022-06-21T03:03:52.113" v="1428" actId="14100"/>
        <pc:sldMkLst>
          <pc:docMk/>
          <pc:sldMk cId="851060210" sldId="2147470682"/>
        </pc:sldMkLst>
        <pc:spChg chg="mod">
          <ac:chgData name="Tan, John" userId="e70e5845-51ac-4a37-9e2a-8249abf76bce" providerId="ADAL" clId="{1EC237F3-122E-445E-B8A5-47E1D49FA1D7}" dt="2022-06-21T03:03:46.705" v="1427" actId="1076"/>
          <ac:spMkLst>
            <pc:docMk/>
            <pc:sldMk cId="851060210" sldId="2147470682"/>
            <ac:spMk id="2" creationId="{CB2929BF-9278-4965-8F48-14E1C27D595D}"/>
          </ac:spMkLst>
        </pc:spChg>
        <pc:spChg chg="add mod">
          <ac:chgData name="Tan, John" userId="e70e5845-51ac-4a37-9e2a-8249abf76bce" providerId="ADAL" clId="{1EC237F3-122E-445E-B8A5-47E1D49FA1D7}" dt="2022-06-21T03:03:01.897" v="1420" actId="1076"/>
          <ac:spMkLst>
            <pc:docMk/>
            <pc:sldMk cId="851060210" sldId="2147470682"/>
            <ac:spMk id="3" creationId="{41312834-4C19-4710-A6CB-6AD2E8F11FA0}"/>
          </ac:spMkLst>
        </pc:spChg>
        <pc:picChg chg="add mod">
          <ac:chgData name="Tan, John" userId="e70e5845-51ac-4a37-9e2a-8249abf76bce" providerId="ADAL" clId="{1EC237F3-122E-445E-B8A5-47E1D49FA1D7}" dt="2022-06-21T03:03:52.113" v="1428" actId="14100"/>
          <ac:picMkLst>
            <pc:docMk/>
            <pc:sldMk cId="851060210" sldId="2147470682"/>
            <ac:picMk id="4" creationId="{6203C4B1-5692-4B3A-89EE-1FC5C67968F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31D1B-D0C8-463E-8BD7-4B294FBBD9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F473D6-4E2D-40B9-A38A-36FD5E0F92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2AB1E68-C47B-483C-9797-04AC15F64F7D}"/>
              </a:ext>
            </a:extLst>
          </p:cNvPr>
          <p:cNvSpPr>
            <a:spLocks noGrp="1"/>
          </p:cNvSpPr>
          <p:nvPr>
            <p:ph type="dt" sz="half" idx="10"/>
          </p:nvPr>
        </p:nvSpPr>
        <p:spPr/>
        <p:txBody>
          <a:bodyPr/>
          <a:lstStyle/>
          <a:p>
            <a:fld id="{3413DA38-D213-4BB9-973A-1959AD6990B7}" type="datetimeFigureOut">
              <a:rPr lang="en-US" smtClean="0"/>
              <a:t>6/21/2022</a:t>
            </a:fld>
            <a:endParaRPr lang="en-US"/>
          </a:p>
        </p:txBody>
      </p:sp>
      <p:sp>
        <p:nvSpPr>
          <p:cNvPr id="5" name="Footer Placeholder 4">
            <a:extLst>
              <a:ext uri="{FF2B5EF4-FFF2-40B4-BE49-F238E27FC236}">
                <a16:creationId xmlns:a16="http://schemas.microsoft.com/office/drawing/2014/main" id="{7FC7A25D-490A-443C-9AC0-EE90B78703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66F2FE-B8F1-4CD5-9C06-2EE86DE336B2}"/>
              </a:ext>
            </a:extLst>
          </p:cNvPr>
          <p:cNvSpPr>
            <a:spLocks noGrp="1"/>
          </p:cNvSpPr>
          <p:nvPr>
            <p:ph type="sldNum" sz="quarter" idx="12"/>
          </p:nvPr>
        </p:nvSpPr>
        <p:spPr/>
        <p:txBody>
          <a:bodyPr/>
          <a:lstStyle/>
          <a:p>
            <a:fld id="{D2F220D8-9D6A-467E-9382-89DF460A1F65}" type="slidenum">
              <a:rPr lang="en-US" smtClean="0"/>
              <a:t>‹#›</a:t>
            </a:fld>
            <a:endParaRPr lang="en-US"/>
          </a:p>
        </p:txBody>
      </p:sp>
    </p:spTree>
    <p:extLst>
      <p:ext uri="{BB962C8B-B14F-4D97-AF65-F5344CB8AC3E}">
        <p14:creationId xmlns:p14="http://schemas.microsoft.com/office/powerpoint/2010/main" val="3537027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E7137-7D7D-47DB-A771-155C1397BB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F2F9F0-FD2D-4EF4-B75C-4E0477011C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7886D2-55E8-4448-9608-71DCFEFBE705}"/>
              </a:ext>
            </a:extLst>
          </p:cNvPr>
          <p:cNvSpPr>
            <a:spLocks noGrp="1"/>
          </p:cNvSpPr>
          <p:nvPr>
            <p:ph type="dt" sz="half" idx="10"/>
          </p:nvPr>
        </p:nvSpPr>
        <p:spPr/>
        <p:txBody>
          <a:bodyPr/>
          <a:lstStyle/>
          <a:p>
            <a:fld id="{3413DA38-D213-4BB9-973A-1959AD6990B7}" type="datetimeFigureOut">
              <a:rPr lang="en-US" smtClean="0"/>
              <a:t>6/21/2022</a:t>
            </a:fld>
            <a:endParaRPr lang="en-US"/>
          </a:p>
        </p:txBody>
      </p:sp>
      <p:sp>
        <p:nvSpPr>
          <p:cNvPr id="5" name="Footer Placeholder 4">
            <a:extLst>
              <a:ext uri="{FF2B5EF4-FFF2-40B4-BE49-F238E27FC236}">
                <a16:creationId xmlns:a16="http://schemas.microsoft.com/office/drawing/2014/main" id="{02877ABE-7DBB-441F-8EB0-C017EF3795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9E8301-DDE1-43BD-A661-84C0991A5E9C}"/>
              </a:ext>
            </a:extLst>
          </p:cNvPr>
          <p:cNvSpPr>
            <a:spLocks noGrp="1"/>
          </p:cNvSpPr>
          <p:nvPr>
            <p:ph type="sldNum" sz="quarter" idx="12"/>
          </p:nvPr>
        </p:nvSpPr>
        <p:spPr/>
        <p:txBody>
          <a:bodyPr/>
          <a:lstStyle/>
          <a:p>
            <a:fld id="{D2F220D8-9D6A-467E-9382-89DF460A1F65}" type="slidenum">
              <a:rPr lang="en-US" smtClean="0"/>
              <a:t>‹#›</a:t>
            </a:fld>
            <a:endParaRPr lang="en-US"/>
          </a:p>
        </p:txBody>
      </p:sp>
    </p:spTree>
    <p:extLst>
      <p:ext uri="{BB962C8B-B14F-4D97-AF65-F5344CB8AC3E}">
        <p14:creationId xmlns:p14="http://schemas.microsoft.com/office/powerpoint/2010/main" val="1712692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3198CF-E987-4B69-AF6E-ECBFE7A1259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15D67D-6668-4730-A0F3-7454C8C092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053F5B-E5DE-42AE-B7F1-BC8C2B773848}"/>
              </a:ext>
            </a:extLst>
          </p:cNvPr>
          <p:cNvSpPr>
            <a:spLocks noGrp="1"/>
          </p:cNvSpPr>
          <p:nvPr>
            <p:ph type="dt" sz="half" idx="10"/>
          </p:nvPr>
        </p:nvSpPr>
        <p:spPr/>
        <p:txBody>
          <a:bodyPr/>
          <a:lstStyle/>
          <a:p>
            <a:fld id="{3413DA38-D213-4BB9-973A-1959AD6990B7}" type="datetimeFigureOut">
              <a:rPr lang="en-US" smtClean="0"/>
              <a:t>6/21/2022</a:t>
            </a:fld>
            <a:endParaRPr lang="en-US"/>
          </a:p>
        </p:txBody>
      </p:sp>
      <p:sp>
        <p:nvSpPr>
          <p:cNvPr id="5" name="Footer Placeholder 4">
            <a:extLst>
              <a:ext uri="{FF2B5EF4-FFF2-40B4-BE49-F238E27FC236}">
                <a16:creationId xmlns:a16="http://schemas.microsoft.com/office/drawing/2014/main" id="{FB7B9782-53D7-4BF8-86F8-616E8CC6D1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5FA3F5-132A-46EE-A181-CBD96D6FB79A}"/>
              </a:ext>
            </a:extLst>
          </p:cNvPr>
          <p:cNvSpPr>
            <a:spLocks noGrp="1"/>
          </p:cNvSpPr>
          <p:nvPr>
            <p:ph type="sldNum" sz="quarter" idx="12"/>
          </p:nvPr>
        </p:nvSpPr>
        <p:spPr/>
        <p:txBody>
          <a:bodyPr/>
          <a:lstStyle/>
          <a:p>
            <a:fld id="{D2F220D8-9D6A-467E-9382-89DF460A1F65}" type="slidenum">
              <a:rPr lang="en-US" smtClean="0"/>
              <a:t>‹#›</a:t>
            </a:fld>
            <a:endParaRPr lang="en-US"/>
          </a:p>
        </p:txBody>
      </p:sp>
    </p:spTree>
    <p:extLst>
      <p:ext uri="{BB962C8B-B14F-4D97-AF65-F5344CB8AC3E}">
        <p14:creationId xmlns:p14="http://schemas.microsoft.com/office/powerpoint/2010/main" val="27490074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6D6F2AE-BCDD-4103-88B6-FD29EF13FC1D}"/>
              </a:ext>
            </a:extLst>
          </p:cNvPr>
          <p:cNvSpPr>
            <a:spLocks noGrp="1"/>
          </p:cNvSpPr>
          <p:nvPr userDrawn="1">
            <p:ph type="title" hasCustomPrompt="1"/>
          </p:nvPr>
        </p:nvSpPr>
        <p:spPr>
          <a:xfrm>
            <a:off x="381000" y="381000"/>
            <a:ext cx="11430000" cy="324000"/>
          </a:xfrm>
        </p:spPr>
        <p:txBody>
          <a:bodyPr/>
          <a:lstStyle>
            <a:lvl1pPr>
              <a:lnSpc>
                <a:spcPct val="85000"/>
              </a:lnSpc>
              <a:defRPr sz="2800" b="0">
                <a:solidFill>
                  <a:schemeClr val="tx1"/>
                </a:solidFill>
                <a:latin typeface="Graphik Semibold" panose="020B0703030202060203" pitchFamily="34" charset="0"/>
              </a:defRPr>
            </a:lvl1pPr>
          </a:lstStyle>
          <a:p>
            <a:r>
              <a:rPr lang="en-GB"/>
              <a:t>Place headline here</a:t>
            </a:r>
            <a:endParaRPr lang="en-US"/>
          </a:p>
        </p:txBody>
      </p:sp>
    </p:spTree>
    <p:extLst>
      <p:ext uri="{BB962C8B-B14F-4D97-AF65-F5344CB8AC3E}">
        <p14:creationId xmlns:p14="http://schemas.microsoft.com/office/powerpoint/2010/main" val="14378815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Subtitle only">
    <p:spTree>
      <p:nvGrpSpPr>
        <p:cNvPr id="1" name=""/>
        <p:cNvGrpSpPr/>
        <p:nvPr/>
      </p:nvGrpSpPr>
      <p:grpSpPr>
        <a:xfrm>
          <a:off x="0" y="0"/>
          <a:ext cx="0" cy="0"/>
          <a:chOff x="0" y="0"/>
          <a:chExt cx="0" cy="0"/>
        </a:xfrm>
      </p:grpSpPr>
      <p:sp>
        <p:nvSpPr>
          <p:cNvPr id="5" name="Title 4"/>
          <p:cNvSpPr>
            <a:spLocks noGrp="1"/>
          </p:cNvSpPr>
          <p:nvPr>
            <p:ph type="title"/>
          </p:nvPr>
        </p:nvSpPr>
        <p:spPr>
          <a:xfrm>
            <a:off x="154516" y="140868"/>
            <a:ext cx="11430000" cy="466343"/>
          </a:xfrm>
          <a:prstGeom prst="rect">
            <a:avLst/>
          </a:prstGeom>
        </p:spPr>
        <p:txBody>
          <a:bodyPr anchor="b" anchorCtr="0"/>
          <a:lstStyle/>
          <a:p>
            <a:r>
              <a:rPr lang="en-US"/>
              <a:t>Click to edit Master title style</a:t>
            </a:r>
          </a:p>
        </p:txBody>
      </p:sp>
      <p:sp>
        <p:nvSpPr>
          <p:cNvPr id="6" name="Text Placeholder 16"/>
          <p:cNvSpPr>
            <a:spLocks noGrp="1"/>
          </p:cNvSpPr>
          <p:nvPr>
            <p:ph type="body" sz="quarter" idx="10"/>
          </p:nvPr>
        </p:nvSpPr>
        <p:spPr>
          <a:xfrm>
            <a:off x="154516" y="739942"/>
            <a:ext cx="10977033" cy="396000"/>
          </a:xfrm>
          <a:prstGeom prst="rect">
            <a:avLst/>
          </a:prstGeom>
        </p:spPr>
        <p:txBody>
          <a:bodyPr lIns="0"/>
          <a:lstStyle>
            <a:lvl1pPr marL="0" indent="0">
              <a:buNone/>
              <a:defRPr sz="1400">
                <a:solidFill>
                  <a:schemeClr val="tx1"/>
                </a:solidFill>
                <a:latin typeface="+mj-lt"/>
              </a:defRPr>
            </a:lvl1pPr>
            <a:lvl2pPr>
              <a:defRPr sz="2600"/>
            </a:lvl2pPr>
            <a:lvl3pPr>
              <a:defRPr sz="2400"/>
            </a:lvl3pPr>
            <a:lvl4pPr>
              <a:defRPr sz="2200"/>
            </a:lvl4pPr>
            <a:lvl5pPr>
              <a:defRPr sz="2000"/>
            </a:lvl5pPr>
          </a:lstStyle>
          <a:p>
            <a:pPr lvl="0"/>
            <a:r>
              <a:rPr lang="en-US"/>
              <a:t>Click to edit Master text styles</a:t>
            </a:r>
          </a:p>
        </p:txBody>
      </p:sp>
    </p:spTree>
    <p:extLst>
      <p:ext uri="{BB962C8B-B14F-4D97-AF65-F5344CB8AC3E}">
        <p14:creationId xmlns:p14="http://schemas.microsoft.com/office/powerpoint/2010/main" val="500155059"/>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C8C32-FA42-4A5C-9B15-351C6C9CA2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5F77B8-70B2-4FBF-9A3F-EE064CA041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DE9A7D-E6B8-4B9D-ACD2-7F490FA860C5}"/>
              </a:ext>
            </a:extLst>
          </p:cNvPr>
          <p:cNvSpPr>
            <a:spLocks noGrp="1"/>
          </p:cNvSpPr>
          <p:nvPr>
            <p:ph type="dt" sz="half" idx="10"/>
          </p:nvPr>
        </p:nvSpPr>
        <p:spPr/>
        <p:txBody>
          <a:bodyPr/>
          <a:lstStyle/>
          <a:p>
            <a:fld id="{3413DA38-D213-4BB9-973A-1959AD6990B7}" type="datetimeFigureOut">
              <a:rPr lang="en-US" smtClean="0"/>
              <a:t>6/21/2022</a:t>
            </a:fld>
            <a:endParaRPr lang="en-US"/>
          </a:p>
        </p:txBody>
      </p:sp>
      <p:sp>
        <p:nvSpPr>
          <p:cNvPr id="5" name="Footer Placeholder 4">
            <a:extLst>
              <a:ext uri="{FF2B5EF4-FFF2-40B4-BE49-F238E27FC236}">
                <a16:creationId xmlns:a16="http://schemas.microsoft.com/office/drawing/2014/main" id="{BC51D31A-ECFE-4C90-8A08-1190DFD6AE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A00E1E-ADCF-43E5-A3D1-7DC2593A1BC9}"/>
              </a:ext>
            </a:extLst>
          </p:cNvPr>
          <p:cNvSpPr>
            <a:spLocks noGrp="1"/>
          </p:cNvSpPr>
          <p:nvPr>
            <p:ph type="sldNum" sz="quarter" idx="12"/>
          </p:nvPr>
        </p:nvSpPr>
        <p:spPr/>
        <p:txBody>
          <a:bodyPr/>
          <a:lstStyle/>
          <a:p>
            <a:fld id="{D2F220D8-9D6A-467E-9382-89DF460A1F65}" type="slidenum">
              <a:rPr lang="en-US" smtClean="0"/>
              <a:t>‹#›</a:t>
            </a:fld>
            <a:endParaRPr lang="en-US"/>
          </a:p>
        </p:txBody>
      </p:sp>
    </p:spTree>
    <p:extLst>
      <p:ext uri="{BB962C8B-B14F-4D97-AF65-F5344CB8AC3E}">
        <p14:creationId xmlns:p14="http://schemas.microsoft.com/office/powerpoint/2010/main" val="3682722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FD616-6E46-4912-8238-77396BCA98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E4AC8B5-D439-4F65-A6F5-6B2F7CD9F3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8FDEE3-4718-46F8-81B7-A3DC914E509E}"/>
              </a:ext>
            </a:extLst>
          </p:cNvPr>
          <p:cNvSpPr>
            <a:spLocks noGrp="1"/>
          </p:cNvSpPr>
          <p:nvPr>
            <p:ph type="dt" sz="half" idx="10"/>
          </p:nvPr>
        </p:nvSpPr>
        <p:spPr/>
        <p:txBody>
          <a:bodyPr/>
          <a:lstStyle/>
          <a:p>
            <a:fld id="{3413DA38-D213-4BB9-973A-1959AD6990B7}" type="datetimeFigureOut">
              <a:rPr lang="en-US" smtClean="0"/>
              <a:t>6/21/2022</a:t>
            </a:fld>
            <a:endParaRPr lang="en-US"/>
          </a:p>
        </p:txBody>
      </p:sp>
      <p:sp>
        <p:nvSpPr>
          <p:cNvPr id="5" name="Footer Placeholder 4">
            <a:extLst>
              <a:ext uri="{FF2B5EF4-FFF2-40B4-BE49-F238E27FC236}">
                <a16:creationId xmlns:a16="http://schemas.microsoft.com/office/drawing/2014/main" id="{3B9A6E9C-FE04-446C-A545-A6715096B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F9F829-5651-4CB7-B56C-5F246F6F89A3}"/>
              </a:ext>
            </a:extLst>
          </p:cNvPr>
          <p:cNvSpPr>
            <a:spLocks noGrp="1"/>
          </p:cNvSpPr>
          <p:nvPr>
            <p:ph type="sldNum" sz="quarter" idx="12"/>
          </p:nvPr>
        </p:nvSpPr>
        <p:spPr/>
        <p:txBody>
          <a:bodyPr/>
          <a:lstStyle/>
          <a:p>
            <a:fld id="{D2F220D8-9D6A-467E-9382-89DF460A1F65}" type="slidenum">
              <a:rPr lang="en-US" smtClean="0"/>
              <a:t>‹#›</a:t>
            </a:fld>
            <a:endParaRPr lang="en-US"/>
          </a:p>
        </p:txBody>
      </p:sp>
    </p:spTree>
    <p:extLst>
      <p:ext uri="{BB962C8B-B14F-4D97-AF65-F5344CB8AC3E}">
        <p14:creationId xmlns:p14="http://schemas.microsoft.com/office/powerpoint/2010/main" val="1497376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3A8F3-A794-4221-AC67-36427D0DAA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FC0284-4A09-4F7C-8F5E-F2C23F0574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5D140F-6730-4B1F-9860-1CF53293DC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573B7C-8F85-490F-9457-2F6E2FE99385}"/>
              </a:ext>
            </a:extLst>
          </p:cNvPr>
          <p:cNvSpPr>
            <a:spLocks noGrp="1"/>
          </p:cNvSpPr>
          <p:nvPr>
            <p:ph type="dt" sz="half" idx="10"/>
          </p:nvPr>
        </p:nvSpPr>
        <p:spPr/>
        <p:txBody>
          <a:bodyPr/>
          <a:lstStyle/>
          <a:p>
            <a:fld id="{3413DA38-D213-4BB9-973A-1959AD6990B7}" type="datetimeFigureOut">
              <a:rPr lang="en-US" smtClean="0"/>
              <a:t>6/21/2022</a:t>
            </a:fld>
            <a:endParaRPr lang="en-US"/>
          </a:p>
        </p:txBody>
      </p:sp>
      <p:sp>
        <p:nvSpPr>
          <p:cNvPr id="6" name="Footer Placeholder 5">
            <a:extLst>
              <a:ext uri="{FF2B5EF4-FFF2-40B4-BE49-F238E27FC236}">
                <a16:creationId xmlns:a16="http://schemas.microsoft.com/office/drawing/2014/main" id="{3EF22D3C-2BA2-4CEC-8DC9-F7E03431B2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C80ACB-E168-4C37-A5D6-2D56D3F6A413}"/>
              </a:ext>
            </a:extLst>
          </p:cNvPr>
          <p:cNvSpPr>
            <a:spLocks noGrp="1"/>
          </p:cNvSpPr>
          <p:nvPr>
            <p:ph type="sldNum" sz="quarter" idx="12"/>
          </p:nvPr>
        </p:nvSpPr>
        <p:spPr/>
        <p:txBody>
          <a:bodyPr/>
          <a:lstStyle/>
          <a:p>
            <a:fld id="{D2F220D8-9D6A-467E-9382-89DF460A1F65}" type="slidenum">
              <a:rPr lang="en-US" smtClean="0"/>
              <a:t>‹#›</a:t>
            </a:fld>
            <a:endParaRPr lang="en-US"/>
          </a:p>
        </p:txBody>
      </p:sp>
    </p:spTree>
    <p:extLst>
      <p:ext uri="{BB962C8B-B14F-4D97-AF65-F5344CB8AC3E}">
        <p14:creationId xmlns:p14="http://schemas.microsoft.com/office/powerpoint/2010/main" val="645449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2F2C0-600D-4A8B-B719-CFFE68E6F6F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C001C1B-679E-4C16-B7AA-4B11CC1B7C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1F3BE1-8E47-40AA-969E-E684FDEBCA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C7B441-94D1-4CE4-AF9F-25F1468205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B8EB98-9DC9-4288-8FDD-D051E4C44D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9F0750-8B9D-4AE2-A406-C24B6E4C3F1B}"/>
              </a:ext>
            </a:extLst>
          </p:cNvPr>
          <p:cNvSpPr>
            <a:spLocks noGrp="1"/>
          </p:cNvSpPr>
          <p:nvPr>
            <p:ph type="dt" sz="half" idx="10"/>
          </p:nvPr>
        </p:nvSpPr>
        <p:spPr/>
        <p:txBody>
          <a:bodyPr/>
          <a:lstStyle/>
          <a:p>
            <a:fld id="{3413DA38-D213-4BB9-973A-1959AD6990B7}" type="datetimeFigureOut">
              <a:rPr lang="en-US" smtClean="0"/>
              <a:t>6/21/2022</a:t>
            </a:fld>
            <a:endParaRPr lang="en-US"/>
          </a:p>
        </p:txBody>
      </p:sp>
      <p:sp>
        <p:nvSpPr>
          <p:cNvPr id="8" name="Footer Placeholder 7">
            <a:extLst>
              <a:ext uri="{FF2B5EF4-FFF2-40B4-BE49-F238E27FC236}">
                <a16:creationId xmlns:a16="http://schemas.microsoft.com/office/drawing/2014/main" id="{692E67FF-2EE4-451E-AB58-465832E7F5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6378F-5909-4A0F-86CA-0E5D21335973}"/>
              </a:ext>
            </a:extLst>
          </p:cNvPr>
          <p:cNvSpPr>
            <a:spLocks noGrp="1"/>
          </p:cNvSpPr>
          <p:nvPr>
            <p:ph type="sldNum" sz="quarter" idx="12"/>
          </p:nvPr>
        </p:nvSpPr>
        <p:spPr/>
        <p:txBody>
          <a:bodyPr/>
          <a:lstStyle/>
          <a:p>
            <a:fld id="{D2F220D8-9D6A-467E-9382-89DF460A1F65}" type="slidenum">
              <a:rPr lang="en-US" smtClean="0"/>
              <a:t>‹#›</a:t>
            </a:fld>
            <a:endParaRPr lang="en-US"/>
          </a:p>
        </p:txBody>
      </p:sp>
    </p:spTree>
    <p:extLst>
      <p:ext uri="{BB962C8B-B14F-4D97-AF65-F5344CB8AC3E}">
        <p14:creationId xmlns:p14="http://schemas.microsoft.com/office/powerpoint/2010/main" val="2760452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398AD-2B88-487F-8BD4-FC4040E56E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647077F-7088-4BC0-AD29-1CB55D127625}"/>
              </a:ext>
            </a:extLst>
          </p:cNvPr>
          <p:cNvSpPr>
            <a:spLocks noGrp="1"/>
          </p:cNvSpPr>
          <p:nvPr>
            <p:ph type="dt" sz="half" idx="10"/>
          </p:nvPr>
        </p:nvSpPr>
        <p:spPr/>
        <p:txBody>
          <a:bodyPr/>
          <a:lstStyle/>
          <a:p>
            <a:fld id="{3413DA38-D213-4BB9-973A-1959AD6990B7}" type="datetimeFigureOut">
              <a:rPr lang="en-US" smtClean="0"/>
              <a:t>6/21/2022</a:t>
            </a:fld>
            <a:endParaRPr lang="en-US"/>
          </a:p>
        </p:txBody>
      </p:sp>
      <p:sp>
        <p:nvSpPr>
          <p:cNvPr id="4" name="Footer Placeholder 3">
            <a:extLst>
              <a:ext uri="{FF2B5EF4-FFF2-40B4-BE49-F238E27FC236}">
                <a16:creationId xmlns:a16="http://schemas.microsoft.com/office/drawing/2014/main" id="{B8F76C8E-D5DB-4D55-8B30-63FE9BCF721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6ECFEF1-1195-4E3B-A172-EBD332B81EB2}"/>
              </a:ext>
            </a:extLst>
          </p:cNvPr>
          <p:cNvSpPr>
            <a:spLocks noGrp="1"/>
          </p:cNvSpPr>
          <p:nvPr>
            <p:ph type="sldNum" sz="quarter" idx="12"/>
          </p:nvPr>
        </p:nvSpPr>
        <p:spPr/>
        <p:txBody>
          <a:bodyPr/>
          <a:lstStyle/>
          <a:p>
            <a:fld id="{D2F220D8-9D6A-467E-9382-89DF460A1F65}" type="slidenum">
              <a:rPr lang="en-US" smtClean="0"/>
              <a:t>‹#›</a:t>
            </a:fld>
            <a:endParaRPr lang="en-US"/>
          </a:p>
        </p:txBody>
      </p:sp>
    </p:spTree>
    <p:extLst>
      <p:ext uri="{BB962C8B-B14F-4D97-AF65-F5344CB8AC3E}">
        <p14:creationId xmlns:p14="http://schemas.microsoft.com/office/powerpoint/2010/main" val="3600705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D23524-AECA-4667-AB85-FD9C51C185DF}"/>
              </a:ext>
            </a:extLst>
          </p:cNvPr>
          <p:cNvSpPr>
            <a:spLocks noGrp="1"/>
          </p:cNvSpPr>
          <p:nvPr>
            <p:ph type="dt" sz="half" idx="10"/>
          </p:nvPr>
        </p:nvSpPr>
        <p:spPr/>
        <p:txBody>
          <a:bodyPr/>
          <a:lstStyle/>
          <a:p>
            <a:fld id="{3413DA38-D213-4BB9-973A-1959AD6990B7}" type="datetimeFigureOut">
              <a:rPr lang="en-US" smtClean="0"/>
              <a:t>6/21/2022</a:t>
            </a:fld>
            <a:endParaRPr lang="en-US"/>
          </a:p>
        </p:txBody>
      </p:sp>
      <p:sp>
        <p:nvSpPr>
          <p:cNvPr id="3" name="Footer Placeholder 2">
            <a:extLst>
              <a:ext uri="{FF2B5EF4-FFF2-40B4-BE49-F238E27FC236}">
                <a16:creationId xmlns:a16="http://schemas.microsoft.com/office/drawing/2014/main" id="{7DCA9662-7A2F-457E-9FA8-A4B3270050F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7A23AF-13D7-4953-99F9-5785594AE2F1}"/>
              </a:ext>
            </a:extLst>
          </p:cNvPr>
          <p:cNvSpPr>
            <a:spLocks noGrp="1"/>
          </p:cNvSpPr>
          <p:nvPr>
            <p:ph type="sldNum" sz="quarter" idx="12"/>
          </p:nvPr>
        </p:nvSpPr>
        <p:spPr/>
        <p:txBody>
          <a:bodyPr/>
          <a:lstStyle/>
          <a:p>
            <a:fld id="{D2F220D8-9D6A-467E-9382-89DF460A1F65}" type="slidenum">
              <a:rPr lang="en-US" smtClean="0"/>
              <a:t>‹#›</a:t>
            </a:fld>
            <a:endParaRPr lang="en-US"/>
          </a:p>
        </p:txBody>
      </p:sp>
    </p:spTree>
    <p:extLst>
      <p:ext uri="{BB962C8B-B14F-4D97-AF65-F5344CB8AC3E}">
        <p14:creationId xmlns:p14="http://schemas.microsoft.com/office/powerpoint/2010/main" val="251984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BBC7B-3D15-46FB-9662-6DF2C83815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CB6FFD1-2D38-436F-8347-6DDED6E298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93E261-2F27-4EC7-AC11-E03CF6AF11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188495-7596-4552-BB71-220E5584543F}"/>
              </a:ext>
            </a:extLst>
          </p:cNvPr>
          <p:cNvSpPr>
            <a:spLocks noGrp="1"/>
          </p:cNvSpPr>
          <p:nvPr>
            <p:ph type="dt" sz="half" idx="10"/>
          </p:nvPr>
        </p:nvSpPr>
        <p:spPr/>
        <p:txBody>
          <a:bodyPr/>
          <a:lstStyle/>
          <a:p>
            <a:fld id="{3413DA38-D213-4BB9-973A-1959AD6990B7}" type="datetimeFigureOut">
              <a:rPr lang="en-US" smtClean="0"/>
              <a:t>6/21/2022</a:t>
            </a:fld>
            <a:endParaRPr lang="en-US"/>
          </a:p>
        </p:txBody>
      </p:sp>
      <p:sp>
        <p:nvSpPr>
          <p:cNvPr id="6" name="Footer Placeholder 5">
            <a:extLst>
              <a:ext uri="{FF2B5EF4-FFF2-40B4-BE49-F238E27FC236}">
                <a16:creationId xmlns:a16="http://schemas.microsoft.com/office/drawing/2014/main" id="{D2783543-56C0-4757-B0E5-B5A18A26F8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49C652-946B-4CF8-96AD-209976138BF0}"/>
              </a:ext>
            </a:extLst>
          </p:cNvPr>
          <p:cNvSpPr>
            <a:spLocks noGrp="1"/>
          </p:cNvSpPr>
          <p:nvPr>
            <p:ph type="sldNum" sz="quarter" idx="12"/>
          </p:nvPr>
        </p:nvSpPr>
        <p:spPr/>
        <p:txBody>
          <a:bodyPr/>
          <a:lstStyle/>
          <a:p>
            <a:fld id="{D2F220D8-9D6A-467E-9382-89DF460A1F65}" type="slidenum">
              <a:rPr lang="en-US" smtClean="0"/>
              <a:t>‹#›</a:t>
            </a:fld>
            <a:endParaRPr lang="en-US"/>
          </a:p>
        </p:txBody>
      </p:sp>
    </p:spTree>
    <p:extLst>
      <p:ext uri="{BB962C8B-B14F-4D97-AF65-F5344CB8AC3E}">
        <p14:creationId xmlns:p14="http://schemas.microsoft.com/office/powerpoint/2010/main" val="4227976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266BB-9498-4186-A7D0-FE6F67F214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7813DC6-CF7E-4AB6-9CE2-6FAFC19D01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3B797B4-FEE4-44F9-AC92-4979853BFA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820B18-71B9-450A-BF15-0FDB8889A442}"/>
              </a:ext>
            </a:extLst>
          </p:cNvPr>
          <p:cNvSpPr>
            <a:spLocks noGrp="1"/>
          </p:cNvSpPr>
          <p:nvPr>
            <p:ph type="dt" sz="half" idx="10"/>
          </p:nvPr>
        </p:nvSpPr>
        <p:spPr/>
        <p:txBody>
          <a:bodyPr/>
          <a:lstStyle/>
          <a:p>
            <a:fld id="{3413DA38-D213-4BB9-973A-1959AD6990B7}" type="datetimeFigureOut">
              <a:rPr lang="en-US" smtClean="0"/>
              <a:t>6/21/2022</a:t>
            </a:fld>
            <a:endParaRPr lang="en-US"/>
          </a:p>
        </p:txBody>
      </p:sp>
      <p:sp>
        <p:nvSpPr>
          <p:cNvPr id="6" name="Footer Placeholder 5">
            <a:extLst>
              <a:ext uri="{FF2B5EF4-FFF2-40B4-BE49-F238E27FC236}">
                <a16:creationId xmlns:a16="http://schemas.microsoft.com/office/drawing/2014/main" id="{461B613E-2182-43EF-A406-1FB6535BB7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CDC236-711F-4F2E-BC02-0408C2AC5FC8}"/>
              </a:ext>
            </a:extLst>
          </p:cNvPr>
          <p:cNvSpPr>
            <a:spLocks noGrp="1"/>
          </p:cNvSpPr>
          <p:nvPr>
            <p:ph type="sldNum" sz="quarter" idx="12"/>
          </p:nvPr>
        </p:nvSpPr>
        <p:spPr/>
        <p:txBody>
          <a:bodyPr/>
          <a:lstStyle/>
          <a:p>
            <a:fld id="{D2F220D8-9D6A-467E-9382-89DF460A1F65}" type="slidenum">
              <a:rPr lang="en-US" smtClean="0"/>
              <a:t>‹#›</a:t>
            </a:fld>
            <a:endParaRPr lang="en-US"/>
          </a:p>
        </p:txBody>
      </p:sp>
    </p:spTree>
    <p:extLst>
      <p:ext uri="{BB962C8B-B14F-4D97-AF65-F5344CB8AC3E}">
        <p14:creationId xmlns:p14="http://schemas.microsoft.com/office/powerpoint/2010/main" val="3769466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9C9180-9F2A-428A-A5DF-F8DA1D1A20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B0C33D0-A2EA-4E7D-B85C-72A36CB2E2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C2B394-5FD6-415D-8D52-C04EA36865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13DA38-D213-4BB9-973A-1959AD6990B7}" type="datetimeFigureOut">
              <a:rPr lang="en-US" smtClean="0"/>
              <a:t>6/21/2022</a:t>
            </a:fld>
            <a:endParaRPr lang="en-US"/>
          </a:p>
        </p:txBody>
      </p:sp>
      <p:sp>
        <p:nvSpPr>
          <p:cNvPr id="5" name="Footer Placeholder 4">
            <a:extLst>
              <a:ext uri="{FF2B5EF4-FFF2-40B4-BE49-F238E27FC236}">
                <a16:creationId xmlns:a16="http://schemas.microsoft.com/office/drawing/2014/main" id="{57B76F04-5776-4220-8442-0CCA0CEDD8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67ECEF-7B94-48DD-ADB0-FAD926F572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F220D8-9D6A-467E-9382-89DF460A1F65}" type="slidenum">
              <a:rPr lang="en-US" smtClean="0"/>
              <a:t>‹#›</a:t>
            </a:fld>
            <a:endParaRPr lang="en-US"/>
          </a:p>
        </p:txBody>
      </p:sp>
    </p:spTree>
    <p:extLst>
      <p:ext uri="{BB962C8B-B14F-4D97-AF65-F5344CB8AC3E}">
        <p14:creationId xmlns:p14="http://schemas.microsoft.com/office/powerpoint/2010/main" val="2160022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web.microsoftstream.com/video/c7f619dd-c8fd-449d-99bf-5bb9c164f259" TargetMode="External"/><Relationship Id="rId2" Type="http://schemas.openxmlformats.org/officeDocument/2006/relationships/slideLayout" Target="../slideLayouts/slideLayout12.xml"/><Relationship Id="rId1" Type="http://schemas.openxmlformats.org/officeDocument/2006/relationships/video" Target="https://web.microsoftstream.com/embed/video/c7f619dd-c8fd-449d-99bf-5bb9c164f259?autoplay=false&amp;showinfo=true&amp;app=powerpoint&amp;appPlatform=win32&amp;hostCorrelationId=89de4e3a-6e43-4a93-a692-c42b8b2ddf2a" TargetMode="Externa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EF620-C1B6-4AF5-BED9-2799C1FFAC3F}"/>
              </a:ext>
            </a:extLst>
          </p:cNvPr>
          <p:cNvSpPr>
            <a:spLocks noGrp="1"/>
          </p:cNvSpPr>
          <p:nvPr>
            <p:ph type="title"/>
          </p:nvPr>
        </p:nvSpPr>
        <p:spPr>
          <a:xfrm>
            <a:off x="154515" y="407198"/>
            <a:ext cx="11430000" cy="466343"/>
          </a:xfrm>
        </p:spPr>
        <p:txBody>
          <a:bodyPr>
            <a:normAutofit fontScale="90000"/>
          </a:bodyPr>
          <a:lstStyle/>
          <a:p>
            <a:r>
              <a:rPr lang="en-US" sz="3600" b="1" cap="all" dirty="0">
                <a:solidFill>
                  <a:srgbClr val="00477F"/>
                </a:solidFill>
                <a:cs typeface="Times New Roman" panose="02020603050405020304" pitchFamily="18" charset="0"/>
              </a:rPr>
              <a:t>SSA Lunch-n-LEARN AGENDA (60 mins)</a:t>
            </a:r>
          </a:p>
        </p:txBody>
      </p:sp>
      <p:sp>
        <p:nvSpPr>
          <p:cNvPr id="3" name="Text Placeholder 2">
            <a:extLst>
              <a:ext uri="{FF2B5EF4-FFF2-40B4-BE49-F238E27FC236}">
                <a16:creationId xmlns:a16="http://schemas.microsoft.com/office/drawing/2014/main" id="{2C967719-9F00-4D26-B471-844C04237136}"/>
              </a:ext>
            </a:extLst>
          </p:cNvPr>
          <p:cNvSpPr>
            <a:spLocks noGrp="1"/>
          </p:cNvSpPr>
          <p:nvPr>
            <p:ph type="body" sz="quarter" idx="10"/>
          </p:nvPr>
        </p:nvSpPr>
        <p:spPr>
          <a:xfrm>
            <a:off x="380999" y="1241530"/>
            <a:ext cx="10977033" cy="4555263"/>
          </a:xfrm>
        </p:spPr>
        <p:txBody>
          <a:bodyPr>
            <a:normAutofit/>
          </a:bodyPr>
          <a:lstStyle/>
          <a:p>
            <a:pPr marL="342900" marR="0" indent="-342900">
              <a:lnSpc>
                <a:spcPct val="107000"/>
              </a:lnSpc>
              <a:spcBef>
                <a:spcPts val="0"/>
              </a:spcBef>
              <a:spcAft>
                <a:spcPts val="800"/>
              </a:spcAft>
              <a:buFont typeface="+mj-lt"/>
              <a:buAutoNum type="arabicPeriod"/>
            </a:pPr>
            <a:r>
              <a:rPr lang="en-US" sz="1600" dirty="0">
                <a:effectLst/>
                <a:latin typeface="+mn-lt"/>
                <a:ea typeface="Calibri" panose="020F0502020204030204" pitchFamily="34" charset="0"/>
                <a:cs typeface="Times New Roman" panose="02020603050405020304" pitchFamily="18" charset="0"/>
              </a:rPr>
              <a:t>Introduction (Role, Org, What got you into trying SSA UiPath) – 5 mins</a:t>
            </a:r>
          </a:p>
          <a:p>
            <a:pPr marL="342900" marR="0" indent="-342900">
              <a:lnSpc>
                <a:spcPct val="107000"/>
              </a:lnSpc>
              <a:spcBef>
                <a:spcPts val="0"/>
              </a:spcBef>
              <a:spcAft>
                <a:spcPts val="800"/>
              </a:spcAft>
              <a:buFont typeface="+mj-lt"/>
              <a:buAutoNum type="arabicPeriod"/>
            </a:pPr>
            <a:r>
              <a:rPr lang="en-US" sz="1600" dirty="0">
                <a:effectLst/>
                <a:latin typeface="+mn-lt"/>
                <a:ea typeface="Calibri" panose="020F0502020204030204" pitchFamily="34" charset="0"/>
                <a:cs typeface="Times New Roman" panose="02020603050405020304" pitchFamily="18" charset="0"/>
              </a:rPr>
              <a:t>Problem Statement. (Issue, Manual hours) – 5 mins</a:t>
            </a:r>
          </a:p>
          <a:p>
            <a:pPr marL="342900" marR="0" indent="-342900">
              <a:lnSpc>
                <a:spcPct val="107000"/>
              </a:lnSpc>
              <a:spcBef>
                <a:spcPts val="0"/>
              </a:spcBef>
              <a:spcAft>
                <a:spcPts val="800"/>
              </a:spcAft>
              <a:buFont typeface="+mj-lt"/>
              <a:buAutoNum type="arabicPeriod"/>
            </a:pPr>
            <a:r>
              <a:rPr lang="en-US" sz="1600" dirty="0">
                <a:effectLst/>
                <a:latin typeface="+mn-lt"/>
                <a:ea typeface="Calibri" panose="020F0502020204030204" pitchFamily="34" charset="0"/>
                <a:cs typeface="Times New Roman" panose="02020603050405020304" pitchFamily="18" charset="0"/>
              </a:rPr>
              <a:t>Workflow of the bot. (Demo, Describing every step, logic, feature, API, Packages used) (10 - 15mins)</a:t>
            </a:r>
          </a:p>
          <a:p>
            <a:pPr marL="342900" indent="-342900">
              <a:lnSpc>
                <a:spcPct val="107000"/>
              </a:lnSpc>
              <a:spcBef>
                <a:spcPts val="0"/>
              </a:spcBef>
              <a:spcAft>
                <a:spcPts val="800"/>
              </a:spcAft>
              <a:buFont typeface="+mj-lt"/>
              <a:buAutoNum type="arabicPeriod"/>
            </a:pPr>
            <a:r>
              <a:rPr lang="en-US" sz="1600" dirty="0">
                <a:latin typeface="+mn-lt"/>
                <a:ea typeface="Calibri" panose="020F0502020204030204" pitchFamily="34" charset="0"/>
                <a:cs typeface="Times New Roman" panose="02020603050405020304" pitchFamily="18" charset="0"/>
              </a:rPr>
              <a:t>Development </a:t>
            </a:r>
            <a:r>
              <a:rPr lang="en-US" sz="1600" dirty="0">
                <a:effectLst/>
                <a:latin typeface="+mn-lt"/>
                <a:ea typeface="Calibri" panose="020F0502020204030204" pitchFamily="34" charset="0"/>
                <a:cs typeface="Times New Roman" panose="02020603050405020304" pitchFamily="18" charset="0"/>
              </a:rPr>
              <a:t>(15 mins) (</a:t>
            </a:r>
            <a:r>
              <a:rPr lang="en-US" sz="1600" dirty="0" err="1">
                <a:effectLst/>
                <a:latin typeface="+mn-lt"/>
                <a:ea typeface="Calibri" panose="020F0502020204030204" pitchFamily="34" charset="0"/>
                <a:cs typeface="Times New Roman" panose="02020603050405020304" pitchFamily="18" charset="0"/>
              </a:rPr>
              <a:t>AHub</a:t>
            </a:r>
            <a:r>
              <a:rPr lang="en-US" sz="1600" dirty="0">
                <a:effectLst/>
                <a:latin typeface="+mn-lt"/>
                <a:ea typeface="Calibri" panose="020F0502020204030204" pitchFamily="34" charset="0"/>
                <a:cs typeface="Times New Roman" panose="02020603050405020304" pitchFamily="18" charset="0"/>
              </a:rPr>
              <a:t>)</a:t>
            </a:r>
            <a:endParaRPr lang="en-US" sz="1600" dirty="0">
              <a:latin typeface="+mn-lt"/>
              <a:ea typeface="Calibri" panose="020F0502020204030204" pitchFamily="34" charset="0"/>
              <a:cs typeface="Times New Roman" panose="02020603050405020304" pitchFamily="18" charset="0"/>
            </a:endParaRPr>
          </a:p>
          <a:p>
            <a:pPr marL="1028700" lvl="1" indent="-342900">
              <a:lnSpc>
                <a:spcPct val="107000"/>
              </a:lnSpc>
              <a:spcBef>
                <a:spcPts val="0"/>
              </a:spcBef>
              <a:spcAft>
                <a:spcPts val="800"/>
              </a:spcAft>
              <a:buFont typeface="+mj-lt"/>
              <a:buAutoNum type="arabicPeriod"/>
            </a:pPr>
            <a:r>
              <a:rPr lang="en-US" sz="1600" dirty="0">
                <a:effectLst/>
                <a:ea typeface="Calibri" panose="020F0502020204030204" pitchFamily="34" charset="0"/>
                <a:cs typeface="Times New Roman" panose="02020603050405020304" pitchFamily="18" charset="0"/>
              </a:rPr>
              <a:t>Conversion Value: Estimated yearly hours saved. You can refer Automation hub details. </a:t>
            </a:r>
            <a:r>
              <a:rPr lang="en-US" sz="1600" dirty="0" err="1">
                <a:effectLst/>
                <a:ea typeface="Calibri" panose="020F0502020204030204" pitchFamily="34" charset="0"/>
                <a:cs typeface="Times New Roman" panose="02020603050405020304" pitchFamily="18" charset="0"/>
              </a:rPr>
              <a:t>E.g</a:t>
            </a:r>
            <a:r>
              <a:rPr lang="en-US" sz="1600">
                <a:effectLst/>
                <a:ea typeface="Calibri" panose="020F0502020204030204" pitchFamily="34" charset="0"/>
                <a:cs typeface="Times New Roman" panose="02020603050405020304" pitchFamily="18" charset="0"/>
              </a:rPr>
              <a:t> 100 hours/year</a:t>
            </a:r>
            <a:endParaRPr lang="en-US" sz="1600" dirty="0">
              <a:solidFill>
                <a:srgbClr val="FF0000"/>
              </a:solidFill>
              <a:effectLst/>
              <a:ea typeface="Calibri" panose="020F0502020204030204" pitchFamily="34" charset="0"/>
              <a:cs typeface="Times New Roman" panose="02020603050405020304" pitchFamily="18" charset="0"/>
            </a:endParaRPr>
          </a:p>
          <a:p>
            <a:pPr marL="1028700" lvl="1" indent="-342900">
              <a:lnSpc>
                <a:spcPct val="107000"/>
              </a:lnSpc>
              <a:spcBef>
                <a:spcPts val="0"/>
              </a:spcBef>
              <a:spcAft>
                <a:spcPts val="800"/>
              </a:spcAft>
              <a:buFont typeface="+mj-lt"/>
              <a:buAutoNum type="arabicPeriod"/>
            </a:pPr>
            <a:r>
              <a:rPr lang="en-US" sz="1600" dirty="0">
                <a:effectLst/>
                <a:ea typeface="Calibri" panose="020F0502020204030204" pitchFamily="34" charset="0"/>
                <a:cs typeface="Times New Roman" panose="02020603050405020304" pitchFamily="18" charset="0"/>
              </a:rPr>
              <a:t>How long did it take for you to build the bot? </a:t>
            </a:r>
          </a:p>
          <a:p>
            <a:pPr marL="1028700" lvl="1" indent="-342900">
              <a:lnSpc>
                <a:spcPct val="107000"/>
              </a:lnSpc>
              <a:spcBef>
                <a:spcPts val="0"/>
              </a:spcBef>
              <a:spcAft>
                <a:spcPts val="800"/>
              </a:spcAft>
              <a:buFont typeface="+mj-lt"/>
              <a:buAutoNum type="arabicPeriod"/>
            </a:pPr>
            <a:r>
              <a:rPr lang="en-US" sz="1600" dirty="0">
                <a:effectLst/>
                <a:ea typeface="Calibri" panose="020F0502020204030204" pitchFamily="34" charset="0"/>
                <a:cs typeface="Times New Roman" panose="02020603050405020304" pitchFamily="18" charset="0"/>
              </a:rPr>
              <a:t>How frequently the bot is used?</a:t>
            </a:r>
            <a:endParaRPr lang="en-US" sz="1600" dirty="0">
              <a:solidFill>
                <a:srgbClr val="FF0000"/>
              </a:solidFill>
              <a:effectLst/>
              <a:ea typeface="Calibri" panose="020F0502020204030204" pitchFamily="34" charset="0"/>
              <a:cs typeface="Times New Roman" panose="02020603050405020304" pitchFamily="18" charset="0"/>
            </a:endParaRPr>
          </a:p>
          <a:p>
            <a:pPr marL="1028700" lvl="1" indent="-342900">
              <a:lnSpc>
                <a:spcPct val="107000"/>
              </a:lnSpc>
              <a:spcBef>
                <a:spcPts val="0"/>
              </a:spcBef>
              <a:spcAft>
                <a:spcPts val="800"/>
              </a:spcAft>
              <a:buFont typeface="+mj-lt"/>
              <a:buAutoNum type="arabicPeriod"/>
            </a:pPr>
            <a:r>
              <a:rPr lang="en-US" sz="1600" dirty="0">
                <a:effectLst/>
                <a:ea typeface="Calibri" panose="020F0502020204030204" pitchFamily="34" charset="0"/>
                <a:cs typeface="Times New Roman" panose="02020603050405020304" pitchFamily="18" charset="0"/>
              </a:rPr>
              <a:t>and what were the pain points? </a:t>
            </a:r>
            <a:r>
              <a:rPr lang="en-US" sz="1600" dirty="0">
                <a:solidFill>
                  <a:srgbClr val="FF0000"/>
                </a:solidFill>
                <a:ea typeface="Calibri" panose="020F0502020204030204" pitchFamily="34" charset="0"/>
                <a:cs typeface="Times New Roman" panose="02020603050405020304" pitchFamily="18" charset="0"/>
              </a:rPr>
              <a:t> </a:t>
            </a:r>
          </a:p>
          <a:p>
            <a:pPr marL="1028700" lvl="1" indent="-342900">
              <a:lnSpc>
                <a:spcPct val="107000"/>
              </a:lnSpc>
              <a:spcBef>
                <a:spcPts val="0"/>
              </a:spcBef>
              <a:spcAft>
                <a:spcPts val="800"/>
              </a:spcAft>
              <a:buFont typeface="+mj-lt"/>
              <a:buAutoNum type="arabicPeriod"/>
            </a:pPr>
            <a:r>
              <a:rPr lang="en-US" sz="1600" dirty="0">
                <a:ea typeface="Calibri" panose="020F0502020204030204" pitchFamily="34" charset="0"/>
                <a:cs typeface="Times New Roman" panose="02020603050405020304" pitchFamily="18" charset="0"/>
              </a:rPr>
              <a:t>Transactional volume</a:t>
            </a:r>
            <a:r>
              <a:rPr lang="en-US" sz="1600" dirty="0">
                <a:effectLst/>
                <a:ea typeface="Calibri" panose="020F0502020204030204" pitchFamily="34" charset="0"/>
                <a:cs typeface="Times New Roman" panose="02020603050405020304" pitchFamily="18" charset="0"/>
              </a:rPr>
              <a:t>, </a:t>
            </a:r>
            <a:r>
              <a:rPr lang="en-US" sz="1600" dirty="0">
                <a:ea typeface="Calibri" panose="020F0502020204030204" pitchFamily="34" charset="0"/>
                <a:cs typeface="Times New Roman" panose="02020603050405020304" pitchFamily="18" charset="0"/>
              </a:rPr>
              <a:t>(workload, throughput, shows the capacity of the bot,)</a:t>
            </a:r>
            <a:r>
              <a:rPr lang="en-US" sz="1600" dirty="0">
                <a:effectLst/>
                <a:ea typeface="Calibri" panose="020F0502020204030204" pitchFamily="34" charset="0"/>
                <a:cs typeface="Times New Roman" panose="02020603050405020304" pitchFamily="18" charset="0"/>
              </a:rPr>
              <a:t> </a:t>
            </a:r>
            <a:endParaRPr lang="en-US" sz="1600" dirty="0">
              <a:solidFill>
                <a:srgbClr val="FF0000"/>
              </a:solidFill>
              <a:effectLst/>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Font typeface="+mj-lt"/>
              <a:buAutoNum type="arabicPeriod"/>
            </a:pPr>
            <a:r>
              <a:rPr lang="en-US" sz="1600" dirty="0">
                <a:effectLst/>
                <a:latin typeface="+mn-lt"/>
                <a:ea typeface="Calibri" panose="020F0502020204030204" pitchFamily="34" charset="0"/>
                <a:cs typeface="Times New Roman" panose="02020603050405020304" pitchFamily="18" charset="0"/>
              </a:rPr>
              <a:t>Any tips for bot enthusiasts and your SSA UiPath Journey? (5 mins) </a:t>
            </a:r>
            <a:r>
              <a:rPr lang="en-US" sz="1600" dirty="0">
                <a:latin typeface="+mn-lt"/>
                <a:ea typeface="Calibri" panose="020F0502020204030204" pitchFamily="34" charset="0"/>
                <a:cs typeface="Times New Roman" panose="02020603050405020304" pitchFamily="18" charset="0"/>
              </a:rPr>
              <a:t>Q n A. (15 mins)</a:t>
            </a:r>
            <a:endParaRPr lang="en-US" sz="1600" dirty="0">
              <a:effectLst/>
              <a:latin typeface="+mn-lt"/>
              <a:ea typeface="Calibri" panose="020F0502020204030204" pitchFamily="34"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6354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F167178-8082-4533-A4F3-0A0C231163C4}"/>
              </a:ext>
            </a:extLst>
          </p:cNvPr>
          <p:cNvSpPr/>
          <p:nvPr/>
        </p:nvSpPr>
        <p:spPr>
          <a:xfrm>
            <a:off x="458808" y="1583132"/>
            <a:ext cx="7920209" cy="1188720"/>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nchorCtr="0"/>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Calibri" panose="020F0502020204030204" pitchFamily="34" charset="0"/>
                <a:cs typeface="Calibri" panose="020F0502020204030204" pitchFamily="34" charset="0"/>
              </a:rPr>
              <a:t>SOP reviews are tedious and laborious. Currently, the review process starts with user manually downloading documents from CDOCS. Two documents are downloaded (original version and revision version). The documents are then saved to user specified folders. The download process is repetitive and time consuming</a:t>
            </a:r>
          </a:p>
        </p:txBody>
      </p:sp>
      <p:sp>
        <p:nvSpPr>
          <p:cNvPr id="5" name="TextBox 4">
            <a:extLst>
              <a:ext uri="{FF2B5EF4-FFF2-40B4-BE49-F238E27FC236}">
                <a16:creationId xmlns:a16="http://schemas.microsoft.com/office/drawing/2014/main" id="{797CA14B-C469-4AC4-B745-B8D1EA3FCC67}"/>
              </a:ext>
            </a:extLst>
          </p:cNvPr>
          <p:cNvSpPr txBox="1"/>
          <p:nvPr/>
        </p:nvSpPr>
        <p:spPr>
          <a:xfrm>
            <a:off x="447102" y="1465539"/>
            <a:ext cx="1763066" cy="246221"/>
          </a:xfrm>
          <a:prstGeom prst="rect">
            <a:avLst/>
          </a:prstGeom>
          <a:solidFill>
            <a:schemeClr val="bg1"/>
          </a:solidFill>
        </p:spPr>
        <p:txBody>
          <a:bodyPr wrap="square" lIns="4572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a:solidFill>
                  <a:srgbClr val="4472C4"/>
                </a:solidFill>
                <a:latin typeface="Calibri" panose="020F0502020204030204" pitchFamily="34" charset="0"/>
                <a:cs typeface="Calibri" panose="020F0502020204030204" pitchFamily="34" charset="0"/>
              </a:rPr>
              <a:t>Problem Statement</a:t>
            </a:r>
            <a:endParaRPr kumimoji="0" lang="en-US" sz="1600" b="1" i="0" u="none" strike="noStrike" kern="1200" cap="none" spc="0" normalizeH="0" baseline="0" noProof="0">
              <a:ln>
                <a:noFill/>
              </a:ln>
              <a:solidFill>
                <a:srgbClr val="4472C4"/>
              </a:solidFill>
              <a:effectLst/>
              <a:uLnTx/>
              <a:uFillTx/>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10C1FDE9-4697-42A4-8336-78E49BCAF30C}"/>
              </a:ext>
            </a:extLst>
          </p:cNvPr>
          <p:cNvSpPr txBox="1"/>
          <p:nvPr/>
        </p:nvSpPr>
        <p:spPr>
          <a:xfrm>
            <a:off x="457555" y="401645"/>
            <a:ext cx="3971925" cy="430887"/>
          </a:xfrm>
          <a:prstGeom prst="rect">
            <a:avLst/>
          </a:prstGeom>
          <a:solidFill>
            <a:schemeClr val="bg1"/>
          </a:solid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solidFill>
                  <a:srgbClr val="0070C0"/>
                </a:solidFill>
                <a:latin typeface="Calibri" panose="020F0502020204030204" pitchFamily="34" charset="0"/>
                <a:ea typeface="+mj-ea"/>
                <a:cs typeface="Calibri" panose="020F0502020204030204" pitchFamily="34" charset="0"/>
              </a:rPr>
              <a:t>John’s Case Study</a:t>
            </a:r>
          </a:p>
        </p:txBody>
      </p:sp>
      <p:sp>
        <p:nvSpPr>
          <p:cNvPr id="7" name="Rectangle 6">
            <a:extLst>
              <a:ext uri="{FF2B5EF4-FFF2-40B4-BE49-F238E27FC236}">
                <a16:creationId xmlns:a16="http://schemas.microsoft.com/office/drawing/2014/main" id="{C6C78965-F092-415A-B89C-21102446A287}"/>
              </a:ext>
            </a:extLst>
          </p:cNvPr>
          <p:cNvSpPr/>
          <p:nvPr/>
        </p:nvSpPr>
        <p:spPr>
          <a:xfrm>
            <a:off x="457555" y="2923524"/>
            <a:ext cx="7921514" cy="1132696"/>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nchorCtr="0"/>
          <a:lstStyle/>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120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Bot reads input data from Excel file into a </a:t>
            </a:r>
            <a:r>
              <a:rPr kumimoji="0" lang="en-US" sz="1600" b="0" i="0" u="none" strike="noStrike" kern="120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DataTable</a:t>
            </a:r>
            <a:r>
              <a:rPr kumimoji="0" lang="en-US" sz="1600" b="0" i="0" u="none" strike="noStrike" kern="120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Bot attaches to browser window</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600" dirty="0">
                <a:solidFill>
                  <a:schemeClr val="tx1"/>
                </a:solidFill>
                <a:latin typeface="Calibri" panose="020F0502020204030204" pitchFamily="34" charset="0"/>
                <a:cs typeface="Calibri" panose="020F0502020204030204" pitchFamily="34" charset="0"/>
              </a:rPr>
              <a:t>Bot iterates through all data rows. Search documents by SOP reference number. Performs a series of UI interactions (Selectors).</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600" dirty="0">
                <a:solidFill>
                  <a:schemeClr val="tx1"/>
                </a:solidFill>
                <a:latin typeface="Calibri" panose="020F0502020204030204" pitchFamily="34" charset="0"/>
                <a:cs typeface="Calibri" panose="020F0502020204030204" pitchFamily="34" charset="0"/>
              </a:rPr>
              <a:t>Bot saves each downloaded file to folder. Displays message on successful completion. </a:t>
            </a:r>
          </a:p>
        </p:txBody>
      </p:sp>
      <p:sp>
        <p:nvSpPr>
          <p:cNvPr id="8" name="TextBox 7">
            <a:extLst>
              <a:ext uri="{FF2B5EF4-FFF2-40B4-BE49-F238E27FC236}">
                <a16:creationId xmlns:a16="http://schemas.microsoft.com/office/drawing/2014/main" id="{CBDB115D-CF73-4B84-8CAE-99699355B3B1}"/>
              </a:ext>
            </a:extLst>
          </p:cNvPr>
          <p:cNvSpPr txBox="1"/>
          <p:nvPr/>
        </p:nvSpPr>
        <p:spPr>
          <a:xfrm>
            <a:off x="419878" y="2815802"/>
            <a:ext cx="1817514" cy="246221"/>
          </a:xfrm>
          <a:prstGeom prst="rect">
            <a:avLst/>
          </a:prstGeom>
          <a:solidFill>
            <a:schemeClr val="bg1"/>
          </a:solid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4472C4"/>
                </a:solidFill>
                <a:effectLst/>
                <a:uLnTx/>
                <a:uFillTx/>
                <a:latin typeface="Calibri" panose="020F0502020204030204" pitchFamily="34" charset="0"/>
                <a:cs typeface="Calibri" panose="020F0502020204030204" pitchFamily="34" charset="0"/>
              </a:rPr>
              <a:t> Workflow of the bot</a:t>
            </a:r>
          </a:p>
        </p:txBody>
      </p:sp>
      <p:graphicFrame>
        <p:nvGraphicFramePr>
          <p:cNvPr id="9" name="Table 20">
            <a:extLst>
              <a:ext uri="{FF2B5EF4-FFF2-40B4-BE49-F238E27FC236}">
                <a16:creationId xmlns:a16="http://schemas.microsoft.com/office/drawing/2014/main" id="{25F8DA51-69DD-4F78-9AE5-12050AF58D33}"/>
              </a:ext>
            </a:extLst>
          </p:cNvPr>
          <p:cNvGraphicFramePr>
            <a:graphicFrameLocks noGrp="1"/>
          </p:cNvGraphicFramePr>
          <p:nvPr>
            <p:extLst>
              <p:ext uri="{D42A27DB-BD31-4B8C-83A1-F6EECF244321}">
                <p14:modId xmlns:p14="http://schemas.microsoft.com/office/powerpoint/2010/main" val="725605920"/>
              </p:ext>
            </p:extLst>
          </p:nvPr>
        </p:nvGraphicFramePr>
        <p:xfrm>
          <a:off x="7105168" y="383191"/>
          <a:ext cx="2864484" cy="670560"/>
        </p:xfrm>
        <a:graphic>
          <a:graphicData uri="http://schemas.openxmlformats.org/drawingml/2006/table">
            <a:tbl>
              <a:tblPr firstRow="1" bandRow="1">
                <a:tableStyleId>{5C22544A-7EE6-4342-B048-85BDC9FD1C3A}</a:tableStyleId>
              </a:tblPr>
              <a:tblGrid>
                <a:gridCol w="1432242">
                  <a:extLst>
                    <a:ext uri="{9D8B030D-6E8A-4147-A177-3AD203B41FA5}">
                      <a16:colId xmlns:a16="http://schemas.microsoft.com/office/drawing/2014/main" val="916826795"/>
                    </a:ext>
                  </a:extLst>
                </a:gridCol>
                <a:gridCol w="1432242">
                  <a:extLst>
                    <a:ext uri="{9D8B030D-6E8A-4147-A177-3AD203B41FA5}">
                      <a16:colId xmlns:a16="http://schemas.microsoft.com/office/drawing/2014/main" val="3695048414"/>
                    </a:ext>
                  </a:extLst>
                </a:gridCol>
              </a:tblGrid>
              <a:tr h="192904">
                <a:tc>
                  <a:txBody>
                    <a:bodyPr/>
                    <a:lstStyle/>
                    <a:p>
                      <a:r>
                        <a:rPr lang="en-US" sz="1600" b="1">
                          <a:solidFill>
                            <a:schemeClr val="tx1"/>
                          </a:solidFill>
                          <a:latin typeface="Calibri" panose="020F0502020204030204" pitchFamily="34" charset="0"/>
                          <a:cs typeface="Calibri" panose="020F0502020204030204" pitchFamily="34" charset="0"/>
                        </a:rPr>
                        <a:t>Developer:</a:t>
                      </a:r>
                    </a:p>
                  </a:txBody>
                  <a:tcPr>
                    <a:lnL w="9525" cap="flat" cmpd="sng" algn="ctr">
                      <a:solidFill>
                        <a:schemeClr val="bg1">
                          <a:lumMod val="75000"/>
                        </a:schemeClr>
                      </a:solidFill>
                      <a:prstDash val="solid"/>
                      <a:round/>
                      <a:headEnd type="none" w="med" len="med"/>
                      <a:tailEnd type="none" w="med" len="med"/>
                    </a:lnL>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ysDot"/>
                      <a:round/>
                      <a:headEnd type="none" w="med" len="med"/>
                      <a:tailEnd type="none" w="med" len="med"/>
                    </a:lnB>
                    <a:solidFill>
                      <a:schemeClr val="bg1"/>
                    </a:solidFill>
                  </a:tcPr>
                </a:tc>
                <a:tc>
                  <a:txBody>
                    <a:bodyPr/>
                    <a:lstStyle/>
                    <a:p>
                      <a:r>
                        <a:rPr lang="en-US" sz="1600" b="0" dirty="0">
                          <a:solidFill>
                            <a:schemeClr val="tx1"/>
                          </a:solidFill>
                          <a:latin typeface="Calibri" panose="020F0502020204030204" pitchFamily="34" charset="0"/>
                          <a:cs typeface="Calibri" panose="020F0502020204030204" pitchFamily="34" charset="0"/>
                        </a:rPr>
                        <a:t>John Tan</a:t>
                      </a:r>
                    </a:p>
                  </a:txBody>
                  <a:tcPr>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ysDot"/>
                      <a:round/>
                      <a:headEnd type="none" w="med" len="med"/>
                      <a:tailEnd type="none" w="med" len="med"/>
                    </a:lnB>
                    <a:solidFill>
                      <a:schemeClr val="bg1"/>
                    </a:solidFill>
                  </a:tcPr>
                </a:tc>
                <a:extLst>
                  <a:ext uri="{0D108BD9-81ED-4DB2-BD59-A6C34878D82A}">
                    <a16:rowId xmlns:a16="http://schemas.microsoft.com/office/drawing/2014/main" val="1269657057"/>
                  </a:ext>
                </a:extLst>
              </a:tr>
              <a:tr h="192904">
                <a:tc>
                  <a:txBody>
                    <a:bodyPr/>
                    <a:lstStyle/>
                    <a:p>
                      <a:r>
                        <a:rPr lang="en-US" sz="1600" b="1" dirty="0">
                          <a:solidFill>
                            <a:schemeClr val="tx1"/>
                          </a:solidFill>
                          <a:latin typeface="Calibri" panose="020F0502020204030204" pitchFamily="34" charset="0"/>
                          <a:cs typeface="Calibri" panose="020F0502020204030204" pitchFamily="34" charset="0"/>
                        </a:rPr>
                        <a:t>Function:</a:t>
                      </a:r>
                    </a:p>
                  </a:txBody>
                  <a:tcPr>
                    <a:lnL w="9525" cap="flat" cmpd="sng" algn="ctr">
                      <a:solidFill>
                        <a:schemeClr val="bg1">
                          <a:lumMod val="75000"/>
                        </a:schemeClr>
                      </a:solidFill>
                      <a:prstDash val="solid"/>
                      <a:round/>
                      <a:headEnd type="none" w="med" len="med"/>
                      <a:tailEnd type="none" w="med" len="med"/>
                    </a:lnL>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600" b="0" dirty="0">
                          <a:solidFill>
                            <a:schemeClr val="tx1"/>
                          </a:solidFill>
                          <a:latin typeface="Calibri" panose="020F0502020204030204" pitchFamily="34" charset="0"/>
                          <a:cs typeface="Calibri" panose="020F0502020204030204" pitchFamily="34" charset="0"/>
                        </a:rPr>
                        <a:t>Operations</a:t>
                      </a:r>
                    </a:p>
                  </a:txBody>
                  <a:tcPr>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057985849"/>
                  </a:ext>
                </a:extLst>
              </a:tr>
            </a:tbl>
          </a:graphicData>
        </a:graphic>
      </p:graphicFrame>
      <p:sp>
        <p:nvSpPr>
          <p:cNvPr id="10" name="Rectangle 9">
            <a:extLst>
              <a:ext uri="{FF2B5EF4-FFF2-40B4-BE49-F238E27FC236}">
                <a16:creationId xmlns:a16="http://schemas.microsoft.com/office/drawing/2014/main" id="{B9A57A25-67DE-4CD5-8C0B-25C59DA68E85}"/>
              </a:ext>
            </a:extLst>
          </p:cNvPr>
          <p:cNvSpPr/>
          <p:nvPr/>
        </p:nvSpPr>
        <p:spPr>
          <a:xfrm>
            <a:off x="457555" y="4334589"/>
            <a:ext cx="7921513" cy="597207"/>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nchorCtr="0"/>
          <a:lstStyle/>
          <a:p>
            <a:pPr marR="0" lvl="0" algn="l" defTabSz="914400" rtl="0" eaLnBrk="1" fontAlgn="auto" latinLnBrk="0" hangingPunct="1">
              <a:lnSpc>
                <a:spcPct val="100000"/>
              </a:lnSpc>
              <a:spcBef>
                <a:spcPts val="0"/>
              </a:spcBef>
              <a:spcAft>
                <a:spcPts val="0"/>
              </a:spcAft>
              <a:buClrTx/>
              <a:buSzTx/>
              <a:tabLst/>
              <a:defRPr/>
            </a:pPr>
            <a:r>
              <a:rPr lang="en-US" sz="1400" dirty="0">
                <a:solidFill>
                  <a:schemeClr val="tx1"/>
                </a:solidFill>
                <a:latin typeface="Calibri" panose="020F0502020204030204" pitchFamily="34" charset="0"/>
                <a:cs typeface="Calibri" panose="020F0502020204030204" pitchFamily="34" charset="0"/>
              </a:rPr>
              <a:t>Current As-Is process is highly repetitive, time consuming and potentially error prone (example input of incorrect SOP reference number.). Besides SOP, other documents (FORM) are similarly downloaded</a:t>
            </a:r>
          </a:p>
        </p:txBody>
      </p:sp>
      <p:sp>
        <p:nvSpPr>
          <p:cNvPr id="11" name="TextBox 10">
            <a:extLst>
              <a:ext uri="{FF2B5EF4-FFF2-40B4-BE49-F238E27FC236}">
                <a16:creationId xmlns:a16="http://schemas.microsoft.com/office/drawing/2014/main" id="{445C8A91-522F-415F-91B0-0B31055140C5}"/>
              </a:ext>
            </a:extLst>
          </p:cNvPr>
          <p:cNvSpPr txBox="1"/>
          <p:nvPr/>
        </p:nvSpPr>
        <p:spPr>
          <a:xfrm>
            <a:off x="419878" y="4152558"/>
            <a:ext cx="1022423" cy="246221"/>
          </a:xfrm>
          <a:prstGeom prst="rect">
            <a:avLst/>
          </a:prstGeom>
          <a:solidFill>
            <a:schemeClr val="bg1"/>
          </a:solidFill>
        </p:spPr>
        <p:txBody>
          <a:bodyPr wrap="square" lIns="4572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a:solidFill>
                  <a:srgbClr val="4472C4"/>
                </a:solidFill>
                <a:latin typeface="Calibri" panose="020F0502020204030204" pitchFamily="34" charset="0"/>
                <a:cs typeface="Calibri" panose="020F0502020204030204" pitchFamily="34" charset="0"/>
              </a:rPr>
              <a:t>Pain Points</a:t>
            </a:r>
            <a:endParaRPr kumimoji="0" lang="en-US" sz="1600" b="1" i="0" u="none" strike="noStrike" kern="1200" cap="none" spc="0" normalizeH="0" baseline="0" noProof="0">
              <a:ln>
                <a:noFill/>
              </a:ln>
              <a:solidFill>
                <a:srgbClr val="4472C4"/>
              </a:solidFill>
              <a:effectLst/>
              <a:uLnTx/>
              <a:uFillTx/>
              <a:latin typeface="Calibri" panose="020F0502020204030204" pitchFamily="34" charset="0"/>
              <a:cs typeface="Calibri" panose="020F0502020204030204" pitchFamily="34" charset="0"/>
            </a:endParaRPr>
          </a:p>
        </p:txBody>
      </p:sp>
      <p:sp>
        <p:nvSpPr>
          <p:cNvPr id="12" name="Rectangle 11">
            <a:extLst>
              <a:ext uri="{FF2B5EF4-FFF2-40B4-BE49-F238E27FC236}">
                <a16:creationId xmlns:a16="http://schemas.microsoft.com/office/drawing/2014/main" id="{1900CE61-A7AC-4814-A273-B1E384F21FA3}"/>
              </a:ext>
            </a:extLst>
          </p:cNvPr>
          <p:cNvSpPr/>
          <p:nvPr/>
        </p:nvSpPr>
        <p:spPr>
          <a:xfrm>
            <a:off x="8606969" y="5403518"/>
            <a:ext cx="3147825" cy="627893"/>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pitchFamily="34" charset="0"/>
                <a:cs typeface="Calibri" panose="020F0502020204030204" pitchFamily="34" charset="0"/>
              </a:rPr>
              <a:t>8</a:t>
            </a: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 hours</a:t>
            </a:r>
          </a:p>
        </p:txBody>
      </p:sp>
      <p:sp>
        <p:nvSpPr>
          <p:cNvPr id="13" name="TextBox 12">
            <a:extLst>
              <a:ext uri="{FF2B5EF4-FFF2-40B4-BE49-F238E27FC236}">
                <a16:creationId xmlns:a16="http://schemas.microsoft.com/office/drawing/2014/main" id="{17FEB8A6-9BE9-4858-AEA5-22C45840D479}"/>
              </a:ext>
            </a:extLst>
          </p:cNvPr>
          <p:cNvSpPr txBox="1"/>
          <p:nvPr/>
        </p:nvSpPr>
        <p:spPr>
          <a:xfrm>
            <a:off x="8694128" y="5295796"/>
            <a:ext cx="1901600" cy="246221"/>
          </a:xfrm>
          <a:prstGeom prst="rect">
            <a:avLst/>
          </a:prstGeom>
          <a:solidFill>
            <a:schemeClr val="bg1"/>
          </a:solidFill>
        </p:spPr>
        <p:txBody>
          <a:bodyPr wrap="square" lIns="4572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a:solidFill>
                  <a:srgbClr val="4472C4"/>
                </a:solidFill>
                <a:latin typeface="Calibri" panose="020F0502020204030204" pitchFamily="34" charset="0"/>
                <a:cs typeface="Calibri" panose="020F0502020204030204" pitchFamily="34" charset="0"/>
              </a:rPr>
              <a:t>Development Time</a:t>
            </a:r>
            <a:endParaRPr kumimoji="0" lang="en-US" sz="1600" b="1" i="0" u="none" strike="noStrike" kern="1200" cap="none" spc="0" normalizeH="0" baseline="0" noProof="0">
              <a:ln>
                <a:noFill/>
              </a:ln>
              <a:solidFill>
                <a:srgbClr val="4472C4"/>
              </a:solidFill>
              <a:effectLst/>
              <a:uLnTx/>
              <a:uFillTx/>
              <a:latin typeface="Calibri" panose="020F0502020204030204" pitchFamily="34" charset="0"/>
              <a:cs typeface="Calibri" panose="020F0502020204030204" pitchFamily="34" charset="0"/>
            </a:endParaRPr>
          </a:p>
        </p:txBody>
      </p:sp>
      <p:sp>
        <p:nvSpPr>
          <p:cNvPr id="18" name="Rectangle 17">
            <a:extLst>
              <a:ext uri="{FF2B5EF4-FFF2-40B4-BE49-F238E27FC236}">
                <a16:creationId xmlns:a16="http://schemas.microsoft.com/office/drawing/2014/main" id="{5CC15243-63EC-43B7-81EF-58A043C5C6F6}"/>
              </a:ext>
            </a:extLst>
          </p:cNvPr>
          <p:cNvSpPr/>
          <p:nvPr/>
        </p:nvSpPr>
        <p:spPr>
          <a:xfrm>
            <a:off x="8612754" y="3497003"/>
            <a:ext cx="3142039" cy="1694142"/>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pitchFamily="34" charset="0"/>
              <a:cs typeface="Calibri" panose="020F0502020204030204" pitchFamily="34" charset="0"/>
            </a:endParaRPr>
          </a:p>
        </p:txBody>
      </p:sp>
      <p:sp>
        <p:nvSpPr>
          <p:cNvPr id="19" name="TextBox 18">
            <a:extLst>
              <a:ext uri="{FF2B5EF4-FFF2-40B4-BE49-F238E27FC236}">
                <a16:creationId xmlns:a16="http://schemas.microsoft.com/office/drawing/2014/main" id="{47267E99-CD54-4532-9BDF-A01AF843F13D}"/>
              </a:ext>
            </a:extLst>
          </p:cNvPr>
          <p:cNvSpPr txBox="1"/>
          <p:nvPr/>
        </p:nvSpPr>
        <p:spPr>
          <a:xfrm>
            <a:off x="8704904" y="3391885"/>
            <a:ext cx="1655154" cy="246221"/>
          </a:xfrm>
          <a:prstGeom prst="rect">
            <a:avLst/>
          </a:prstGeom>
          <a:solidFill>
            <a:schemeClr val="bg1"/>
          </a:solidFill>
        </p:spPr>
        <p:txBody>
          <a:bodyPr wrap="square" lIns="4572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4472C4"/>
                </a:solidFill>
                <a:effectLst/>
                <a:uLnTx/>
                <a:uFillTx/>
                <a:latin typeface="Calibri" panose="020F0502020204030204" pitchFamily="34" charset="0"/>
                <a:cs typeface="Calibri" panose="020F0502020204030204" pitchFamily="34" charset="0"/>
              </a:rPr>
              <a:t>Value Realization</a:t>
            </a:r>
          </a:p>
        </p:txBody>
      </p:sp>
      <p:graphicFrame>
        <p:nvGraphicFramePr>
          <p:cNvPr id="20" name="Table 19">
            <a:extLst>
              <a:ext uri="{FF2B5EF4-FFF2-40B4-BE49-F238E27FC236}">
                <a16:creationId xmlns:a16="http://schemas.microsoft.com/office/drawing/2014/main" id="{CE6E3609-B100-4182-B82C-685F53AF5A67}"/>
              </a:ext>
            </a:extLst>
          </p:cNvPr>
          <p:cNvGraphicFramePr>
            <a:graphicFrameLocks noGrp="1"/>
          </p:cNvGraphicFramePr>
          <p:nvPr/>
        </p:nvGraphicFramePr>
        <p:xfrm>
          <a:off x="10096108" y="390739"/>
          <a:ext cx="1601284" cy="670560"/>
        </p:xfrm>
        <a:graphic>
          <a:graphicData uri="http://schemas.openxmlformats.org/drawingml/2006/table">
            <a:tbl>
              <a:tblPr firstRow="1" bandRow="1">
                <a:tableStyleId>{5C22544A-7EE6-4342-B048-85BDC9FD1C3A}</a:tableStyleId>
              </a:tblPr>
              <a:tblGrid>
                <a:gridCol w="1601284">
                  <a:extLst>
                    <a:ext uri="{9D8B030D-6E8A-4147-A177-3AD203B41FA5}">
                      <a16:colId xmlns:a16="http://schemas.microsoft.com/office/drawing/2014/main" val="916826795"/>
                    </a:ext>
                  </a:extLst>
                </a:gridCol>
              </a:tblGrid>
              <a:tr h="192904">
                <a:tc>
                  <a:txBody>
                    <a:bodyPr/>
                    <a:lstStyle/>
                    <a:p>
                      <a:r>
                        <a:rPr lang="en-US" sz="1600" b="1">
                          <a:solidFill>
                            <a:schemeClr val="tx1"/>
                          </a:solidFill>
                          <a:latin typeface="Calibri" panose="020F0502020204030204" pitchFamily="34" charset="0"/>
                          <a:cs typeface="Calibri" panose="020F0502020204030204" pitchFamily="34" charset="0"/>
                        </a:rPr>
                        <a:t>Status:</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ysDot"/>
                      <a:round/>
                      <a:headEnd type="none" w="med" len="med"/>
                      <a:tailEnd type="none" w="med" len="med"/>
                    </a:lnB>
                    <a:solidFill>
                      <a:schemeClr val="bg1"/>
                    </a:solidFill>
                  </a:tcPr>
                </a:tc>
                <a:extLst>
                  <a:ext uri="{0D108BD9-81ED-4DB2-BD59-A6C34878D82A}">
                    <a16:rowId xmlns:a16="http://schemas.microsoft.com/office/drawing/2014/main" val="1269657057"/>
                  </a:ext>
                </a:extLst>
              </a:tr>
              <a:tr h="192904">
                <a:tc>
                  <a:txBody>
                    <a:bodyPr/>
                    <a:lstStyle/>
                    <a:p>
                      <a:r>
                        <a:rPr lang="en-US" sz="1600" b="0" i="1">
                          <a:solidFill>
                            <a:schemeClr val="tx1"/>
                          </a:solidFill>
                          <a:latin typeface="Calibri" panose="020F0502020204030204" pitchFamily="34" charset="0"/>
                          <a:cs typeface="Calibri" panose="020F0502020204030204" pitchFamily="34" charset="0"/>
                        </a:rPr>
                        <a:t>In Production</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284999571"/>
                  </a:ext>
                </a:extLst>
              </a:tr>
            </a:tbl>
          </a:graphicData>
        </a:graphic>
      </p:graphicFrame>
      <p:graphicFrame>
        <p:nvGraphicFramePr>
          <p:cNvPr id="21" name="Table 20">
            <a:extLst>
              <a:ext uri="{FF2B5EF4-FFF2-40B4-BE49-F238E27FC236}">
                <a16:creationId xmlns:a16="http://schemas.microsoft.com/office/drawing/2014/main" id="{F941A663-8C33-41ED-8ABF-E81C0848E2D2}"/>
              </a:ext>
            </a:extLst>
          </p:cNvPr>
          <p:cNvGraphicFramePr>
            <a:graphicFrameLocks noGrp="1"/>
          </p:cNvGraphicFramePr>
          <p:nvPr>
            <p:extLst>
              <p:ext uri="{D42A27DB-BD31-4B8C-83A1-F6EECF244321}">
                <p14:modId xmlns:p14="http://schemas.microsoft.com/office/powerpoint/2010/main" val="750619644"/>
              </p:ext>
            </p:extLst>
          </p:nvPr>
        </p:nvGraphicFramePr>
        <p:xfrm>
          <a:off x="8722409" y="3874286"/>
          <a:ext cx="2945409" cy="1060253"/>
        </p:xfrm>
        <a:graphic>
          <a:graphicData uri="http://schemas.openxmlformats.org/drawingml/2006/table">
            <a:tbl>
              <a:tblPr firstRow="1" bandRow="1">
                <a:tableStyleId>{5C22544A-7EE6-4342-B048-85BDC9FD1C3A}</a:tableStyleId>
              </a:tblPr>
              <a:tblGrid>
                <a:gridCol w="1485365">
                  <a:extLst>
                    <a:ext uri="{9D8B030D-6E8A-4147-A177-3AD203B41FA5}">
                      <a16:colId xmlns:a16="http://schemas.microsoft.com/office/drawing/2014/main" val="916826795"/>
                    </a:ext>
                  </a:extLst>
                </a:gridCol>
                <a:gridCol w="1460044">
                  <a:extLst>
                    <a:ext uri="{9D8B030D-6E8A-4147-A177-3AD203B41FA5}">
                      <a16:colId xmlns:a16="http://schemas.microsoft.com/office/drawing/2014/main" val="203427911"/>
                    </a:ext>
                  </a:extLst>
                </a:gridCol>
              </a:tblGrid>
              <a:tr h="302251">
                <a:tc>
                  <a:txBody>
                    <a:bodyPr/>
                    <a:lstStyle/>
                    <a:p>
                      <a:endParaRPr lang="en-US" sz="1200">
                        <a:latin typeface="Graphik" panose="020B0503030202060203" pitchFamily="34" charset="0"/>
                      </a:endParaRP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pPr>
                      <a:r>
                        <a:rPr lang="en-US" sz="1400">
                          <a:solidFill>
                            <a:schemeClr val="bg1"/>
                          </a:solidFill>
                          <a:latin typeface="Graphik" panose="020B0503030202060203" pitchFamily="34" charset="0"/>
                        </a:rPr>
                        <a:t>Projected</a:t>
                      </a:r>
                    </a:p>
                  </a:txBody>
                  <a:tcPr anchor="ctr">
                    <a:lnL w="12700" cap="flat" cmpd="sng" algn="ctr">
                      <a:noFill/>
                      <a:prstDash val="sysDash"/>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chemeClr val="bg1">
                        <a:lumMod val="50000"/>
                      </a:schemeClr>
                    </a:solidFill>
                  </a:tcPr>
                </a:tc>
                <a:extLst>
                  <a:ext uri="{0D108BD9-81ED-4DB2-BD59-A6C34878D82A}">
                    <a16:rowId xmlns:a16="http://schemas.microsoft.com/office/drawing/2014/main" val="1269657057"/>
                  </a:ext>
                </a:extLst>
              </a:tr>
              <a:tr h="344417">
                <a:tc>
                  <a:txBody>
                    <a:bodyPr/>
                    <a:lstStyle/>
                    <a:p>
                      <a:pPr algn="ctr">
                        <a:lnSpc>
                          <a:spcPct val="100000"/>
                        </a:lnSpc>
                      </a:pPr>
                      <a:r>
                        <a:rPr lang="en-US" sz="1200" b="1">
                          <a:solidFill>
                            <a:schemeClr val="bg1"/>
                          </a:solidFill>
                          <a:latin typeface="Graphik" panose="020B0503030202060203" pitchFamily="34" charset="0"/>
                        </a:rPr>
                        <a:t>Conversion Value</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400" dirty="0">
                          <a:latin typeface="Graphik" panose="020B0503030202060203" pitchFamily="34" charset="0"/>
                        </a:rPr>
                        <a:t>257 hours/ year</a:t>
                      </a:r>
                    </a:p>
                  </a:txBody>
                  <a:tcPr anchor="ctr">
                    <a:lnL w="12700" cap="flat" cmpd="sng" algn="ctr">
                      <a:noFill/>
                      <a:prstDash val="sysDash"/>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ysDash"/>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61758091"/>
                  </a:ext>
                </a:extLst>
              </a:tr>
              <a:tr h="148395">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200" b="1">
                          <a:solidFill>
                            <a:schemeClr val="bg1"/>
                          </a:solidFill>
                          <a:latin typeface="Graphik" panose="020B0503030202060203" pitchFamily="34" charset="0"/>
                        </a:rPr>
                        <a:t>Frequency of Usage</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9050" cap="flat" cmpd="sng" algn="ctr">
                      <a:solidFill>
                        <a:schemeClr val="bg1"/>
                      </a:solidFill>
                      <a:prstDash val="solid"/>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400" dirty="0">
                          <a:latin typeface="Graphik" panose="020B0503030202060203" pitchFamily="34" charset="0"/>
                        </a:rPr>
                        <a:t>Bi-Monthly</a:t>
                      </a:r>
                    </a:p>
                  </a:txBody>
                  <a:tcPr anchor="ctr">
                    <a:lnL w="12700" cap="flat" cmpd="sng" algn="ctr">
                      <a:noFill/>
                      <a:prstDash val="sysDash"/>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57985849"/>
                  </a:ext>
                </a:extLst>
              </a:tr>
            </a:tbl>
          </a:graphicData>
        </a:graphic>
      </p:graphicFrame>
      <p:sp>
        <p:nvSpPr>
          <p:cNvPr id="26" name="Rectangle 25">
            <a:extLst>
              <a:ext uri="{FF2B5EF4-FFF2-40B4-BE49-F238E27FC236}">
                <a16:creationId xmlns:a16="http://schemas.microsoft.com/office/drawing/2014/main" id="{777F688C-C7CF-4549-A1F0-6DD1B910A5F6}"/>
              </a:ext>
            </a:extLst>
          </p:cNvPr>
          <p:cNvSpPr/>
          <p:nvPr/>
        </p:nvSpPr>
        <p:spPr>
          <a:xfrm>
            <a:off x="457555" y="5055783"/>
            <a:ext cx="7921514" cy="999563"/>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nchorCtr="0"/>
          <a:lstStyle/>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600" dirty="0">
                <a:solidFill>
                  <a:schemeClr val="tx1"/>
                </a:solidFill>
                <a:latin typeface="Calibri" panose="020F0502020204030204" pitchFamily="34" charset="0"/>
                <a:cs typeface="Calibri" panose="020F0502020204030204" pitchFamily="34" charset="0"/>
              </a:rPr>
              <a:t>Learn the fundamentals.</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600" dirty="0">
                <a:solidFill>
                  <a:schemeClr val="tx1"/>
                </a:solidFill>
                <a:latin typeface="Calibri" panose="020F0502020204030204" pitchFamily="34" charset="0"/>
                <a:cs typeface="Calibri" panose="020F0502020204030204" pitchFamily="34" charset="0"/>
              </a:rPr>
              <a:t>Add annotations and comments (code readability)</a:t>
            </a:r>
            <a:r>
              <a:rPr kumimoji="0" lang="en-US" sz="1600" b="0" i="0" u="none" strike="noStrike" kern="120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600" dirty="0">
                <a:solidFill>
                  <a:schemeClr val="tx1"/>
                </a:solidFill>
                <a:latin typeface="Calibri" panose="020F0502020204030204" pitchFamily="34" charset="0"/>
                <a:cs typeface="Calibri" panose="020F0502020204030204" pitchFamily="34" charset="0"/>
              </a:rPr>
              <a:t>Reusable components</a:t>
            </a:r>
            <a:endParaRPr kumimoji="0" lang="en-US" sz="1600" b="0" i="0" u="none" strike="noStrike" kern="120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23" name="TextBox 22">
            <a:extLst>
              <a:ext uri="{FF2B5EF4-FFF2-40B4-BE49-F238E27FC236}">
                <a16:creationId xmlns:a16="http://schemas.microsoft.com/office/drawing/2014/main" id="{2ACCE9B1-AD2D-46D3-89A8-6C6775BBDBD7}"/>
              </a:ext>
            </a:extLst>
          </p:cNvPr>
          <p:cNvSpPr txBox="1"/>
          <p:nvPr/>
        </p:nvSpPr>
        <p:spPr>
          <a:xfrm>
            <a:off x="447102" y="4948061"/>
            <a:ext cx="2767438" cy="246221"/>
          </a:xfrm>
          <a:prstGeom prst="rect">
            <a:avLst/>
          </a:prstGeom>
          <a:solidFill>
            <a:schemeClr val="bg1"/>
          </a:solid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a:solidFill>
                  <a:srgbClr val="4472C4"/>
                </a:solidFill>
                <a:latin typeface="Calibri" panose="020F0502020204030204" pitchFamily="34" charset="0"/>
                <a:cs typeface="Calibri" panose="020F0502020204030204" pitchFamily="34" charset="0"/>
              </a:rPr>
              <a:t> Tips for Future Bot Enthusiasts</a:t>
            </a:r>
            <a:endParaRPr kumimoji="0" lang="en-US" sz="1600" b="1" i="0" u="none" strike="noStrike" kern="1200" cap="none" spc="0" normalizeH="0" baseline="0" noProof="0">
              <a:ln>
                <a:noFill/>
              </a:ln>
              <a:solidFill>
                <a:srgbClr val="4472C4"/>
              </a:solidFill>
              <a:effectLst/>
              <a:uLnTx/>
              <a:uFillTx/>
              <a:latin typeface="Calibri" panose="020F0502020204030204" pitchFamily="34" charset="0"/>
              <a:cs typeface="Calibri" panose="020F0502020204030204" pitchFamily="34" charset="0"/>
            </a:endParaRPr>
          </a:p>
        </p:txBody>
      </p:sp>
      <p:sp>
        <p:nvSpPr>
          <p:cNvPr id="28" name="Rectangle 27">
            <a:extLst>
              <a:ext uri="{FF2B5EF4-FFF2-40B4-BE49-F238E27FC236}">
                <a16:creationId xmlns:a16="http://schemas.microsoft.com/office/drawing/2014/main" id="{950C90A5-7ECA-47C6-93D9-93DED4C4EAF5}"/>
              </a:ext>
            </a:extLst>
          </p:cNvPr>
          <p:cNvSpPr/>
          <p:nvPr/>
        </p:nvSpPr>
        <p:spPr>
          <a:xfrm>
            <a:off x="8614870" y="2526210"/>
            <a:ext cx="3147825" cy="627893"/>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pitchFamily="34" charset="0"/>
                <a:cs typeface="Calibri" panose="020F0502020204030204" pitchFamily="34" charset="0"/>
              </a:rPr>
              <a:t>Automate</a:t>
            </a:r>
            <a:endParaRPr kumimoji="0" lang="en-US" sz="16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871E35A0-C769-40E5-AD8F-E33E6CAED386}"/>
              </a:ext>
            </a:extLst>
          </p:cNvPr>
          <p:cNvSpPr/>
          <p:nvPr/>
        </p:nvSpPr>
        <p:spPr>
          <a:xfrm>
            <a:off x="8606968" y="1606529"/>
            <a:ext cx="3147825" cy="627893"/>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Cost Avoidance and Increase Productivity</a:t>
            </a:r>
          </a:p>
        </p:txBody>
      </p:sp>
      <p:sp>
        <p:nvSpPr>
          <p:cNvPr id="30" name="TextBox 29">
            <a:extLst>
              <a:ext uri="{FF2B5EF4-FFF2-40B4-BE49-F238E27FC236}">
                <a16:creationId xmlns:a16="http://schemas.microsoft.com/office/drawing/2014/main" id="{37C21375-496E-4E42-97BA-16ECBEC9C142}"/>
              </a:ext>
            </a:extLst>
          </p:cNvPr>
          <p:cNvSpPr txBox="1"/>
          <p:nvPr/>
        </p:nvSpPr>
        <p:spPr>
          <a:xfrm>
            <a:off x="8694129" y="2427401"/>
            <a:ext cx="1401978" cy="246221"/>
          </a:xfrm>
          <a:prstGeom prst="rect">
            <a:avLst/>
          </a:prstGeom>
          <a:solidFill>
            <a:schemeClr val="bg1"/>
          </a:solidFill>
        </p:spPr>
        <p:txBody>
          <a:bodyPr wrap="square" lIns="4572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a:solidFill>
                  <a:srgbClr val="4472C4"/>
                </a:solidFill>
                <a:latin typeface="Calibri" panose="020F0502020204030204" pitchFamily="34" charset="0"/>
                <a:cs typeface="Calibri" panose="020F0502020204030204" pitchFamily="34" charset="0"/>
              </a:rPr>
              <a:t>Solution Type</a:t>
            </a:r>
            <a:endParaRPr kumimoji="0" lang="en-US" sz="1600" b="1" i="0" u="none" strike="noStrike" kern="1200" cap="none" spc="0" normalizeH="0" baseline="0" noProof="0">
              <a:ln>
                <a:noFill/>
              </a:ln>
              <a:solidFill>
                <a:srgbClr val="4472C4"/>
              </a:solidFill>
              <a:effectLst/>
              <a:uLnTx/>
              <a:uFillTx/>
              <a:latin typeface="Calibri" panose="020F0502020204030204" pitchFamily="34" charset="0"/>
              <a:cs typeface="Calibri" panose="020F0502020204030204" pitchFamily="34" charset="0"/>
            </a:endParaRPr>
          </a:p>
        </p:txBody>
      </p:sp>
      <p:sp>
        <p:nvSpPr>
          <p:cNvPr id="31" name="TextBox 30">
            <a:extLst>
              <a:ext uri="{FF2B5EF4-FFF2-40B4-BE49-F238E27FC236}">
                <a16:creationId xmlns:a16="http://schemas.microsoft.com/office/drawing/2014/main" id="{A5212254-C060-4265-9C59-D50C718951F5}"/>
              </a:ext>
            </a:extLst>
          </p:cNvPr>
          <p:cNvSpPr txBox="1"/>
          <p:nvPr/>
        </p:nvSpPr>
        <p:spPr>
          <a:xfrm>
            <a:off x="8694129" y="1502497"/>
            <a:ext cx="1401978" cy="246221"/>
          </a:xfrm>
          <a:prstGeom prst="rect">
            <a:avLst/>
          </a:prstGeom>
          <a:solidFill>
            <a:schemeClr val="bg1"/>
          </a:solidFill>
        </p:spPr>
        <p:txBody>
          <a:bodyPr wrap="square" lIns="4572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a:solidFill>
                  <a:srgbClr val="4472C4"/>
                </a:solidFill>
                <a:latin typeface="Calibri" panose="020F0502020204030204" pitchFamily="34" charset="0"/>
                <a:cs typeface="Calibri" panose="020F0502020204030204" pitchFamily="34" charset="0"/>
              </a:rPr>
              <a:t>Business Driver</a:t>
            </a:r>
            <a:endParaRPr kumimoji="0" lang="en-US" sz="1600" b="1" i="0" u="none" strike="noStrike" kern="1200" cap="none" spc="0" normalizeH="0" baseline="0" noProof="0">
              <a:ln>
                <a:noFill/>
              </a:ln>
              <a:solidFill>
                <a:srgbClr val="4472C4"/>
              </a:solidFill>
              <a:effectLst/>
              <a:uLnTx/>
              <a:uFillTx/>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47165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929BF-9278-4965-8F48-14E1C27D595D}"/>
              </a:ext>
            </a:extLst>
          </p:cNvPr>
          <p:cNvSpPr>
            <a:spLocks noGrp="1"/>
          </p:cNvSpPr>
          <p:nvPr>
            <p:ph type="title"/>
          </p:nvPr>
        </p:nvSpPr>
        <p:spPr>
          <a:xfrm>
            <a:off x="144379" y="73158"/>
            <a:ext cx="11430000" cy="571901"/>
          </a:xfrm>
        </p:spPr>
        <p:txBody>
          <a:bodyPr>
            <a:normAutofit/>
          </a:bodyPr>
          <a:lstStyle/>
          <a:p>
            <a:r>
              <a:rPr lang="en-US" dirty="0"/>
              <a:t>Video – RPA bot execution</a:t>
            </a:r>
            <a:endParaRPr lang="en-SG" dirty="0"/>
          </a:p>
        </p:txBody>
      </p:sp>
      <p:sp>
        <p:nvSpPr>
          <p:cNvPr id="3" name="TextBox 2">
            <a:extLst>
              <a:ext uri="{FF2B5EF4-FFF2-40B4-BE49-F238E27FC236}">
                <a16:creationId xmlns:a16="http://schemas.microsoft.com/office/drawing/2014/main" id="{41312834-4C19-4710-A6CB-6AD2E8F11FA0}"/>
              </a:ext>
            </a:extLst>
          </p:cNvPr>
          <p:cNvSpPr txBox="1"/>
          <p:nvPr/>
        </p:nvSpPr>
        <p:spPr>
          <a:xfrm>
            <a:off x="144379" y="6138511"/>
            <a:ext cx="8181474" cy="646331"/>
          </a:xfrm>
          <a:prstGeom prst="rect">
            <a:avLst/>
          </a:prstGeom>
          <a:noFill/>
        </p:spPr>
        <p:txBody>
          <a:bodyPr wrap="square" rtlCol="0">
            <a:spAutoFit/>
          </a:bodyPr>
          <a:lstStyle/>
          <a:p>
            <a:r>
              <a:rPr lang="en-SG" sz="1800" dirty="0">
                <a:effectLst/>
                <a:latin typeface="Calibri" panose="020F0502020204030204" pitchFamily="34" charset="0"/>
                <a:ea typeface="Calibri" panose="020F0502020204030204" pitchFamily="34" charset="0"/>
              </a:rPr>
              <a:t>Amgen CDOCS document download video</a:t>
            </a:r>
          </a:p>
          <a:p>
            <a:r>
              <a:rPr lang="en-SG" sz="1800" u="sng" dirty="0">
                <a:solidFill>
                  <a:srgbClr val="0563C1"/>
                </a:solidFill>
                <a:effectLst/>
                <a:latin typeface="Calibri" panose="020F0502020204030204" pitchFamily="34" charset="0"/>
                <a:ea typeface="Calibri" panose="020F0502020204030204" pitchFamily="34" charset="0"/>
                <a:hlinkClick r:id="rId3"/>
              </a:rPr>
              <a:t>https://web.microsoftstream.com/video/c7f619dd-c8fd-449d-99bf-5bb9c164f259</a:t>
            </a:r>
            <a:endParaRPr lang="en-SG" dirty="0"/>
          </a:p>
        </p:txBody>
      </p:sp>
      <p:pic>
        <p:nvPicPr>
          <p:cNvPr id="4" name="Online Media 3">
            <a:hlinkClick r:id="" action="ppaction://media"/>
            <a:extLst>
              <a:ext uri="{FF2B5EF4-FFF2-40B4-BE49-F238E27FC236}">
                <a16:creationId xmlns:a16="http://schemas.microsoft.com/office/drawing/2014/main" id="{6203C4B1-5692-4B3A-89EE-1FC5C67968FB}"/>
              </a:ext>
            </a:extLst>
          </p:cNvPr>
          <p:cNvPicPr>
            <a:picLocks noRot="1" noChangeAspect="1"/>
          </p:cNvPicPr>
          <p:nvPr>
            <a:videoFile r:link="rId1"/>
          </p:nvPr>
        </p:nvPicPr>
        <p:blipFill>
          <a:blip r:embed="rId4"/>
          <a:stretch>
            <a:fillRect/>
          </a:stretch>
        </p:blipFill>
        <p:spPr>
          <a:xfrm>
            <a:off x="144379" y="500514"/>
            <a:ext cx="11742821" cy="5553777"/>
          </a:xfrm>
          <a:prstGeom prst="rect">
            <a:avLst/>
          </a:prstGeom>
        </p:spPr>
      </p:pic>
    </p:spTree>
    <p:extLst>
      <p:ext uri="{BB962C8B-B14F-4D97-AF65-F5344CB8AC3E}">
        <p14:creationId xmlns:p14="http://schemas.microsoft.com/office/powerpoint/2010/main" val="851060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F167178-8082-4533-A4F3-0A0C231163C4}"/>
              </a:ext>
            </a:extLst>
          </p:cNvPr>
          <p:cNvSpPr/>
          <p:nvPr/>
        </p:nvSpPr>
        <p:spPr>
          <a:xfrm>
            <a:off x="458808" y="1583132"/>
            <a:ext cx="7920209" cy="1188720"/>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nchorCtr="0"/>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600" dirty="0">
              <a:solidFill>
                <a:schemeClr val="tx1"/>
              </a:solidFill>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797CA14B-C469-4AC4-B745-B8D1EA3FCC67}"/>
              </a:ext>
            </a:extLst>
          </p:cNvPr>
          <p:cNvSpPr txBox="1"/>
          <p:nvPr/>
        </p:nvSpPr>
        <p:spPr>
          <a:xfrm>
            <a:off x="447102" y="1465539"/>
            <a:ext cx="1763066" cy="246221"/>
          </a:xfrm>
          <a:prstGeom prst="rect">
            <a:avLst/>
          </a:prstGeom>
          <a:solidFill>
            <a:schemeClr val="bg1"/>
          </a:solidFill>
        </p:spPr>
        <p:txBody>
          <a:bodyPr wrap="square" lIns="4572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a:solidFill>
                  <a:srgbClr val="4472C4"/>
                </a:solidFill>
                <a:latin typeface="Calibri" panose="020F0502020204030204" pitchFamily="34" charset="0"/>
                <a:cs typeface="Calibri" panose="020F0502020204030204" pitchFamily="34" charset="0"/>
              </a:rPr>
              <a:t>Problem Statement</a:t>
            </a:r>
            <a:endParaRPr kumimoji="0" lang="en-US" sz="1600" b="1" i="0" u="none" strike="noStrike" kern="1200" cap="none" spc="0" normalizeH="0" baseline="0" noProof="0">
              <a:ln>
                <a:noFill/>
              </a:ln>
              <a:solidFill>
                <a:srgbClr val="4472C4"/>
              </a:solidFill>
              <a:effectLst/>
              <a:uLnTx/>
              <a:uFillTx/>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10C1FDE9-4697-42A4-8336-78E49BCAF30C}"/>
              </a:ext>
            </a:extLst>
          </p:cNvPr>
          <p:cNvSpPr txBox="1"/>
          <p:nvPr/>
        </p:nvSpPr>
        <p:spPr>
          <a:xfrm>
            <a:off x="457555" y="401645"/>
            <a:ext cx="3971925" cy="430887"/>
          </a:xfrm>
          <a:prstGeom prst="rect">
            <a:avLst/>
          </a:prstGeom>
          <a:solidFill>
            <a:schemeClr val="bg1"/>
          </a:solid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solidFill>
                  <a:srgbClr val="0070C0"/>
                </a:solidFill>
                <a:latin typeface="Calibri" panose="020F0502020204030204" pitchFamily="34" charset="0"/>
                <a:ea typeface="+mj-ea"/>
                <a:cs typeface="Calibri" panose="020F0502020204030204" pitchFamily="34" charset="0"/>
              </a:rPr>
              <a:t>&lt;Bot Use case Name&gt;</a:t>
            </a:r>
          </a:p>
        </p:txBody>
      </p:sp>
      <p:sp>
        <p:nvSpPr>
          <p:cNvPr id="7" name="Rectangle 6">
            <a:extLst>
              <a:ext uri="{FF2B5EF4-FFF2-40B4-BE49-F238E27FC236}">
                <a16:creationId xmlns:a16="http://schemas.microsoft.com/office/drawing/2014/main" id="{C6C78965-F092-415A-B89C-21102446A287}"/>
              </a:ext>
            </a:extLst>
          </p:cNvPr>
          <p:cNvSpPr/>
          <p:nvPr/>
        </p:nvSpPr>
        <p:spPr>
          <a:xfrm>
            <a:off x="457555" y="2923524"/>
            <a:ext cx="7921514" cy="1132696"/>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nchorCtr="0"/>
          <a:lstStyle/>
          <a:p>
            <a:pPr marR="0" lvl="0" algn="l" defTabSz="914400" rtl="0" eaLnBrk="1" fontAlgn="auto" latinLnBrk="0" hangingPunct="1">
              <a:lnSpc>
                <a:spcPct val="100000"/>
              </a:lnSpc>
              <a:spcBef>
                <a:spcPts val="0"/>
              </a:spcBef>
              <a:spcAft>
                <a:spcPts val="0"/>
              </a:spcAft>
              <a:buClrTx/>
              <a:buSzTx/>
              <a:tabLst/>
              <a:defRPr/>
            </a:pPr>
            <a:endParaRPr lang="en-US" sz="1600" dirty="0">
              <a:solidFill>
                <a:schemeClr val="tx1"/>
              </a:solidFill>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CBDB115D-CF73-4B84-8CAE-99699355B3B1}"/>
              </a:ext>
            </a:extLst>
          </p:cNvPr>
          <p:cNvSpPr txBox="1"/>
          <p:nvPr/>
        </p:nvSpPr>
        <p:spPr>
          <a:xfrm>
            <a:off x="419878" y="2815802"/>
            <a:ext cx="1817514" cy="246221"/>
          </a:xfrm>
          <a:prstGeom prst="rect">
            <a:avLst/>
          </a:prstGeom>
          <a:solidFill>
            <a:schemeClr val="bg1"/>
          </a:solid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4472C4"/>
                </a:solidFill>
                <a:effectLst/>
                <a:uLnTx/>
                <a:uFillTx/>
                <a:latin typeface="Calibri" panose="020F0502020204030204" pitchFamily="34" charset="0"/>
                <a:cs typeface="Calibri" panose="020F0502020204030204" pitchFamily="34" charset="0"/>
              </a:rPr>
              <a:t> Workflow of the bot</a:t>
            </a:r>
          </a:p>
        </p:txBody>
      </p:sp>
      <p:graphicFrame>
        <p:nvGraphicFramePr>
          <p:cNvPr id="9" name="Table 20">
            <a:extLst>
              <a:ext uri="{FF2B5EF4-FFF2-40B4-BE49-F238E27FC236}">
                <a16:creationId xmlns:a16="http://schemas.microsoft.com/office/drawing/2014/main" id="{25F8DA51-69DD-4F78-9AE5-12050AF58D33}"/>
              </a:ext>
            </a:extLst>
          </p:cNvPr>
          <p:cNvGraphicFramePr>
            <a:graphicFrameLocks noGrp="1"/>
          </p:cNvGraphicFramePr>
          <p:nvPr>
            <p:extLst>
              <p:ext uri="{D42A27DB-BD31-4B8C-83A1-F6EECF244321}">
                <p14:modId xmlns:p14="http://schemas.microsoft.com/office/powerpoint/2010/main" val="1132271073"/>
              </p:ext>
            </p:extLst>
          </p:nvPr>
        </p:nvGraphicFramePr>
        <p:xfrm>
          <a:off x="7078535" y="388651"/>
          <a:ext cx="2864484" cy="670560"/>
        </p:xfrm>
        <a:graphic>
          <a:graphicData uri="http://schemas.openxmlformats.org/drawingml/2006/table">
            <a:tbl>
              <a:tblPr firstRow="1" bandRow="1">
                <a:tableStyleId>{5C22544A-7EE6-4342-B048-85BDC9FD1C3A}</a:tableStyleId>
              </a:tblPr>
              <a:tblGrid>
                <a:gridCol w="1432242">
                  <a:extLst>
                    <a:ext uri="{9D8B030D-6E8A-4147-A177-3AD203B41FA5}">
                      <a16:colId xmlns:a16="http://schemas.microsoft.com/office/drawing/2014/main" val="916826795"/>
                    </a:ext>
                  </a:extLst>
                </a:gridCol>
                <a:gridCol w="1432242">
                  <a:extLst>
                    <a:ext uri="{9D8B030D-6E8A-4147-A177-3AD203B41FA5}">
                      <a16:colId xmlns:a16="http://schemas.microsoft.com/office/drawing/2014/main" val="3695048414"/>
                    </a:ext>
                  </a:extLst>
                </a:gridCol>
              </a:tblGrid>
              <a:tr h="0">
                <a:tc>
                  <a:txBody>
                    <a:bodyPr/>
                    <a:lstStyle/>
                    <a:p>
                      <a:r>
                        <a:rPr lang="en-US" sz="1600" b="1">
                          <a:solidFill>
                            <a:schemeClr val="tx1"/>
                          </a:solidFill>
                          <a:latin typeface="Calibri" panose="020F0502020204030204" pitchFamily="34" charset="0"/>
                          <a:cs typeface="Calibri" panose="020F0502020204030204" pitchFamily="34" charset="0"/>
                        </a:rPr>
                        <a:t>Developer:</a:t>
                      </a:r>
                    </a:p>
                  </a:txBody>
                  <a:tcPr>
                    <a:lnL w="9525" cap="flat" cmpd="sng" algn="ctr">
                      <a:solidFill>
                        <a:schemeClr val="bg1">
                          <a:lumMod val="75000"/>
                        </a:schemeClr>
                      </a:solidFill>
                      <a:prstDash val="solid"/>
                      <a:round/>
                      <a:headEnd type="none" w="med" len="med"/>
                      <a:tailEnd type="none" w="med" len="med"/>
                    </a:lnL>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ysDot"/>
                      <a:round/>
                      <a:headEnd type="none" w="med" len="med"/>
                      <a:tailEnd type="none" w="med" len="med"/>
                    </a:lnB>
                    <a:solidFill>
                      <a:schemeClr val="bg1"/>
                    </a:solidFill>
                  </a:tcPr>
                </a:tc>
                <a:tc>
                  <a:txBody>
                    <a:bodyPr/>
                    <a:lstStyle/>
                    <a:p>
                      <a:endParaRPr lang="en-US" sz="1600" b="0" dirty="0">
                        <a:solidFill>
                          <a:schemeClr val="tx1"/>
                        </a:solidFill>
                        <a:latin typeface="Calibri" panose="020F0502020204030204" pitchFamily="34" charset="0"/>
                        <a:cs typeface="Calibri" panose="020F0502020204030204" pitchFamily="34" charset="0"/>
                      </a:endParaRPr>
                    </a:p>
                  </a:txBody>
                  <a:tcPr>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ysDot"/>
                      <a:round/>
                      <a:headEnd type="none" w="med" len="med"/>
                      <a:tailEnd type="none" w="med" len="med"/>
                    </a:lnB>
                    <a:solidFill>
                      <a:schemeClr val="bg1"/>
                    </a:solidFill>
                  </a:tcPr>
                </a:tc>
                <a:extLst>
                  <a:ext uri="{0D108BD9-81ED-4DB2-BD59-A6C34878D82A}">
                    <a16:rowId xmlns:a16="http://schemas.microsoft.com/office/drawing/2014/main" val="1269657057"/>
                  </a:ext>
                </a:extLst>
              </a:tr>
              <a:tr h="192904">
                <a:tc>
                  <a:txBody>
                    <a:bodyPr/>
                    <a:lstStyle/>
                    <a:p>
                      <a:r>
                        <a:rPr lang="en-US" sz="1600" b="1" dirty="0">
                          <a:solidFill>
                            <a:schemeClr val="tx1"/>
                          </a:solidFill>
                          <a:latin typeface="Calibri" panose="020F0502020204030204" pitchFamily="34" charset="0"/>
                          <a:cs typeface="Calibri" panose="020F0502020204030204" pitchFamily="34" charset="0"/>
                        </a:rPr>
                        <a:t>Function:</a:t>
                      </a:r>
                    </a:p>
                  </a:txBody>
                  <a:tcPr>
                    <a:lnL w="9525" cap="flat" cmpd="sng" algn="ctr">
                      <a:solidFill>
                        <a:schemeClr val="bg1">
                          <a:lumMod val="75000"/>
                        </a:schemeClr>
                      </a:solidFill>
                      <a:prstDash val="solid"/>
                      <a:round/>
                      <a:headEnd type="none" w="med" len="med"/>
                      <a:tailEnd type="none" w="med" len="med"/>
                    </a:lnL>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endParaRPr lang="en-US" sz="1600" b="0" dirty="0">
                        <a:solidFill>
                          <a:schemeClr val="tx1"/>
                        </a:solidFill>
                        <a:latin typeface="Calibri" panose="020F0502020204030204" pitchFamily="34" charset="0"/>
                        <a:cs typeface="Calibri" panose="020F0502020204030204" pitchFamily="34" charset="0"/>
                      </a:endParaRPr>
                    </a:p>
                  </a:txBody>
                  <a:tcPr>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057985849"/>
                  </a:ext>
                </a:extLst>
              </a:tr>
            </a:tbl>
          </a:graphicData>
        </a:graphic>
      </p:graphicFrame>
      <p:sp>
        <p:nvSpPr>
          <p:cNvPr id="10" name="Rectangle 9">
            <a:extLst>
              <a:ext uri="{FF2B5EF4-FFF2-40B4-BE49-F238E27FC236}">
                <a16:creationId xmlns:a16="http://schemas.microsoft.com/office/drawing/2014/main" id="{B9A57A25-67DE-4CD5-8C0B-25C59DA68E85}"/>
              </a:ext>
            </a:extLst>
          </p:cNvPr>
          <p:cNvSpPr/>
          <p:nvPr/>
        </p:nvSpPr>
        <p:spPr>
          <a:xfrm>
            <a:off x="457555" y="4334589"/>
            <a:ext cx="7921513" cy="597207"/>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nchorCtr="0"/>
          <a:lstStyle/>
          <a:p>
            <a:pPr marR="0" lvl="0" algn="l" defTabSz="914400" rtl="0" eaLnBrk="1" fontAlgn="auto" latinLnBrk="0" hangingPunct="1">
              <a:lnSpc>
                <a:spcPct val="100000"/>
              </a:lnSpc>
              <a:spcBef>
                <a:spcPts val="0"/>
              </a:spcBef>
              <a:spcAft>
                <a:spcPts val="0"/>
              </a:spcAft>
              <a:buClrTx/>
              <a:buSzTx/>
              <a:tabLst/>
              <a:defRPr/>
            </a:pPr>
            <a:endParaRPr lang="en-US" sz="1400" dirty="0">
              <a:solidFill>
                <a:schemeClr val="tx1"/>
              </a:solidFill>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445C8A91-522F-415F-91B0-0B31055140C5}"/>
              </a:ext>
            </a:extLst>
          </p:cNvPr>
          <p:cNvSpPr txBox="1"/>
          <p:nvPr/>
        </p:nvSpPr>
        <p:spPr>
          <a:xfrm>
            <a:off x="419878" y="4152558"/>
            <a:ext cx="1022423" cy="246221"/>
          </a:xfrm>
          <a:prstGeom prst="rect">
            <a:avLst/>
          </a:prstGeom>
          <a:solidFill>
            <a:schemeClr val="bg1"/>
          </a:solidFill>
        </p:spPr>
        <p:txBody>
          <a:bodyPr wrap="square" lIns="4572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a:solidFill>
                  <a:srgbClr val="4472C4"/>
                </a:solidFill>
                <a:latin typeface="Calibri" panose="020F0502020204030204" pitchFamily="34" charset="0"/>
                <a:cs typeface="Calibri" panose="020F0502020204030204" pitchFamily="34" charset="0"/>
              </a:rPr>
              <a:t>Pain Points</a:t>
            </a:r>
            <a:endParaRPr kumimoji="0" lang="en-US" sz="1600" b="1" i="0" u="none" strike="noStrike" kern="1200" cap="none" spc="0" normalizeH="0" baseline="0" noProof="0">
              <a:ln>
                <a:noFill/>
              </a:ln>
              <a:solidFill>
                <a:srgbClr val="4472C4"/>
              </a:solidFill>
              <a:effectLst/>
              <a:uLnTx/>
              <a:uFillTx/>
              <a:latin typeface="Calibri" panose="020F0502020204030204" pitchFamily="34" charset="0"/>
              <a:cs typeface="Calibri" panose="020F0502020204030204" pitchFamily="34" charset="0"/>
            </a:endParaRPr>
          </a:p>
        </p:txBody>
      </p:sp>
      <p:sp>
        <p:nvSpPr>
          <p:cNvPr id="12" name="Rectangle 11">
            <a:extLst>
              <a:ext uri="{FF2B5EF4-FFF2-40B4-BE49-F238E27FC236}">
                <a16:creationId xmlns:a16="http://schemas.microsoft.com/office/drawing/2014/main" id="{1900CE61-A7AC-4814-A273-B1E384F21FA3}"/>
              </a:ext>
            </a:extLst>
          </p:cNvPr>
          <p:cNvSpPr/>
          <p:nvPr/>
        </p:nvSpPr>
        <p:spPr>
          <a:xfrm>
            <a:off x="8606969" y="5403518"/>
            <a:ext cx="3147825" cy="627893"/>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17FEB8A6-9BE9-4858-AEA5-22C45840D479}"/>
              </a:ext>
            </a:extLst>
          </p:cNvPr>
          <p:cNvSpPr txBox="1"/>
          <p:nvPr/>
        </p:nvSpPr>
        <p:spPr>
          <a:xfrm>
            <a:off x="8694128" y="5295796"/>
            <a:ext cx="1901600" cy="246221"/>
          </a:xfrm>
          <a:prstGeom prst="rect">
            <a:avLst/>
          </a:prstGeom>
          <a:solidFill>
            <a:schemeClr val="bg1"/>
          </a:solidFill>
        </p:spPr>
        <p:txBody>
          <a:bodyPr wrap="square" lIns="4572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a:solidFill>
                  <a:srgbClr val="4472C4"/>
                </a:solidFill>
                <a:latin typeface="Calibri" panose="020F0502020204030204" pitchFamily="34" charset="0"/>
                <a:cs typeface="Calibri" panose="020F0502020204030204" pitchFamily="34" charset="0"/>
              </a:rPr>
              <a:t>Development Time</a:t>
            </a:r>
            <a:endParaRPr kumimoji="0" lang="en-US" sz="1600" b="1" i="0" u="none" strike="noStrike" kern="1200" cap="none" spc="0" normalizeH="0" baseline="0" noProof="0">
              <a:ln>
                <a:noFill/>
              </a:ln>
              <a:solidFill>
                <a:srgbClr val="4472C4"/>
              </a:solidFill>
              <a:effectLst/>
              <a:uLnTx/>
              <a:uFillTx/>
              <a:latin typeface="Calibri" panose="020F0502020204030204" pitchFamily="34" charset="0"/>
              <a:cs typeface="Calibri" panose="020F0502020204030204" pitchFamily="34" charset="0"/>
            </a:endParaRPr>
          </a:p>
        </p:txBody>
      </p:sp>
      <p:sp>
        <p:nvSpPr>
          <p:cNvPr id="18" name="Rectangle 17">
            <a:extLst>
              <a:ext uri="{FF2B5EF4-FFF2-40B4-BE49-F238E27FC236}">
                <a16:creationId xmlns:a16="http://schemas.microsoft.com/office/drawing/2014/main" id="{5CC15243-63EC-43B7-81EF-58A043C5C6F6}"/>
              </a:ext>
            </a:extLst>
          </p:cNvPr>
          <p:cNvSpPr/>
          <p:nvPr/>
        </p:nvSpPr>
        <p:spPr>
          <a:xfrm>
            <a:off x="8612754" y="3497003"/>
            <a:ext cx="3142039" cy="1694142"/>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pitchFamily="34" charset="0"/>
              <a:cs typeface="Calibri" panose="020F0502020204030204" pitchFamily="34" charset="0"/>
            </a:endParaRPr>
          </a:p>
        </p:txBody>
      </p:sp>
      <p:sp>
        <p:nvSpPr>
          <p:cNvPr id="19" name="TextBox 18">
            <a:extLst>
              <a:ext uri="{FF2B5EF4-FFF2-40B4-BE49-F238E27FC236}">
                <a16:creationId xmlns:a16="http://schemas.microsoft.com/office/drawing/2014/main" id="{47267E99-CD54-4532-9BDF-A01AF843F13D}"/>
              </a:ext>
            </a:extLst>
          </p:cNvPr>
          <p:cNvSpPr txBox="1"/>
          <p:nvPr/>
        </p:nvSpPr>
        <p:spPr>
          <a:xfrm>
            <a:off x="8704904" y="3391885"/>
            <a:ext cx="1655154" cy="246221"/>
          </a:xfrm>
          <a:prstGeom prst="rect">
            <a:avLst/>
          </a:prstGeom>
          <a:solidFill>
            <a:schemeClr val="bg1"/>
          </a:solidFill>
        </p:spPr>
        <p:txBody>
          <a:bodyPr wrap="square" lIns="4572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4472C4"/>
                </a:solidFill>
                <a:effectLst/>
                <a:uLnTx/>
                <a:uFillTx/>
                <a:latin typeface="Calibri" panose="020F0502020204030204" pitchFamily="34" charset="0"/>
                <a:cs typeface="Calibri" panose="020F0502020204030204" pitchFamily="34" charset="0"/>
              </a:rPr>
              <a:t>Value Realization</a:t>
            </a:r>
          </a:p>
        </p:txBody>
      </p:sp>
      <p:graphicFrame>
        <p:nvGraphicFramePr>
          <p:cNvPr id="20" name="Table 19">
            <a:extLst>
              <a:ext uri="{FF2B5EF4-FFF2-40B4-BE49-F238E27FC236}">
                <a16:creationId xmlns:a16="http://schemas.microsoft.com/office/drawing/2014/main" id="{CE6E3609-B100-4182-B82C-685F53AF5A67}"/>
              </a:ext>
            </a:extLst>
          </p:cNvPr>
          <p:cNvGraphicFramePr>
            <a:graphicFrameLocks noGrp="1"/>
          </p:cNvGraphicFramePr>
          <p:nvPr/>
        </p:nvGraphicFramePr>
        <p:xfrm>
          <a:off x="10096108" y="390739"/>
          <a:ext cx="1601284" cy="670560"/>
        </p:xfrm>
        <a:graphic>
          <a:graphicData uri="http://schemas.openxmlformats.org/drawingml/2006/table">
            <a:tbl>
              <a:tblPr firstRow="1" bandRow="1">
                <a:tableStyleId>{5C22544A-7EE6-4342-B048-85BDC9FD1C3A}</a:tableStyleId>
              </a:tblPr>
              <a:tblGrid>
                <a:gridCol w="1601284">
                  <a:extLst>
                    <a:ext uri="{9D8B030D-6E8A-4147-A177-3AD203B41FA5}">
                      <a16:colId xmlns:a16="http://schemas.microsoft.com/office/drawing/2014/main" val="916826795"/>
                    </a:ext>
                  </a:extLst>
                </a:gridCol>
              </a:tblGrid>
              <a:tr h="192904">
                <a:tc>
                  <a:txBody>
                    <a:bodyPr/>
                    <a:lstStyle/>
                    <a:p>
                      <a:r>
                        <a:rPr lang="en-US" sz="1600" b="1">
                          <a:solidFill>
                            <a:schemeClr val="tx1"/>
                          </a:solidFill>
                          <a:latin typeface="Calibri" panose="020F0502020204030204" pitchFamily="34" charset="0"/>
                          <a:cs typeface="Calibri" panose="020F0502020204030204" pitchFamily="34" charset="0"/>
                        </a:rPr>
                        <a:t>Status:</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ysDot"/>
                      <a:round/>
                      <a:headEnd type="none" w="med" len="med"/>
                      <a:tailEnd type="none" w="med" len="med"/>
                    </a:lnB>
                    <a:solidFill>
                      <a:schemeClr val="bg1"/>
                    </a:solidFill>
                  </a:tcPr>
                </a:tc>
                <a:extLst>
                  <a:ext uri="{0D108BD9-81ED-4DB2-BD59-A6C34878D82A}">
                    <a16:rowId xmlns:a16="http://schemas.microsoft.com/office/drawing/2014/main" val="1269657057"/>
                  </a:ext>
                </a:extLst>
              </a:tr>
              <a:tr h="192904">
                <a:tc>
                  <a:txBody>
                    <a:bodyPr/>
                    <a:lstStyle/>
                    <a:p>
                      <a:r>
                        <a:rPr lang="en-US" sz="1600" b="0" i="1" dirty="0">
                          <a:solidFill>
                            <a:schemeClr val="tx1"/>
                          </a:solidFill>
                          <a:latin typeface="Calibri" panose="020F0502020204030204" pitchFamily="34" charset="0"/>
                          <a:cs typeface="Calibri" panose="020F0502020204030204" pitchFamily="34" charset="0"/>
                        </a:rPr>
                        <a:t>In Production</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284999571"/>
                  </a:ext>
                </a:extLst>
              </a:tr>
            </a:tbl>
          </a:graphicData>
        </a:graphic>
      </p:graphicFrame>
      <p:graphicFrame>
        <p:nvGraphicFramePr>
          <p:cNvPr id="21" name="Table 20">
            <a:extLst>
              <a:ext uri="{FF2B5EF4-FFF2-40B4-BE49-F238E27FC236}">
                <a16:creationId xmlns:a16="http://schemas.microsoft.com/office/drawing/2014/main" id="{F941A663-8C33-41ED-8ABF-E81C0848E2D2}"/>
              </a:ext>
            </a:extLst>
          </p:cNvPr>
          <p:cNvGraphicFramePr>
            <a:graphicFrameLocks noGrp="1"/>
          </p:cNvGraphicFramePr>
          <p:nvPr>
            <p:extLst>
              <p:ext uri="{D42A27DB-BD31-4B8C-83A1-F6EECF244321}">
                <p14:modId xmlns:p14="http://schemas.microsoft.com/office/powerpoint/2010/main" val="189825187"/>
              </p:ext>
            </p:extLst>
          </p:nvPr>
        </p:nvGraphicFramePr>
        <p:xfrm>
          <a:off x="8722409" y="3874286"/>
          <a:ext cx="2945409" cy="1060253"/>
        </p:xfrm>
        <a:graphic>
          <a:graphicData uri="http://schemas.openxmlformats.org/drawingml/2006/table">
            <a:tbl>
              <a:tblPr firstRow="1" bandRow="1">
                <a:tableStyleId>{5C22544A-7EE6-4342-B048-85BDC9FD1C3A}</a:tableStyleId>
              </a:tblPr>
              <a:tblGrid>
                <a:gridCol w="1485365">
                  <a:extLst>
                    <a:ext uri="{9D8B030D-6E8A-4147-A177-3AD203B41FA5}">
                      <a16:colId xmlns:a16="http://schemas.microsoft.com/office/drawing/2014/main" val="916826795"/>
                    </a:ext>
                  </a:extLst>
                </a:gridCol>
                <a:gridCol w="1460044">
                  <a:extLst>
                    <a:ext uri="{9D8B030D-6E8A-4147-A177-3AD203B41FA5}">
                      <a16:colId xmlns:a16="http://schemas.microsoft.com/office/drawing/2014/main" val="203427911"/>
                    </a:ext>
                  </a:extLst>
                </a:gridCol>
              </a:tblGrid>
              <a:tr h="302251">
                <a:tc>
                  <a:txBody>
                    <a:bodyPr/>
                    <a:lstStyle/>
                    <a:p>
                      <a:endParaRPr lang="en-US" sz="1200">
                        <a:latin typeface="Graphik" panose="020B0503030202060203" pitchFamily="34" charset="0"/>
                      </a:endParaRP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pPr>
                      <a:r>
                        <a:rPr lang="en-US" sz="1400">
                          <a:solidFill>
                            <a:schemeClr val="bg1"/>
                          </a:solidFill>
                          <a:latin typeface="Graphik" panose="020B0503030202060203" pitchFamily="34" charset="0"/>
                        </a:rPr>
                        <a:t>Projected</a:t>
                      </a:r>
                    </a:p>
                  </a:txBody>
                  <a:tcPr anchor="ctr">
                    <a:lnL w="12700" cap="flat" cmpd="sng" algn="ctr">
                      <a:noFill/>
                      <a:prstDash val="sysDash"/>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chemeClr val="bg1">
                        <a:lumMod val="50000"/>
                      </a:schemeClr>
                    </a:solidFill>
                  </a:tcPr>
                </a:tc>
                <a:extLst>
                  <a:ext uri="{0D108BD9-81ED-4DB2-BD59-A6C34878D82A}">
                    <a16:rowId xmlns:a16="http://schemas.microsoft.com/office/drawing/2014/main" val="1269657057"/>
                  </a:ext>
                </a:extLst>
              </a:tr>
              <a:tr h="344417">
                <a:tc>
                  <a:txBody>
                    <a:bodyPr/>
                    <a:lstStyle/>
                    <a:p>
                      <a:pPr algn="ctr">
                        <a:lnSpc>
                          <a:spcPct val="100000"/>
                        </a:lnSpc>
                      </a:pPr>
                      <a:r>
                        <a:rPr lang="en-US" sz="1200" b="1">
                          <a:solidFill>
                            <a:schemeClr val="bg1"/>
                          </a:solidFill>
                          <a:latin typeface="Graphik" panose="020B0503030202060203" pitchFamily="34" charset="0"/>
                        </a:rPr>
                        <a:t>Conversion Value</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US" sz="1400" dirty="0">
                        <a:latin typeface="Graphik" panose="020B0503030202060203" pitchFamily="34" charset="0"/>
                      </a:endParaRPr>
                    </a:p>
                  </a:txBody>
                  <a:tcPr anchor="ctr">
                    <a:lnL w="12700" cap="flat" cmpd="sng" algn="ctr">
                      <a:noFill/>
                      <a:prstDash val="sysDash"/>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ysDash"/>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61758091"/>
                  </a:ext>
                </a:extLst>
              </a:tr>
              <a:tr h="148395">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200" b="1">
                          <a:solidFill>
                            <a:schemeClr val="bg1"/>
                          </a:solidFill>
                          <a:latin typeface="Graphik" panose="020B0503030202060203" pitchFamily="34" charset="0"/>
                        </a:rPr>
                        <a:t>Frequency of Usage</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9050" cap="flat" cmpd="sng" algn="ctr">
                      <a:solidFill>
                        <a:schemeClr val="bg1"/>
                      </a:solidFill>
                      <a:prstDash val="solid"/>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US" sz="1400" dirty="0">
                        <a:latin typeface="Graphik" panose="020B0503030202060203" pitchFamily="34" charset="0"/>
                      </a:endParaRPr>
                    </a:p>
                  </a:txBody>
                  <a:tcPr anchor="ctr">
                    <a:lnL w="12700" cap="flat" cmpd="sng" algn="ctr">
                      <a:noFill/>
                      <a:prstDash val="sysDash"/>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57985849"/>
                  </a:ext>
                </a:extLst>
              </a:tr>
            </a:tbl>
          </a:graphicData>
        </a:graphic>
      </p:graphicFrame>
      <p:sp>
        <p:nvSpPr>
          <p:cNvPr id="26" name="Rectangle 25">
            <a:extLst>
              <a:ext uri="{FF2B5EF4-FFF2-40B4-BE49-F238E27FC236}">
                <a16:creationId xmlns:a16="http://schemas.microsoft.com/office/drawing/2014/main" id="{777F688C-C7CF-4549-A1F0-6DD1B910A5F6}"/>
              </a:ext>
            </a:extLst>
          </p:cNvPr>
          <p:cNvSpPr/>
          <p:nvPr/>
        </p:nvSpPr>
        <p:spPr>
          <a:xfrm>
            <a:off x="457555" y="5055783"/>
            <a:ext cx="7921514" cy="999563"/>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nchorCtr="0"/>
          <a:lstStyle/>
          <a:p>
            <a:pPr marR="0" lvl="0" algn="l" defTabSz="914400" rtl="0" eaLnBrk="1" fontAlgn="auto" latinLnBrk="0" hangingPunct="1">
              <a:lnSpc>
                <a:spcPct val="100000"/>
              </a:lnSpc>
              <a:spcBef>
                <a:spcPts val="0"/>
              </a:spcBef>
              <a:spcAft>
                <a:spcPts val="0"/>
              </a:spcAft>
              <a:buClrTx/>
              <a:buSzTx/>
              <a:tabLst/>
              <a:defRPr/>
            </a:pPr>
            <a:endParaRPr kumimoji="0" lang="en-US" sz="1600" b="0" i="0" u="none" strike="noStrike" kern="120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23" name="TextBox 22">
            <a:extLst>
              <a:ext uri="{FF2B5EF4-FFF2-40B4-BE49-F238E27FC236}">
                <a16:creationId xmlns:a16="http://schemas.microsoft.com/office/drawing/2014/main" id="{2ACCE9B1-AD2D-46D3-89A8-6C6775BBDBD7}"/>
              </a:ext>
            </a:extLst>
          </p:cNvPr>
          <p:cNvSpPr txBox="1"/>
          <p:nvPr/>
        </p:nvSpPr>
        <p:spPr>
          <a:xfrm>
            <a:off x="447102" y="4948061"/>
            <a:ext cx="2767438" cy="246221"/>
          </a:xfrm>
          <a:prstGeom prst="rect">
            <a:avLst/>
          </a:prstGeom>
          <a:solidFill>
            <a:schemeClr val="bg1"/>
          </a:solid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a:solidFill>
                  <a:srgbClr val="4472C4"/>
                </a:solidFill>
                <a:latin typeface="Calibri" panose="020F0502020204030204" pitchFamily="34" charset="0"/>
                <a:cs typeface="Calibri" panose="020F0502020204030204" pitchFamily="34" charset="0"/>
              </a:rPr>
              <a:t> Tips for Future Bot Enthusiasts</a:t>
            </a:r>
            <a:endParaRPr kumimoji="0" lang="en-US" sz="1600" b="1" i="0" u="none" strike="noStrike" kern="1200" cap="none" spc="0" normalizeH="0" baseline="0" noProof="0">
              <a:ln>
                <a:noFill/>
              </a:ln>
              <a:solidFill>
                <a:srgbClr val="4472C4"/>
              </a:solidFill>
              <a:effectLst/>
              <a:uLnTx/>
              <a:uFillTx/>
              <a:latin typeface="Calibri" panose="020F0502020204030204" pitchFamily="34" charset="0"/>
              <a:cs typeface="Calibri" panose="020F0502020204030204" pitchFamily="34" charset="0"/>
            </a:endParaRPr>
          </a:p>
        </p:txBody>
      </p:sp>
      <p:sp>
        <p:nvSpPr>
          <p:cNvPr id="28" name="Rectangle 27">
            <a:extLst>
              <a:ext uri="{FF2B5EF4-FFF2-40B4-BE49-F238E27FC236}">
                <a16:creationId xmlns:a16="http://schemas.microsoft.com/office/drawing/2014/main" id="{950C90A5-7ECA-47C6-93D9-93DED4C4EAF5}"/>
              </a:ext>
            </a:extLst>
          </p:cNvPr>
          <p:cNvSpPr/>
          <p:nvPr/>
        </p:nvSpPr>
        <p:spPr>
          <a:xfrm>
            <a:off x="8614870" y="2526210"/>
            <a:ext cx="3147825" cy="627893"/>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871E35A0-C769-40E5-AD8F-E33E6CAED386}"/>
              </a:ext>
            </a:extLst>
          </p:cNvPr>
          <p:cNvSpPr/>
          <p:nvPr/>
        </p:nvSpPr>
        <p:spPr>
          <a:xfrm>
            <a:off x="8606968" y="1606529"/>
            <a:ext cx="3147825" cy="627893"/>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p:txBody>
      </p:sp>
      <p:sp>
        <p:nvSpPr>
          <p:cNvPr id="30" name="TextBox 29">
            <a:extLst>
              <a:ext uri="{FF2B5EF4-FFF2-40B4-BE49-F238E27FC236}">
                <a16:creationId xmlns:a16="http://schemas.microsoft.com/office/drawing/2014/main" id="{37C21375-496E-4E42-97BA-16ECBEC9C142}"/>
              </a:ext>
            </a:extLst>
          </p:cNvPr>
          <p:cNvSpPr txBox="1"/>
          <p:nvPr/>
        </p:nvSpPr>
        <p:spPr>
          <a:xfrm>
            <a:off x="8694129" y="2427401"/>
            <a:ext cx="1401978" cy="246221"/>
          </a:xfrm>
          <a:prstGeom prst="rect">
            <a:avLst/>
          </a:prstGeom>
          <a:solidFill>
            <a:schemeClr val="bg1"/>
          </a:solidFill>
        </p:spPr>
        <p:txBody>
          <a:bodyPr wrap="square" lIns="4572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a:solidFill>
                  <a:srgbClr val="4472C4"/>
                </a:solidFill>
                <a:latin typeface="Calibri" panose="020F0502020204030204" pitchFamily="34" charset="0"/>
                <a:cs typeface="Calibri" panose="020F0502020204030204" pitchFamily="34" charset="0"/>
              </a:rPr>
              <a:t>Solution Type</a:t>
            </a:r>
            <a:endParaRPr kumimoji="0" lang="en-US" sz="1600" b="1" i="0" u="none" strike="noStrike" kern="1200" cap="none" spc="0" normalizeH="0" baseline="0" noProof="0">
              <a:ln>
                <a:noFill/>
              </a:ln>
              <a:solidFill>
                <a:srgbClr val="4472C4"/>
              </a:solidFill>
              <a:effectLst/>
              <a:uLnTx/>
              <a:uFillTx/>
              <a:latin typeface="Calibri" panose="020F0502020204030204" pitchFamily="34" charset="0"/>
              <a:cs typeface="Calibri" panose="020F0502020204030204" pitchFamily="34" charset="0"/>
            </a:endParaRPr>
          </a:p>
        </p:txBody>
      </p:sp>
      <p:sp>
        <p:nvSpPr>
          <p:cNvPr id="31" name="TextBox 30">
            <a:extLst>
              <a:ext uri="{FF2B5EF4-FFF2-40B4-BE49-F238E27FC236}">
                <a16:creationId xmlns:a16="http://schemas.microsoft.com/office/drawing/2014/main" id="{A5212254-C060-4265-9C59-D50C718951F5}"/>
              </a:ext>
            </a:extLst>
          </p:cNvPr>
          <p:cNvSpPr txBox="1"/>
          <p:nvPr/>
        </p:nvSpPr>
        <p:spPr>
          <a:xfrm>
            <a:off x="8694129" y="1502497"/>
            <a:ext cx="1401978" cy="246221"/>
          </a:xfrm>
          <a:prstGeom prst="rect">
            <a:avLst/>
          </a:prstGeom>
          <a:solidFill>
            <a:schemeClr val="bg1"/>
          </a:solidFill>
        </p:spPr>
        <p:txBody>
          <a:bodyPr wrap="square" lIns="4572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a:solidFill>
                  <a:srgbClr val="4472C4"/>
                </a:solidFill>
                <a:latin typeface="Calibri" panose="020F0502020204030204" pitchFamily="34" charset="0"/>
                <a:cs typeface="Calibri" panose="020F0502020204030204" pitchFamily="34" charset="0"/>
              </a:rPr>
              <a:t>Business Driver</a:t>
            </a:r>
            <a:endParaRPr kumimoji="0" lang="en-US" sz="1600" b="1" i="0" u="none" strike="noStrike" kern="1200" cap="none" spc="0" normalizeH="0" baseline="0" noProof="0">
              <a:ln>
                <a:noFill/>
              </a:ln>
              <a:solidFill>
                <a:srgbClr val="4472C4"/>
              </a:solidFill>
              <a:effectLst/>
              <a:uLnTx/>
              <a:uFillTx/>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068548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TotalTime>
  <Words>426</Words>
  <Application>Microsoft Office PowerPoint</Application>
  <PresentationFormat>Widescreen</PresentationFormat>
  <Paragraphs>61</Paragraphs>
  <Slides>4</Slides>
  <Notes>0</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Graphik</vt:lpstr>
      <vt:lpstr>Graphik Semibold</vt:lpstr>
      <vt:lpstr>Times New Roman</vt:lpstr>
      <vt:lpstr>Office Theme</vt:lpstr>
      <vt:lpstr>SSA Lunch-n-LEARN AGENDA (60 mins)</vt:lpstr>
      <vt:lpstr>PowerPoint Presentation</vt:lpstr>
      <vt:lpstr>Video – RPA bot execution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SSA Lunch-n-LEARN AGENDA (60 mins)</dc:title>
  <dc:creator>Panda, Simran</dc:creator>
  <cp:lastModifiedBy>Tan, John</cp:lastModifiedBy>
  <cp:revision>7</cp:revision>
  <dcterms:created xsi:type="dcterms:W3CDTF">2022-04-27T18:06:36Z</dcterms:created>
  <dcterms:modified xsi:type="dcterms:W3CDTF">2022-06-21T03:08:51Z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31142f3-8099-46d1-8755-df3fda1ce27f_Enabled">
    <vt:lpwstr>true</vt:lpwstr>
  </property>
  <property fmtid="{D5CDD505-2E9C-101B-9397-08002B2CF9AE}" pid="3" name="MSIP_Label_f31142f3-8099-46d1-8755-df3fda1ce27f_SetDate">
    <vt:lpwstr>2022-04-27T18:13:49Z</vt:lpwstr>
  </property>
  <property fmtid="{D5CDD505-2E9C-101B-9397-08002B2CF9AE}" pid="4" name="MSIP_Label_f31142f3-8099-46d1-8755-df3fda1ce27f_Method">
    <vt:lpwstr>Privileged</vt:lpwstr>
  </property>
  <property fmtid="{D5CDD505-2E9C-101B-9397-08002B2CF9AE}" pid="5" name="MSIP_Label_f31142f3-8099-46d1-8755-df3fda1ce27f_Name">
    <vt:lpwstr>Public_</vt:lpwstr>
  </property>
  <property fmtid="{D5CDD505-2E9C-101B-9397-08002B2CF9AE}" pid="6" name="MSIP_Label_f31142f3-8099-46d1-8755-df3fda1ce27f_SiteId">
    <vt:lpwstr>4b4266a6-1368-41af-ad5a-59eb634f7ad8</vt:lpwstr>
  </property>
  <property fmtid="{D5CDD505-2E9C-101B-9397-08002B2CF9AE}" pid="7" name="MSIP_Label_f31142f3-8099-46d1-8755-df3fda1ce27f_ActionId">
    <vt:lpwstr>fe126a96-4a4f-4980-a106-e3b933fe070d</vt:lpwstr>
  </property>
  <property fmtid="{D5CDD505-2E9C-101B-9397-08002B2CF9AE}" pid="8" name="MSIP_Label_f31142f3-8099-46d1-8755-df3fda1ce27f_ContentBits">
    <vt:lpwstr>0</vt:lpwstr>
  </property>
</Properties>
</file>