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8662" r:id="rId3"/>
    <p:sldId id="8661" r:id="rId4"/>
    <p:sldId id="8674" r:id="rId5"/>
    <p:sldId id="8675" r:id="rId6"/>
    <p:sldId id="86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FD7CA-DCF4-4E5C-9AC8-5C418B4556B2}" v="10" dt="2022-01-03T12:56:26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, John" userId="e70e5845-51ac-4a37-9e2a-8249abf76bce" providerId="ADAL" clId="{746FD7CA-DCF4-4E5C-9AC8-5C418B4556B2}"/>
    <pc:docChg chg="custSel modSld modMainMaster">
      <pc:chgData name="Tan, John" userId="e70e5845-51ac-4a37-9e2a-8249abf76bce" providerId="ADAL" clId="{746FD7CA-DCF4-4E5C-9AC8-5C418B4556B2}" dt="2022-01-04T01:12:57.646" v="44" actId="113"/>
      <pc:docMkLst>
        <pc:docMk/>
      </pc:docMkLst>
      <pc:sldChg chg="modSp mod">
        <pc:chgData name="Tan, John" userId="e70e5845-51ac-4a37-9e2a-8249abf76bce" providerId="ADAL" clId="{746FD7CA-DCF4-4E5C-9AC8-5C418B4556B2}" dt="2022-01-04T01:11:41.290" v="36" actId="113"/>
        <pc:sldMkLst>
          <pc:docMk/>
          <pc:sldMk cId="133712276" sldId="8662"/>
        </pc:sldMkLst>
        <pc:spChg chg="mod">
          <ac:chgData name="Tan, John" userId="e70e5845-51ac-4a37-9e2a-8249abf76bce" providerId="ADAL" clId="{746FD7CA-DCF4-4E5C-9AC8-5C418B4556B2}" dt="2022-01-04T01:11:41.290" v="36" actId="113"/>
          <ac:spMkLst>
            <pc:docMk/>
            <pc:sldMk cId="133712276" sldId="8662"/>
            <ac:spMk id="2" creationId="{30095DC5-5A33-4D43-B3EB-FE9169F1C432}"/>
          </ac:spMkLst>
        </pc:spChg>
      </pc:sldChg>
      <pc:sldChg chg="modSp mod">
        <pc:chgData name="Tan, John" userId="e70e5845-51ac-4a37-9e2a-8249abf76bce" providerId="ADAL" clId="{746FD7CA-DCF4-4E5C-9AC8-5C418B4556B2}" dt="2022-01-04T01:12:14.500" v="39" actId="113"/>
        <pc:sldMkLst>
          <pc:docMk/>
          <pc:sldMk cId="1830185616" sldId="8674"/>
        </pc:sldMkLst>
        <pc:spChg chg="mod">
          <ac:chgData name="Tan, John" userId="e70e5845-51ac-4a37-9e2a-8249abf76bce" providerId="ADAL" clId="{746FD7CA-DCF4-4E5C-9AC8-5C418B4556B2}" dt="2022-01-04T01:12:14.500" v="39" actId="113"/>
          <ac:spMkLst>
            <pc:docMk/>
            <pc:sldMk cId="1830185616" sldId="8674"/>
            <ac:spMk id="2" creationId="{30095DC5-5A33-4D43-B3EB-FE9169F1C432}"/>
          </ac:spMkLst>
        </pc:spChg>
      </pc:sldChg>
      <pc:sldChg chg="modSp mod">
        <pc:chgData name="Tan, John" userId="e70e5845-51ac-4a37-9e2a-8249abf76bce" providerId="ADAL" clId="{746FD7CA-DCF4-4E5C-9AC8-5C418B4556B2}" dt="2022-01-04T01:12:57.646" v="44" actId="113"/>
        <pc:sldMkLst>
          <pc:docMk/>
          <pc:sldMk cId="54144101" sldId="8675"/>
        </pc:sldMkLst>
        <pc:spChg chg="mod">
          <ac:chgData name="Tan, John" userId="e70e5845-51ac-4a37-9e2a-8249abf76bce" providerId="ADAL" clId="{746FD7CA-DCF4-4E5C-9AC8-5C418B4556B2}" dt="2022-01-04T01:12:57.646" v="44" actId="113"/>
          <ac:spMkLst>
            <pc:docMk/>
            <pc:sldMk cId="54144101" sldId="8675"/>
            <ac:spMk id="2" creationId="{30095DC5-5A33-4D43-B3EB-FE9169F1C432}"/>
          </ac:spMkLst>
        </pc:spChg>
      </pc:sldChg>
      <pc:sldChg chg="modSp mod">
        <pc:chgData name="Tan, John" userId="e70e5845-51ac-4a37-9e2a-8249abf76bce" providerId="ADAL" clId="{746FD7CA-DCF4-4E5C-9AC8-5C418B4556B2}" dt="2022-01-03T12:55:56.702" v="0" actId="27636"/>
        <pc:sldMkLst>
          <pc:docMk/>
          <pc:sldMk cId="1351158687" sldId="8683"/>
        </pc:sldMkLst>
        <pc:spChg chg="mod">
          <ac:chgData name="Tan, John" userId="e70e5845-51ac-4a37-9e2a-8249abf76bce" providerId="ADAL" clId="{746FD7CA-DCF4-4E5C-9AC8-5C418B4556B2}" dt="2022-01-03T12:55:56.702" v="0" actId="27636"/>
          <ac:spMkLst>
            <pc:docMk/>
            <pc:sldMk cId="1351158687" sldId="8683"/>
            <ac:spMk id="12" creationId="{606824AB-8CF7-472A-852B-4F277151C9F0}"/>
          </ac:spMkLst>
        </pc:spChg>
      </pc:sldChg>
      <pc:sldMasterChg chg="addSp modSp mod">
        <pc:chgData name="Tan, John" userId="e70e5845-51ac-4a37-9e2a-8249abf76bce" providerId="ADAL" clId="{746FD7CA-DCF4-4E5C-9AC8-5C418B4556B2}" dt="2022-01-03T12:56:26.167" v="31"/>
        <pc:sldMasterMkLst>
          <pc:docMk/>
          <pc:sldMasterMk cId="1978769507" sldId="2147483648"/>
        </pc:sldMasterMkLst>
        <pc:spChg chg="add mod ord modVis">
          <ac:chgData name="Tan, John" userId="e70e5845-51ac-4a37-9e2a-8249abf76bce" providerId="ADAL" clId="{746FD7CA-DCF4-4E5C-9AC8-5C418B4556B2}" dt="2022-01-03T12:56:26.167" v="31"/>
          <ac:spMkLst>
            <pc:docMk/>
            <pc:sldMasterMk cId="1978769507" sldId="2147483648"/>
            <ac:spMk id="7" creationId="{9D2D8D54-A556-4EE4-8ABA-F82E43431B3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C52BB-E050-4A91-B305-2898054B5CFB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059B5-4400-4F49-A58F-08A131308E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03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7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5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83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Amgen Proprietary - 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E1A74-1C93-493F-870F-60771389AC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03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CDF9-68EC-4B5E-9F36-F3C27B4B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38353-ABA3-4F99-B9A8-CF767E36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64A7-12A2-4C93-98CA-A19CC0D8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2626-7F9D-4436-B7ED-C3089046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1752-DA0A-4401-94D8-14BC0411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22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79CB-1F79-45FF-B558-036E9591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B587C-CCE8-4A54-8F36-BBB91C4E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970C-ABB0-46A1-80CD-AEB5E27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03F0-718A-4C24-9982-4735FBCA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FAB6-BDD6-40C0-87D3-F19AE1DD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49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2F150-F323-4B62-8BE8-D0847D979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7D2EE-64D2-4F70-946D-44FBCF43C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471D-820F-407B-AD9D-33E7113A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505C-3D7F-43FA-9EC5-B972A8C3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D1B99-542F-4187-876D-AB7D30FD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55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akeawa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2" y="1343609"/>
            <a:ext cx="8035636" cy="473545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093323" y="1344086"/>
            <a:ext cx="4098679" cy="4734983"/>
          </a:xfrm>
          <a:solidFill>
            <a:schemeClr val="accent1"/>
          </a:solidFill>
        </p:spPr>
        <p:txBody>
          <a:bodyPr lIns="182880" rIns="274320" anchor="ctr"/>
          <a:lstStyle>
            <a:lvl1pPr marL="0" indent="0">
              <a:buNone/>
              <a:defRPr sz="2933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667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1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719" y="617711"/>
            <a:ext cx="11222567" cy="625877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spAutoFit/>
          </a:bodyPr>
          <a:lstStyle>
            <a:lvl1pPr algn="l">
              <a:defRPr sz="3467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24626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hoto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" y="1343609"/>
            <a:ext cx="4045527" cy="473545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146475" y="1343609"/>
            <a:ext cx="4045527" cy="47354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084320" y="1341121"/>
            <a:ext cx="4023360" cy="4737947"/>
          </a:xfrm>
          <a:solidFill>
            <a:schemeClr val="accent1"/>
          </a:solidFill>
        </p:spPr>
        <p:txBody>
          <a:bodyPr lIns="182880" tIns="182880" rIns="182880" bIns="182880" anchor="ctr" anchorCtr="0"/>
          <a:lstStyle>
            <a:lvl1pPr marL="0" indent="0" algn="l">
              <a:spcBef>
                <a:spcPts val="727"/>
              </a:spcBef>
              <a:buNone/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0204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9911-517D-409D-A1F5-EB1D1194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5F4B-A847-4E48-97B1-EBCBA4A4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EB6B-5ABC-4867-B2BF-F112195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0F31-2745-45EC-953E-1A429B4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8B44-E713-4F16-856D-2D9BC319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7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D3BA-1FAF-4760-AA0F-25744B8E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3051-905F-4546-8182-B503219F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0A1E-5C71-4CE3-85F0-303E60E5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E608-A9CC-45C7-A8B1-7230BACF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9569-0CF3-476F-8B70-AE8E8617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86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DF-55BC-4404-BAD1-C4F0C4D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33FD-A1E7-4A6A-BEB3-E0D1BA799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60C0-F97A-4A87-8488-844CE04E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8C02-B144-4691-ABD5-680A929F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F92B6-3A4B-4649-9F0B-8B40E1E6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84653-0433-414B-8C90-A7C4C0EE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87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8E60-9BE3-4E83-AADC-BBF95752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251B0-43E3-4DBE-A4AB-42BD697B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6A0C-6CF9-4DE8-83FC-8D65AFCE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B3487-5CAB-416B-9735-07135BC9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FCF05-15B0-481E-83A0-733DBB70D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050E2-F341-4116-9340-93608F18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AE1F-6DCF-491E-A749-B9B42B7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5CDF9-AD66-4436-81C4-F5C183D9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78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0E4F-05EF-4F31-8DB1-F83CAA80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73ECE-7D48-4431-80DC-4CCBF8A9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73981-2075-4C43-AD6C-FBE4AFBF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8C35-B53B-4802-BEE1-4C5E3E6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26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8AE9A-09B5-4605-8A28-FB6612A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9D9A0-5C06-4B1D-92A6-70A0B25D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27204-C83E-44E4-8836-04F641B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9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EA41-8494-4039-9E61-17309469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DCF1-9DCA-44D0-A819-7CC54685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6995-26C5-4DE7-9A68-45D5F1B5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960C6-C48E-4658-BCE4-417FB469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2541-4C20-42C9-9CFD-3CD41E39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6939-9F30-4BE3-8505-609A662B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2748-DCA3-479C-BF18-CE85FF77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731A0-0150-4F95-B44A-99D9BD518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2C96-6832-4198-89A5-9789C12E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0214-94EE-4E07-9912-87B601F2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151EE-2532-428D-8B60-1B3F1A03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853A-484C-4707-8050-87616101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26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972B6-04C9-427B-9615-5990B500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EBE7-C75C-49A4-BED4-F6863984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1880-5990-4A27-84BF-A2D09EF9F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C28C-C7A4-488A-BE79-7DDBF35C5C00}" type="datetimeFigureOut">
              <a:rPr lang="en-SG" smtClean="0"/>
              <a:t>4/1/2022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C4FA-B9FF-4ACB-829D-4CEB0100D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6B95-11AB-4E5B-9B54-B51EEEC6F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844F-0E2C-4064-B2C6-6670B39A323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2073836431,&quot;Placement&quot;:&quot;Footer&quot;,&quot;Top&quot;:519.343,&quot;Left&quot;:396.6059,&quot;SlideWidth&quot;:960,&quot;SlideHeight&quot;:540}">
            <a:extLst>
              <a:ext uri="{FF2B5EF4-FFF2-40B4-BE49-F238E27FC236}">
                <a16:creationId xmlns:a16="http://schemas.microsoft.com/office/drawing/2014/main" id="{9D2D8D54-A556-4EE4-8ABA-F82E43431B37}"/>
              </a:ext>
            </a:extLst>
          </p:cNvPr>
          <p:cNvSpPr txBox="1"/>
          <p:nvPr userDrawn="1"/>
        </p:nvSpPr>
        <p:spPr>
          <a:xfrm>
            <a:off x="5036895" y="6595656"/>
            <a:ext cx="21182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 General Business</a:t>
            </a:r>
            <a:endParaRPr lang="en-SG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4E6B0-E00B-49E9-8169-511DE1AF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SG" sz="4800" dirty="0">
                <a:solidFill>
                  <a:srgbClr val="FFFFFF"/>
                </a:solidFill>
              </a:rPr>
              <a:t>Spotlight on RPA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0509F-3AC5-4C73-920F-C9824DAE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SG" sz="2000" dirty="0">
                <a:solidFill>
                  <a:srgbClr val="FFC000"/>
                </a:solidFill>
              </a:rPr>
              <a:t>RPA Quick Start Guide &amp; 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1B23B-7B04-4348-BD3B-28DA60AA0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16" r="-1" b="23364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10250" y="1344086"/>
            <a:ext cx="6381752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is standardized,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structured and in electronic 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Process is 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rule-based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, well-defined business logic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Process is 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resource intensive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 (# man-hours)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RPA Champions committed and dedicated to RPA project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RPA project scalable within Amgen (bonus)</a:t>
            </a: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latin typeface="+mn-lt"/>
              </a:rPr>
              <a:t>RPA quick start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1F869-2301-4A0E-A3B7-F40F927D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8" y="1509573"/>
            <a:ext cx="2398209" cy="93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4EE97-FA4F-41AC-BE72-00E68278F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12" y="2960680"/>
            <a:ext cx="2361960" cy="936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5BD48-19F4-4228-86B9-A4F10B5D4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88" y="4411786"/>
            <a:ext cx="2302572" cy="936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371C9-604F-45E5-ACF4-B7E22B9D5A7B}"/>
              </a:ext>
            </a:extLst>
          </p:cNvPr>
          <p:cNvSpPr txBox="1"/>
          <p:nvPr/>
        </p:nvSpPr>
        <p:spPr>
          <a:xfrm>
            <a:off x="3023935" y="1545291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Open mindset is key</a:t>
            </a:r>
            <a:endParaRPr lang="en-SG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E8C4-53E3-4FC8-85BC-AB45FD384615}"/>
              </a:ext>
            </a:extLst>
          </p:cNvPr>
          <p:cNvSpPr txBox="1"/>
          <p:nvPr/>
        </p:nvSpPr>
        <p:spPr>
          <a:xfrm>
            <a:off x="3023935" y="2960680"/>
            <a:ext cx="267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SME to provide domain knowledge</a:t>
            </a:r>
            <a:endParaRPr lang="en-SG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44C79-AF43-4F01-A089-78D559382728}"/>
              </a:ext>
            </a:extLst>
          </p:cNvPr>
          <p:cNvSpPr txBox="1"/>
          <p:nvPr/>
        </p:nvSpPr>
        <p:spPr>
          <a:xfrm>
            <a:off x="3023935" y="4411786"/>
            <a:ext cx="267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Opportunity to learn new technology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337122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2726FE7C-C9B1-428D-8DF1-C95E56FB02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1343609"/>
            <a:ext cx="8035636" cy="4735459"/>
          </a:xfrm>
        </p:spPr>
      </p:sp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80961" y="1344086"/>
            <a:ext cx="4511042" cy="4734983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/>
          <a:p>
            <a:pPr marL="457200" marR="0" lvl="0" indent="-45720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33" dirty="0">
                <a:solidFill>
                  <a:schemeClr val="bg1"/>
                </a:solidFill>
              </a:rPr>
              <a:t>Sample data input</a:t>
            </a:r>
          </a:p>
          <a:p>
            <a:pPr marL="457200" marR="0" lvl="0" indent="-45720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33" dirty="0">
                <a:solidFill>
                  <a:schemeClr val="bg1"/>
                </a:solidFill>
              </a:rPr>
              <a:t>Automating (filtering &amp; selecting) PO expense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wrap="square" anchor="b">
            <a:normAutofit/>
          </a:bodyPr>
          <a:lstStyle/>
          <a:p>
            <a:r>
              <a:rPr lang="en-US" b="1" kern="1200" cap="all" spc="0" baseline="0" dirty="0">
                <a:latin typeface="Calibri" panose="020F0502020204030204" pitchFamily="34" charset="0"/>
                <a:ea typeface="+mj-ea"/>
                <a:cs typeface="+mj-cs"/>
              </a:rPr>
              <a:t>RPA use case – po expenses allocation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008CC-7BEB-44A9-B03A-1D0E0727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24" y="1343608"/>
            <a:ext cx="7256325" cy="4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21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B147B-A9F2-456A-ACD6-EC4F543B9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9" y="1683069"/>
            <a:ext cx="7348641" cy="4057016"/>
          </a:xfrm>
          <a:prstGeom prst="rect">
            <a:avLst/>
          </a:prstGeom>
          <a:noFill/>
        </p:spPr>
      </p:pic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93323" y="1524000"/>
            <a:ext cx="4098679" cy="455506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45720" rIns="274320" bIns="45720" rtlCol="0" anchor="ctr">
            <a:normAutofit/>
          </a:bodyPr>
          <a:lstStyle/>
          <a:p>
            <a:pPr marL="0" marR="0" lvl="0" indent="0" defTabSz="380924" fontAlgn="auto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</a:rPr>
              <a:t>RPA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identifies</a:t>
            </a:r>
            <a:r>
              <a:rPr lang="en-US" sz="2800" dirty="0">
                <a:solidFill>
                  <a:schemeClr val="bg1"/>
                </a:solidFill>
              </a:rPr>
              <a:t> Key Words for ‘Engineering Ad hoc’ expenses</a:t>
            </a:r>
            <a:endParaRPr kumimoji="0" lang="en-US" sz="2800" i="0" u="none" strike="noStrike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b="1" kern="1200" cap="all" spc="0" baseline="0" dirty="0">
                <a:latin typeface="Calibri" panose="020F0502020204030204" pitchFamily="34" charset="0"/>
                <a:ea typeface="+mj-ea"/>
                <a:cs typeface="+mj-cs"/>
              </a:rPr>
              <a:t>RPA use case – po expenses allocation</a:t>
            </a:r>
          </a:p>
        </p:txBody>
      </p:sp>
    </p:spTree>
    <p:extLst>
      <p:ext uri="{BB962C8B-B14F-4D97-AF65-F5344CB8AC3E}">
        <p14:creationId xmlns:p14="http://schemas.microsoft.com/office/powerpoint/2010/main" val="18301856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>
            <a:extLst>
              <a:ext uri="{FF2B5EF4-FFF2-40B4-BE49-F238E27FC236}">
                <a16:creationId xmlns:a16="http://schemas.microsoft.com/office/drawing/2014/main" id="{30095DC5-5A33-4D43-B3EB-FE9169F1C43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810500" y="1524000"/>
            <a:ext cx="4381502" cy="455506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45720" rIns="274320" bIns="45720" rtlCol="0" anchor="ctr">
            <a:normAutofit/>
          </a:bodyPr>
          <a:lstStyle/>
          <a:p>
            <a:pPr marL="457200" marR="0" lvl="0" indent="-457200" algn="l" defTabSz="3809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RPA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scans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iterates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through data Rows</a:t>
            </a:r>
          </a:p>
          <a:p>
            <a:pPr marL="457200" marR="0" lvl="0" indent="-457200" algn="l" defTabSz="3809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RPA fills in ‘Engineering 2 - Ad hoc’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5D6746-41D2-43B7-B3FF-1A617539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9" y="617711"/>
            <a:ext cx="11222567" cy="625877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b="1" kern="1200" cap="all" spc="0" baseline="0" dirty="0">
                <a:latin typeface="Calibri" panose="020F0502020204030204" pitchFamily="34" charset="0"/>
                <a:ea typeface="+mj-ea"/>
                <a:cs typeface="+mj-cs"/>
              </a:rPr>
              <a:t>RPA use case – po expenses allocation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FADD8-91A9-4189-93DC-93EBC4DC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1" y="1488440"/>
            <a:ext cx="775208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1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375D8B-D12D-4172-B703-501E8C17D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7" r="8696" b="2"/>
          <a:stretch/>
        </p:blipFill>
        <p:spPr>
          <a:xfrm>
            <a:off x="55061" y="1343610"/>
            <a:ext cx="3602539" cy="421692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DE5E5-0336-4B02-B427-047706EE7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" r="-1" b="4668"/>
          <a:stretch/>
        </p:blipFill>
        <p:spPr>
          <a:xfrm>
            <a:off x="8465637" y="1343610"/>
            <a:ext cx="3726365" cy="4361866"/>
          </a:xfrm>
          <a:prstGeom prst="rect">
            <a:avLst/>
          </a:prstGeom>
          <a:noFill/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F152941-86DC-4696-96F6-A7D440CFE0B2}"/>
              </a:ext>
            </a:extLst>
          </p:cNvPr>
          <p:cNvSpPr txBox="1">
            <a:spLocks/>
          </p:cNvSpPr>
          <p:nvPr/>
        </p:nvSpPr>
        <p:spPr>
          <a:xfrm>
            <a:off x="4084320" y="1341121"/>
            <a:ext cx="4023360" cy="4737947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82880" rIns="182880" bIns="182880" rtlCol="0" anchor="ctr" anchorCtr="0">
            <a:normAutofit/>
          </a:bodyPr>
          <a:lstStyle>
            <a:lvl1pPr algn="l" defTabSz="38092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67" b="1" kern="1200" cap="all" spc="0" baseline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>
              <a:spcBef>
                <a:spcPts val="727"/>
              </a:spcBef>
              <a:buClr>
                <a:schemeClr val="accent1"/>
              </a:buClr>
              <a:buSzPct val="90000"/>
            </a:pPr>
            <a:r>
              <a:rPr lang="en-US" sz="3600" b="1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606824AB-8CF7-472A-852B-4F277151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8" y="617601"/>
            <a:ext cx="11222567" cy="62587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86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Amgen Proprietary - For Internal Use Only"/>
  <p:tag name="BJHEADERFOOTERTEXTMARKING" val="Amgen Proprietary - For Internal Use Onl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Spotlight on RPA</vt:lpstr>
      <vt:lpstr>RPA quick start guide</vt:lpstr>
      <vt:lpstr>RPA use case – po expenses allocation</vt:lpstr>
      <vt:lpstr>RPA use case – po expenses allocation</vt:lpstr>
      <vt:lpstr>RPA use case – po expenses allocation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John</dc:creator>
  <cp:lastModifiedBy>Tan, John</cp:lastModifiedBy>
  <cp:revision>2</cp:revision>
  <dcterms:created xsi:type="dcterms:W3CDTF">2022-01-03T02:47:34Z</dcterms:created>
  <dcterms:modified xsi:type="dcterms:W3CDTF">2022-01-04T01:12:58Z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d25811-8652-434b-b065-f77059cd35bb_Enabled">
    <vt:lpwstr>true</vt:lpwstr>
  </property>
  <property fmtid="{D5CDD505-2E9C-101B-9397-08002B2CF9AE}" pid="3" name="MSIP_Label_26d25811-8652-434b-b065-f77059cd35bb_SetDate">
    <vt:lpwstr>2022-01-03T12:56:26Z</vt:lpwstr>
  </property>
  <property fmtid="{D5CDD505-2E9C-101B-9397-08002B2CF9AE}" pid="4" name="MSIP_Label_26d25811-8652-434b-b065-f77059cd35bb_Method">
    <vt:lpwstr>Privileged</vt:lpwstr>
  </property>
  <property fmtid="{D5CDD505-2E9C-101B-9397-08002B2CF9AE}" pid="5" name="MSIP_Label_26d25811-8652-434b-b065-f77059cd35bb_Name">
    <vt:lpwstr>Internal Use Only General Business</vt:lpwstr>
  </property>
  <property fmtid="{D5CDD505-2E9C-101B-9397-08002B2CF9AE}" pid="6" name="MSIP_Label_26d25811-8652-434b-b065-f77059cd35bb_SiteId">
    <vt:lpwstr>4b4266a6-1368-41af-ad5a-59eb634f7ad8</vt:lpwstr>
  </property>
  <property fmtid="{D5CDD505-2E9C-101B-9397-08002B2CF9AE}" pid="7" name="MSIP_Label_26d25811-8652-434b-b065-f77059cd35bb_ActionId">
    <vt:lpwstr>53419f14-68f6-48f9-a8c4-908e07d3a53d</vt:lpwstr>
  </property>
  <property fmtid="{D5CDD505-2E9C-101B-9397-08002B2CF9AE}" pid="8" name="MSIP_Label_26d25811-8652-434b-b065-f77059cd35bb_ContentBits">
    <vt:lpwstr>2</vt:lpwstr>
  </property>
</Properties>
</file>