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9EE7F5-222D-45F7-94A4-1EB92E08CFCB}" v="11" dt="2023-03-06T06:39:02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Tan Vie Ming" userId="7763ef91-f958-4804-876e-1942f77bfcbd" providerId="ADAL" clId="{7F9EE7F5-222D-45F7-94A4-1EB92E08CFCB}"/>
    <pc:docChg chg="undo custSel addSld delSld modSld">
      <pc:chgData name="John Tan Vie Ming" userId="7763ef91-f958-4804-876e-1942f77bfcbd" providerId="ADAL" clId="{7F9EE7F5-222D-45F7-94A4-1EB92E08CFCB}" dt="2023-03-06T06:39:13.710" v="420" actId="47"/>
      <pc:docMkLst>
        <pc:docMk/>
      </pc:docMkLst>
      <pc:sldChg chg="addSp modSp mod">
        <pc:chgData name="John Tan Vie Ming" userId="7763ef91-f958-4804-876e-1942f77bfcbd" providerId="ADAL" clId="{7F9EE7F5-222D-45F7-94A4-1EB92E08CFCB}" dt="2023-03-06T06:09:55.444" v="404" actId="14100"/>
        <pc:sldMkLst>
          <pc:docMk/>
          <pc:sldMk cId="166854593" sldId="256"/>
        </pc:sldMkLst>
        <pc:spChg chg="mod">
          <ac:chgData name="John Tan Vie Ming" userId="7763ef91-f958-4804-876e-1942f77bfcbd" providerId="ADAL" clId="{7F9EE7F5-222D-45F7-94A4-1EB92E08CFCB}" dt="2023-03-06T06:08:49.765" v="399"/>
          <ac:spMkLst>
            <pc:docMk/>
            <pc:sldMk cId="166854593" sldId="256"/>
            <ac:spMk id="2" creationId="{A820A7E7-A825-E744-DA23-18C017FECFA7}"/>
          </ac:spMkLst>
        </pc:spChg>
        <pc:spChg chg="mod">
          <ac:chgData name="John Tan Vie Ming" userId="7763ef91-f958-4804-876e-1942f77bfcbd" providerId="ADAL" clId="{7F9EE7F5-222D-45F7-94A4-1EB92E08CFCB}" dt="2023-03-06T06:09:55.444" v="404" actId="14100"/>
          <ac:spMkLst>
            <pc:docMk/>
            <pc:sldMk cId="166854593" sldId="256"/>
            <ac:spMk id="3" creationId="{2601521F-F4FA-AC76-EE83-2136A8AB1DE8}"/>
          </ac:spMkLst>
        </pc:spChg>
        <pc:spChg chg="add mod">
          <ac:chgData name="John Tan Vie Ming" userId="7763ef91-f958-4804-876e-1942f77bfcbd" providerId="ADAL" clId="{7F9EE7F5-222D-45F7-94A4-1EB92E08CFCB}" dt="2023-03-06T06:08:28.253" v="395" actId="1076"/>
          <ac:spMkLst>
            <pc:docMk/>
            <pc:sldMk cId="166854593" sldId="256"/>
            <ac:spMk id="6" creationId="{C0F7D220-85C4-2DC7-4886-2D6CA111ADE3}"/>
          </ac:spMkLst>
        </pc:spChg>
        <pc:spChg chg="add mod">
          <ac:chgData name="John Tan Vie Ming" userId="7763ef91-f958-4804-876e-1942f77bfcbd" providerId="ADAL" clId="{7F9EE7F5-222D-45F7-94A4-1EB92E08CFCB}" dt="2023-03-06T06:09:16.888" v="403" actId="1076"/>
          <ac:spMkLst>
            <pc:docMk/>
            <pc:sldMk cId="166854593" sldId="256"/>
            <ac:spMk id="8" creationId="{274255FD-5FC7-077C-87ED-B7972D761EB8}"/>
          </ac:spMkLst>
        </pc:spChg>
      </pc:sldChg>
      <pc:sldChg chg="delSp add del setBg delDesignElem">
        <pc:chgData name="John Tan Vie Ming" userId="7763ef91-f958-4804-876e-1942f77bfcbd" providerId="ADAL" clId="{7F9EE7F5-222D-45F7-94A4-1EB92E08CFCB}" dt="2023-03-06T05:44:59.937" v="19" actId="47"/>
        <pc:sldMkLst>
          <pc:docMk/>
          <pc:sldMk cId="1637816683" sldId="257"/>
        </pc:sldMkLst>
        <pc:spChg chg="del">
          <ac:chgData name="John Tan Vie Ming" userId="7763ef91-f958-4804-876e-1942f77bfcbd" providerId="ADAL" clId="{7F9EE7F5-222D-45F7-94A4-1EB92E08CFCB}" dt="2023-03-06T05:44:44.108" v="18"/>
          <ac:spMkLst>
            <pc:docMk/>
            <pc:sldMk cId="1637816683" sldId="257"/>
            <ac:spMk id="10" creationId="{19D32F93-50AC-4C46-A5DB-291C60DDB7BD}"/>
          </ac:spMkLst>
        </pc:spChg>
        <pc:spChg chg="del">
          <ac:chgData name="John Tan Vie Ming" userId="7763ef91-f958-4804-876e-1942f77bfcbd" providerId="ADAL" clId="{7F9EE7F5-222D-45F7-94A4-1EB92E08CFCB}" dt="2023-03-06T05:44:44.108" v="18"/>
          <ac:spMkLst>
            <pc:docMk/>
            <pc:sldMk cId="1637816683" sldId="257"/>
            <ac:spMk id="12" creationId="{827DC2C4-B485-428A-BF4A-472D2967F47F}"/>
          </ac:spMkLst>
        </pc:spChg>
        <pc:spChg chg="del">
          <ac:chgData name="John Tan Vie Ming" userId="7763ef91-f958-4804-876e-1942f77bfcbd" providerId="ADAL" clId="{7F9EE7F5-222D-45F7-94A4-1EB92E08CFCB}" dt="2023-03-06T05:44:44.108" v="18"/>
          <ac:spMkLst>
            <pc:docMk/>
            <pc:sldMk cId="1637816683" sldId="257"/>
            <ac:spMk id="14" creationId="{EE04B5EB-F158-4507-90DD-BD23620C7CC9}"/>
          </ac:spMkLst>
        </pc:spChg>
      </pc:sldChg>
      <pc:sldChg chg="addSp delSp modSp mod">
        <pc:chgData name="John Tan Vie Ming" userId="7763ef91-f958-4804-876e-1942f77bfcbd" providerId="ADAL" clId="{7F9EE7F5-222D-45F7-94A4-1EB92E08CFCB}" dt="2023-03-06T06:10:45.940" v="409" actId="14100"/>
        <pc:sldMkLst>
          <pc:docMk/>
          <pc:sldMk cId="2936585924" sldId="258"/>
        </pc:sldMkLst>
        <pc:spChg chg="mod">
          <ac:chgData name="John Tan Vie Ming" userId="7763ef91-f958-4804-876e-1942f77bfcbd" providerId="ADAL" clId="{7F9EE7F5-222D-45F7-94A4-1EB92E08CFCB}" dt="2023-03-06T06:10:14.692" v="406" actId="1076"/>
          <ac:spMkLst>
            <pc:docMk/>
            <pc:sldMk cId="2936585924" sldId="258"/>
            <ac:spMk id="2" creationId="{A820A7E7-A825-E744-DA23-18C017FECFA7}"/>
          </ac:spMkLst>
        </pc:spChg>
        <pc:spChg chg="mod">
          <ac:chgData name="John Tan Vie Ming" userId="7763ef91-f958-4804-876e-1942f77bfcbd" providerId="ADAL" clId="{7F9EE7F5-222D-45F7-94A4-1EB92E08CFCB}" dt="2023-03-06T06:10:45.940" v="409" actId="14100"/>
          <ac:spMkLst>
            <pc:docMk/>
            <pc:sldMk cId="2936585924" sldId="258"/>
            <ac:spMk id="3" creationId="{2601521F-F4FA-AC76-EE83-2136A8AB1DE8}"/>
          </ac:spMkLst>
        </pc:spChg>
        <pc:spChg chg="add mod">
          <ac:chgData name="John Tan Vie Ming" userId="7763ef91-f958-4804-876e-1942f77bfcbd" providerId="ADAL" clId="{7F9EE7F5-222D-45F7-94A4-1EB92E08CFCB}" dt="2023-03-06T06:08:38.728" v="396" actId="1076"/>
          <ac:spMkLst>
            <pc:docMk/>
            <pc:sldMk cId="2936585924" sldId="258"/>
            <ac:spMk id="9" creationId="{00ADF711-93A2-1535-D35C-A89CF3C68179}"/>
          </ac:spMkLst>
        </pc:spChg>
        <pc:spChg chg="add mod">
          <ac:chgData name="John Tan Vie Ming" userId="7763ef91-f958-4804-876e-1942f77bfcbd" providerId="ADAL" clId="{7F9EE7F5-222D-45F7-94A4-1EB92E08CFCB}" dt="2023-03-06T06:07:20.924" v="391" actId="1076"/>
          <ac:spMkLst>
            <pc:docMk/>
            <pc:sldMk cId="2936585924" sldId="258"/>
            <ac:spMk id="11" creationId="{DB63F2F8-F562-62D7-6309-43F947D4C6CC}"/>
          </ac:spMkLst>
        </pc:spChg>
        <pc:picChg chg="del">
          <ac:chgData name="John Tan Vie Ming" userId="7763ef91-f958-4804-876e-1942f77bfcbd" providerId="ADAL" clId="{7F9EE7F5-222D-45F7-94A4-1EB92E08CFCB}" dt="2023-03-06T05:49:02.138" v="156" actId="478"/>
          <ac:picMkLst>
            <pc:docMk/>
            <pc:sldMk cId="2936585924" sldId="258"/>
            <ac:picMk id="5" creationId="{18FE5695-63FB-6558-D759-69CCEF014134}"/>
          </ac:picMkLst>
        </pc:picChg>
        <pc:picChg chg="add del mod">
          <ac:chgData name="John Tan Vie Ming" userId="7763ef91-f958-4804-876e-1942f77bfcbd" providerId="ADAL" clId="{7F9EE7F5-222D-45F7-94A4-1EB92E08CFCB}" dt="2023-03-06T06:02:13.715" v="217" actId="478"/>
          <ac:picMkLst>
            <pc:docMk/>
            <pc:sldMk cId="2936585924" sldId="258"/>
            <ac:picMk id="6" creationId="{0569E444-4DFD-E2DB-25CB-92B1A60AC516}"/>
          </ac:picMkLst>
        </pc:picChg>
        <pc:picChg chg="add mod">
          <ac:chgData name="John Tan Vie Ming" userId="7763ef91-f958-4804-876e-1942f77bfcbd" providerId="ADAL" clId="{7F9EE7F5-222D-45F7-94A4-1EB92E08CFCB}" dt="2023-03-06T06:02:38.948" v="227" actId="14100"/>
          <ac:picMkLst>
            <pc:docMk/>
            <pc:sldMk cId="2936585924" sldId="258"/>
            <ac:picMk id="8" creationId="{AAF04346-3E11-BF7A-CDA6-7949DAF9F726}"/>
          </ac:picMkLst>
        </pc:picChg>
      </pc:sldChg>
      <pc:sldChg chg="del setBg">
        <pc:chgData name="John Tan Vie Ming" userId="7763ef91-f958-4804-876e-1942f77bfcbd" providerId="ADAL" clId="{7F9EE7F5-222D-45F7-94A4-1EB92E08CFCB}" dt="2023-03-06T06:39:13.710" v="420" actId="47"/>
        <pc:sldMkLst>
          <pc:docMk/>
          <pc:sldMk cId="1185168810" sldId="259"/>
        </pc:sldMkLst>
      </pc:sldChg>
      <pc:sldChg chg="addSp delSp add del setBg delDesignElem">
        <pc:chgData name="John Tan Vie Ming" userId="7763ef91-f958-4804-876e-1942f77bfcbd" providerId="ADAL" clId="{7F9EE7F5-222D-45F7-94A4-1EB92E08CFCB}" dt="2023-03-06T06:35:12.791" v="412"/>
        <pc:sldMkLst>
          <pc:docMk/>
          <pc:sldMk cId="2429447713" sldId="259"/>
        </pc:sldMkLst>
        <pc:spChg chg="add del">
          <ac:chgData name="John Tan Vie Ming" userId="7763ef91-f958-4804-876e-1942f77bfcbd" providerId="ADAL" clId="{7F9EE7F5-222D-45F7-94A4-1EB92E08CFCB}" dt="2023-03-06T06:35:12.791" v="412"/>
          <ac:spMkLst>
            <pc:docMk/>
            <pc:sldMk cId="2429447713" sldId="259"/>
            <ac:spMk id="10" creationId="{19D32F93-50AC-4C46-A5DB-291C60DDB7BD}"/>
          </ac:spMkLst>
        </pc:spChg>
        <pc:spChg chg="add del">
          <ac:chgData name="John Tan Vie Ming" userId="7763ef91-f958-4804-876e-1942f77bfcbd" providerId="ADAL" clId="{7F9EE7F5-222D-45F7-94A4-1EB92E08CFCB}" dt="2023-03-06T06:35:12.791" v="412"/>
          <ac:spMkLst>
            <pc:docMk/>
            <pc:sldMk cId="2429447713" sldId="259"/>
            <ac:spMk id="12" creationId="{827DC2C4-B485-428A-BF4A-472D2967F47F}"/>
          </ac:spMkLst>
        </pc:spChg>
        <pc:spChg chg="add del">
          <ac:chgData name="John Tan Vie Ming" userId="7763ef91-f958-4804-876e-1942f77bfcbd" providerId="ADAL" clId="{7F9EE7F5-222D-45F7-94A4-1EB92E08CFCB}" dt="2023-03-06T06:35:12.791" v="412"/>
          <ac:spMkLst>
            <pc:docMk/>
            <pc:sldMk cId="2429447713" sldId="259"/>
            <ac:spMk id="14" creationId="{EE04B5EB-F158-4507-90DD-BD23620C7CC9}"/>
          </ac:spMkLst>
        </pc:spChg>
      </pc:sldChg>
      <pc:sldChg chg="addSp modSp new del mod setBg">
        <pc:chgData name="John Tan Vie Ming" userId="7763ef91-f958-4804-876e-1942f77bfcbd" providerId="ADAL" clId="{7F9EE7F5-222D-45F7-94A4-1EB92E08CFCB}" dt="2023-03-06T06:39:10.803" v="419" actId="47"/>
        <pc:sldMkLst>
          <pc:docMk/>
          <pc:sldMk cId="3583622076" sldId="260"/>
        </pc:sldMkLst>
        <pc:spChg chg="mod">
          <ac:chgData name="John Tan Vie Ming" userId="7763ef91-f958-4804-876e-1942f77bfcbd" providerId="ADAL" clId="{7F9EE7F5-222D-45F7-94A4-1EB92E08CFCB}" dt="2023-03-06T06:38:42.470" v="417" actId="26606"/>
          <ac:spMkLst>
            <pc:docMk/>
            <pc:sldMk cId="3583622076" sldId="260"/>
            <ac:spMk id="2" creationId="{36131A35-9987-2405-65CC-B73FD485A9FD}"/>
          </ac:spMkLst>
        </pc:spChg>
        <pc:spChg chg="mod">
          <ac:chgData name="John Tan Vie Ming" userId="7763ef91-f958-4804-876e-1942f77bfcbd" providerId="ADAL" clId="{7F9EE7F5-222D-45F7-94A4-1EB92E08CFCB}" dt="2023-03-06T06:38:42.470" v="417" actId="26606"/>
          <ac:spMkLst>
            <pc:docMk/>
            <pc:sldMk cId="3583622076" sldId="260"/>
            <ac:spMk id="3" creationId="{0CD34FBF-3CF4-51D7-4909-1DB94EEFB18F}"/>
          </ac:spMkLst>
        </pc:spChg>
        <pc:spChg chg="add">
          <ac:chgData name="John Tan Vie Ming" userId="7763ef91-f958-4804-876e-1942f77bfcbd" providerId="ADAL" clId="{7F9EE7F5-222D-45F7-94A4-1EB92E08CFCB}" dt="2023-03-06T06:38:42.470" v="417" actId="26606"/>
          <ac:spMkLst>
            <pc:docMk/>
            <pc:sldMk cId="3583622076" sldId="260"/>
            <ac:spMk id="8" creationId="{081EA652-8C6A-4E69-BEB9-170809474553}"/>
          </ac:spMkLst>
        </pc:spChg>
        <pc:spChg chg="add">
          <ac:chgData name="John Tan Vie Ming" userId="7763ef91-f958-4804-876e-1942f77bfcbd" providerId="ADAL" clId="{7F9EE7F5-222D-45F7-94A4-1EB92E08CFCB}" dt="2023-03-06T06:38:42.470" v="417" actId="26606"/>
          <ac:spMkLst>
            <pc:docMk/>
            <pc:sldMk cId="3583622076" sldId="260"/>
            <ac:spMk id="10" creationId="{5298780A-33B9-4EA2-8F67-DE68AD62841B}"/>
          </ac:spMkLst>
        </pc:spChg>
        <pc:spChg chg="add">
          <ac:chgData name="John Tan Vie Ming" userId="7763ef91-f958-4804-876e-1942f77bfcbd" providerId="ADAL" clId="{7F9EE7F5-222D-45F7-94A4-1EB92E08CFCB}" dt="2023-03-06T06:38:42.470" v="417" actId="26606"/>
          <ac:spMkLst>
            <pc:docMk/>
            <pc:sldMk cId="3583622076" sldId="260"/>
            <ac:spMk id="12" creationId="{7F488E8B-4E1E-4402-8935-D4E6C02615C7}"/>
          </ac:spMkLst>
        </pc:spChg>
        <pc:picChg chg="add">
          <ac:chgData name="John Tan Vie Ming" userId="7763ef91-f958-4804-876e-1942f77bfcbd" providerId="ADAL" clId="{7F9EE7F5-222D-45F7-94A4-1EB92E08CFCB}" dt="2023-03-06T06:39:02.910" v="418"/>
          <ac:picMkLst>
            <pc:docMk/>
            <pc:sldMk cId="3583622076" sldId="260"/>
            <ac:picMk id="4" creationId="{9A381C54-8750-3AEC-084A-BBA401B72F2C}"/>
          </ac:picMkLst>
        </pc:picChg>
        <pc:cxnChg chg="add">
          <ac:chgData name="John Tan Vie Ming" userId="7763ef91-f958-4804-876e-1942f77bfcbd" providerId="ADAL" clId="{7F9EE7F5-222D-45F7-94A4-1EB92E08CFCB}" dt="2023-03-06T06:38:42.470" v="417" actId="26606"/>
          <ac:cxnSpMkLst>
            <pc:docMk/>
            <pc:sldMk cId="3583622076" sldId="260"/>
            <ac:cxnSpMk id="14" creationId="{23AAC9B5-8015-485C-ACF9-A750390E9A5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7631-74E2-2331-FB3F-DA7478D64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8E2D5-FCA6-DB0D-B69E-5B93BE6BC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A853F-ED74-C6BB-3FF1-41FB50F60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286B-DFE0-49AD-8054-3864D961A891}" type="datetimeFigureOut">
              <a:rPr lang="en-SG" smtClean="0"/>
              <a:t>6/3/2023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7C5CC-BD9A-38DA-E138-6371AB3A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7387F-A926-439E-4686-5016E608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F2E-37CE-41DE-A521-5590D39A7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852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EF9C-FBD7-E5CD-36E6-77C613F3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731D2-AA1D-65CF-2B56-C0DA88F28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7E44C-1766-73D7-048F-D5B4F337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286B-DFE0-49AD-8054-3864D961A891}" type="datetimeFigureOut">
              <a:rPr lang="en-SG" smtClean="0"/>
              <a:t>6/3/2023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92170-11E3-F37E-D1B3-FC4BA6FE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415A7-F64A-0C35-2E40-B040B031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F2E-37CE-41DE-A521-5590D39A7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381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1D4F6E-ECCD-B023-AB16-564E6C414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6BE43-61C8-9891-9CCF-C6ADDE45E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7566A-0195-060E-28FE-266969A56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286B-DFE0-49AD-8054-3864D961A891}" type="datetimeFigureOut">
              <a:rPr lang="en-SG" smtClean="0"/>
              <a:t>6/3/2023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CB1C3-FD90-0E46-ACBB-B1D20F05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C55A2-ABAA-80EF-F429-61AA9C74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F2E-37CE-41DE-A521-5590D39A7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564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9A8DD-A8FA-3D0C-15FA-69BFA2DD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56032-9B28-DAA0-68DA-F0AB0C874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3EF2F-1571-2806-8A96-9E2D752E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286B-DFE0-49AD-8054-3864D961A891}" type="datetimeFigureOut">
              <a:rPr lang="en-SG" smtClean="0"/>
              <a:t>6/3/2023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A6EA2-BC41-6D02-12AA-67E04FF0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A0AC8-DD24-4FCC-7431-0BE3481F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F2E-37CE-41DE-A521-5590D39A7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069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B9DC-961A-074C-B43F-0B694883C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46025-910F-D2C0-A4A1-926BA28B1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9E14E-8760-207C-77FD-BC49CCAC7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286B-DFE0-49AD-8054-3864D961A891}" type="datetimeFigureOut">
              <a:rPr lang="en-SG" smtClean="0"/>
              <a:t>6/3/2023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7464A-3823-2B2E-5445-D3A01707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EA1B3-AD7F-BB95-BC76-BE28CBC0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F2E-37CE-41DE-A521-5590D39A7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994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0B53-CBC6-A465-02A4-2E3FCCDB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7AC88-202B-314F-76BE-64C4D811D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D607C-994E-B8E2-B982-6379C472B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AE1D2-FEA8-DF35-A727-75F30381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286B-DFE0-49AD-8054-3864D961A891}" type="datetimeFigureOut">
              <a:rPr lang="en-SG" smtClean="0"/>
              <a:t>6/3/2023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5A4ED-2E66-8B5D-D719-E7BE1164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002CF-A5E3-4A9D-AB3F-C0151D71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F2E-37CE-41DE-A521-5590D39A7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44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E553-50BC-E6DE-6FD1-C3AF68B7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7BA3F-FD4D-4AB7-306E-EBBBD848F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36C28-4C14-1013-56E1-72FB4196A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DC6A09-C0EF-DADB-6D8C-CF40165A4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4F969-A9EE-9049-6105-12FD96429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DAB40E-4EBB-6E5C-CD68-0B141CAC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286B-DFE0-49AD-8054-3864D961A891}" type="datetimeFigureOut">
              <a:rPr lang="en-SG" smtClean="0"/>
              <a:t>6/3/2023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400E6-3BE9-67DF-9C53-07997813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8FE81-75A0-0CE4-40CB-F4A9A2CA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F2E-37CE-41DE-A521-5590D39A7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695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D28F-1689-4586-D44D-3A6BDC8F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4AF2F-5FF5-CD6A-F294-7FCCDF2A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286B-DFE0-49AD-8054-3864D961A891}" type="datetimeFigureOut">
              <a:rPr lang="en-SG" smtClean="0"/>
              <a:t>6/3/2023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40466-D639-C0B7-4C15-7CDEF68C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09BD4-6621-2883-B907-793DDA28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F2E-37CE-41DE-A521-5590D39A7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622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C24F36-0B83-BF0C-1857-E4B7DD1E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286B-DFE0-49AD-8054-3864D961A891}" type="datetimeFigureOut">
              <a:rPr lang="en-SG" smtClean="0"/>
              <a:t>6/3/2023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8FBA5-9462-0EA7-216F-D57CC5D01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CA62C-53F5-7E7C-3D61-E4F91D25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F2E-37CE-41DE-A521-5590D39A7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55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8C5B-EB8A-FB7E-DD79-117D4C8E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A86F6-5D59-FC02-B7D1-0F3C3D623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13893-7A7D-6556-184C-A6B9549FA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80D6A-1E89-153B-2525-B318FC8B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286B-DFE0-49AD-8054-3864D961A891}" type="datetimeFigureOut">
              <a:rPr lang="en-SG" smtClean="0"/>
              <a:t>6/3/2023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0D0F8-714E-B661-EFA3-35A0906A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E8353-E5D1-A2D9-96F1-41B46DE0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F2E-37CE-41DE-A521-5590D39A7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131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7372-2888-FBB4-2704-5BFB9A499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90156E-62E3-1335-59F8-40085603B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37133-3499-3549-5AB3-34D62B33A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C49F4-983F-3DE2-5BAA-3F3B1584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286B-DFE0-49AD-8054-3864D961A891}" type="datetimeFigureOut">
              <a:rPr lang="en-SG" smtClean="0"/>
              <a:t>6/3/2023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F07FD-5C7B-85DA-A2AA-68229273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A5A68-8F23-9E1D-B210-766206AB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F2E-37CE-41DE-A521-5590D39A7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442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296BA-77ED-734E-5328-C09E8DC47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2A578-0876-04B4-74C2-CF7B97E06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C8D73-3BE1-6D6D-51CD-27DF84CA4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7286B-DFE0-49AD-8054-3864D961A891}" type="datetimeFigureOut">
              <a:rPr lang="en-SG" smtClean="0"/>
              <a:t>6/3/2023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9CB21-C021-5779-F9BC-EABCC4850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66ED-40C9-A680-7700-87FDEDA8D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91F2E-37CE-41DE-A521-5590D39A7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884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E5695-63FB-6558-D759-69CCEF014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92" y="997211"/>
            <a:ext cx="9846366" cy="1538279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0A7E7-A825-E744-DA23-18C017FEC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192" y="3014134"/>
            <a:ext cx="8921672" cy="117127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SG" sz="6800">
                <a:latin typeface="Times New Roman" panose="02020603050405020304" pitchFamily="18" charset="0"/>
                <a:cs typeface="Times New Roman" panose="02020603050405020304" pitchFamily="18" charset="0"/>
              </a:rPr>
              <a:t>Cross selling </a:t>
            </a:r>
            <a:r>
              <a:rPr lang="en-SG" sz="4200">
                <a:latin typeface="Times New Roman" panose="02020603050405020304" pitchFamily="18" charset="0"/>
                <a:cs typeface="Times New Roman" panose="02020603050405020304" pitchFamily="18" charset="0"/>
              </a:rPr>
              <a:t>high value customers</a:t>
            </a:r>
            <a:endParaRPr lang="en-SG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1521F-F4FA-AC76-EE83-2136A8AB1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6192" y="4318829"/>
            <a:ext cx="7865266" cy="1912327"/>
          </a:xfrm>
        </p:spPr>
        <p:txBody>
          <a:bodyPr anchor="t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sz="1800" dirty="0"/>
              <a:t>Matcha Starter Kit &amp; Awakening Matcha Whisk Set frequently bought together </a:t>
            </a:r>
            <a:r>
              <a:rPr lang="en-SG" sz="1300" dirty="0"/>
              <a:t>(</a:t>
            </a:r>
            <a:r>
              <a:rPr lang="en-SG" sz="1300" dirty="0" err="1"/>
              <a:t>Apriori</a:t>
            </a:r>
            <a:r>
              <a:rPr lang="en-SG" sz="1300" dirty="0"/>
              <a:t> Algorithm)*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sz="1800" dirty="0"/>
              <a:t>Bought most number of times by top customers segment </a:t>
            </a:r>
            <a:r>
              <a:rPr lang="en-SG" sz="1200" dirty="0"/>
              <a:t>(RFM Analysis)*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sz="1800" b="1" dirty="0"/>
              <a:t>Potential uplift is </a:t>
            </a:r>
            <a:r>
              <a:rPr lang="en-SG" sz="2200" b="1" dirty="0">
                <a:solidFill>
                  <a:schemeClr val="accent5">
                    <a:lumMod val="75000"/>
                  </a:schemeClr>
                </a:solidFill>
              </a:rPr>
              <a:t>35%</a:t>
            </a:r>
            <a:r>
              <a:rPr lang="en-SG" sz="1800" dirty="0"/>
              <a:t> of gross sales of Awakening Matcha Whisk Set</a:t>
            </a:r>
          </a:p>
          <a:p>
            <a:pPr algn="l"/>
            <a:r>
              <a:rPr lang="en-SG" sz="1300" dirty="0"/>
              <a:t>*(Support &gt; 10%, Lift =1). Association Rules &amp; Frequent </a:t>
            </a:r>
            <a:r>
              <a:rPr lang="en-SG" sz="1300" dirty="0" err="1"/>
              <a:t>Itensets</a:t>
            </a:r>
            <a:endParaRPr lang="en-SG" sz="1300" dirty="0"/>
          </a:p>
          <a:p>
            <a:pPr algn="l"/>
            <a:endParaRPr lang="en-SG" sz="1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F7D220-85C4-2DC7-4886-2D6CA111ADE3}"/>
              </a:ext>
            </a:extLst>
          </p:cNvPr>
          <p:cNvSpPr/>
          <p:nvPr/>
        </p:nvSpPr>
        <p:spPr>
          <a:xfrm>
            <a:off x="9932102" y="1889941"/>
            <a:ext cx="1166191" cy="64554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255FD-5FC7-077C-87ED-B7972D761EB8}"/>
              </a:ext>
            </a:extLst>
          </p:cNvPr>
          <p:cNvSpPr txBox="1"/>
          <p:nvPr/>
        </p:nvSpPr>
        <p:spPr>
          <a:xfrm>
            <a:off x="9828020" y="2711436"/>
            <a:ext cx="19786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Additional revenue</a:t>
            </a:r>
          </a:p>
        </p:txBody>
      </p:sp>
    </p:spTree>
    <p:extLst>
      <p:ext uri="{BB962C8B-B14F-4D97-AF65-F5344CB8AC3E}">
        <p14:creationId xmlns:p14="http://schemas.microsoft.com/office/powerpoint/2010/main" val="16685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0A7E7-A825-E744-DA23-18C017FEC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1007" y="3147556"/>
            <a:ext cx="8921672" cy="117127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SG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</a:t>
            </a:r>
            <a:r>
              <a:rPr lang="en-SG" sz="6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selling </a:t>
            </a:r>
            <a:r>
              <a:rPr lang="en-SG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 value customers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1521F-F4FA-AC76-EE83-2136A8AB1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6191" y="4440767"/>
            <a:ext cx="8856487" cy="1912327"/>
          </a:xfrm>
        </p:spPr>
        <p:txBody>
          <a:bodyPr anchor="t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sz="1800" dirty="0"/>
              <a:t>Ceremonial Uji Matcha Powder &amp; Barista Uji Matcha Powder frequently bought together </a:t>
            </a:r>
            <a:r>
              <a:rPr lang="en-SG" sz="1300" dirty="0"/>
              <a:t>(</a:t>
            </a:r>
            <a:r>
              <a:rPr lang="en-SG" sz="1300" dirty="0" err="1"/>
              <a:t>Apriori</a:t>
            </a:r>
            <a:r>
              <a:rPr lang="en-SG" sz="1300" dirty="0"/>
              <a:t> Algorithm)*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sz="1800" dirty="0"/>
              <a:t>Bought most number of times by medium value customers segment </a:t>
            </a:r>
            <a:r>
              <a:rPr lang="en-SG" sz="1200" dirty="0"/>
              <a:t>(RFM Analysis)*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sz="1800" b="1" dirty="0"/>
              <a:t>Potential uplift is </a:t>
            </a:r>
            <a:r>
              <a:rPr lang="en-SG" sz="2200" b="1" dirty="0">
                <a:solidFill>
                  <a:schemeClr val="accent5">
                    <a:lumMod val="75000"/>
                  </a:schemeClr>
                </a:solidFill>
              </a:rPr>
              <a:t>18%</a:t>
            </a:r>
            <a:r>
              <a:rPr lang="en-SG" sz="1800" dirty="0"/>
              <a:t> of gross sales of Barista Uji Matcha Powder</a:t>
            </a:r>
          </a:p>
          <a:p>
            <a:pPr algn="l"/>
            <a:r>
              <a:rPr lang="en-SG" sz="1300" dirty="0"/>
              <a:t>*(Support &gt; 5%, Lift &gt; 2). Association Rules &amp; Frequent </a:t>
            </a:r>
            <a:r>
              <a:rPr lang="en-SG" sz="1300" dirty="0" err="1"/>
              <a:t>Itensets</a:t>
            </a:r>
            <a:endParaRPr lang="en-SG" sz="1300" dirty="0"/>
          </a:p>
          <a:p>
            <a:pPr algn="l"/>
            <a:endParaRPr lang="en-SG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F04346-3E11-BF7A-CDA6-7949DAF9F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92" y="1110952"/>
            <a:ext cx="9183756" cy="154892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ADF711-93A2-1535-D35C-A89CF3C68179}"/>
              </a:ext>
            </a:extLst>
          </p:cNvPr>
          <p:cNvSpPr/>
          <p:nvPr/>
        </p:nvSpPr>
        <p:spPr>
          <a:xfrm>
            <a:off x="9344623" y="2055906"/>
            <a:ext cx="1166191" cy="64554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63F2F8-F562-62D7-6309-43F947D4C6CC}"/>
              </a:ext>
            </a:extLst>
          </p:cNvPr>
          <p:cNvSpPr txBox="1"/>
          <p:nvPr/>
        </p:nvSpPr>
        <p:spPr>
          <a:xfrm>
            <a:off x="9276522" y="2823392"/>
            <a:ext cx="1814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Additional revenue</a:t>
            </a:r>
          </a:p>
        </p:txBody>
      </p:sp>
    </p:spTree>
    <p:extLst>
      <p:ext uri="{BB962C8B-B14F-4D97-AF65-F5344CB8AC3E}">
        <p14:creationId xmlns:p14="http://schemas.microsoft.com/office/powerpoint/2010/main" val="2936585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126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Cross selling high value customers</vt:lpstr>
      <vt:lpstr>Cross selling medium value customers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selling</dc:title>
  <dc:creator>John Tan Vie Ming</dc:creator>
  <cp:lastModifiedBy>John Tan Vie Ming</cp:lastModifiedBy>
  <cp:revision>1</cp:revision>
  <dcterms:created xsi:type="dcterms:W3CDTF">2023-03-06T04:07:53Z</dcterms:created>
  <dcterms:modified xsi:type="dcterms:W3CDTF">2023-03-06T06:39:17Z</dcterms:modified>
</cp:coreProperties>
</file>