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56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63"/>
    <a:srgbClr val="DDFFE5"/>
    <a:srgbClr val="DE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1539A-A18E-4CA3-99F0-20838FD60D68}" v="856" dt="2022-12-23T02:41:16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85289" autoAdjust="0"/>
  </p:normalViewPr>
  <p:slideViewPr>
    <p:cSldViewPr snapToGrid="0">
      <p:cViewPr varScale="1">
        <p:scale>
          <a:sx n="61" d="100"/>
          <a:sy n="61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an Vie Ming" userId="7763ef91-f958-4804-876e-1942f77bfcbd" providerId="ADAL" clId="{7AC1539A-A18E-4CA3-99F0-20838FD60D68}"/>
    <pc:docChg chg="undo custSel addSld delSld modSld">
      <pc:chgData name="John Tan Vie Ming" userId="7763ef91-f958-4804-876e-1942f77bfcbd" providerId="ADAL" clId="{7AC1539A-A18E-4CA3-99F0-20838FD60D68}" dt="2022-12-23T02:41:16.360" v="3202"/>
      <pc:docMkLst>
        <pc:docMk/>
      </pc:docMkLst>
      <pc:sldChg chg="modSp mod">
        <pc:chgData name="John Tan Vie Ming" userId="7763ef91-f958-4804-876e-1942f77bfcbd" providerId="ADAL" clId="{7AC1539A-A18E-4CA3-99F0-20838FD60D68}" dt="2022-12-20T03:29:25.304" v="80" actId="20577"/>
        <pc:sldMkLst>
          <pc:docMk/>
          <pc:sldMk cId="2661443014" sldId="256"/>
        </pc:sldMkLst>
        <pc:spChg chg="mod">
          <ac:chgData name="John Tan Vie Ming" userId="7763ef91-f958-4804-876e-1942f77bfcbd" providerId="ADAL" clId="{7AC1539A-A18E-4CA3-99F0-20838FD60D68}" dt="2022-12-20T03:27:20.400" v="30" actId="20577"/>
          <ac:spMkLst>
            <pc:docMk/>
            <pc:sldMk cId="2661443014" sldId="256"/>
            <ac:spMk id="2" creationId="{4537676B-F833-BD5C-2734-404DBC160935}"/>
          </ac:spMkLst>
        </pc:spChg>
        <pc:spChg chg="mod">
          <ac:chgData name="John Tan Vie Ming" userId="7763ef91-f958-4804-876e-1942f77bfcbd" providerId="ADAL" clId="{7AC1539A-A18E-4CA3-99F0-20838FD60D68}" dt="2022-12-20T03:29:25.304" v="80" actId="20577"/>
          <ac:spMkLst>
            <pc:docMk/>
            <pc:sldMk cId="2661443014" sldId="256"/>
            <ac:spMk id="3" creationId="{FFA812F5-9E6E-DD6A-A95C-D4B113D45A56}"/>
          </ac:spMkLst>
        </pc:spChg>
      </pc:sldChg>
      <pc:sldChg chg="modSp del mod modNotesTx">
        <pc:chgData name="John Tan Vie Ming" userId="7763ef91-f958-4804-876e-1942f77bfcbd" providerId="ADAL" clId="{7AC1539A-A18E-4CA3-99F0-20838FD60D68}" dt="2022-12-22T07:28:53.734" v="3133" actId="47"/>
        <pc:sldMkLst>
          <pc:docMk/>
          <pc:sldMk cId="1985476033" sldId="257"/>
        </pc:sldMkLst>
        <pc:spChg chg="mod">
          <ac:chgData name="John Tan Vie Ming" userId="7763ef91-f958-4804-876e-1942f77bfcbd" providerId="ADAL" clId="{7AC1539A-A18E-4CA3-99F0-20838FD60D68}" dt="2022-12-22T04:11:19.998" v="2284" actId="113"/>
          <ac:spMkLst>
            <pc:docMk/>
            <pc:sldMk cId="1985476033" sldId="257"/>
            <ac:spMk id="2" creationId="{BC3F894E-68B7-3A9F-2EED-BCE88B0D1BDF}"/>
          </ac:spMkLst>
        </pc:spChg>
      </pc:sldChg>
      <pc:sldChg chg="addSp delSp modSp mod setBg modNotesTx">
        <pc:chgData name="John Tan Vie Ming" userId="7763ef91-f958-4804-876e-1942f77bfcbd" providerId="ADAL" clId="{7AC1539A-A18E-4CA3-99F0-20838FD60D68}" dt="2022-12-21T06:54:51.409" v="1945" actId="207"/>
        <pc:sldMkLst>
          <pc:docMk/>
          <pc:sldMk cId="3412544036" sldId="258"/>
        </pc:sldMkLst>
        <pc:spChg chg="mod">
          <ac:chgData name="John Tan Vie Ming" userId="7763ef91-f958-4804-876e-1942f77bfcbd" providerId="ADAL" clId="{7AC1539A-A18E-4CA3-99F0-20838FD60D68}" dt="2022-12-20T03:47:09.322" v="431" actId="14100"/>
          <ac:spMkLst>
            <pc:docMk/>
            <pc:sldMk cId="3412544036" sldId="258"/>
            <ac:spMk id="2" creationId="{E13072AC-2A70-721C-163E-9E80A7EA172C}"/>
          </ac:spMkLst>
        </pc:spChg>
        <pc:spChg chg="del">
          <ac:chgData name="John Tan Vie Ming" userId="7763ef91-f958-4804-876e-1942f77bfcbd" providerId="ADAL" clId="{7AC1539A-A18E-4CA3-99F0-20838FD60D68}" dt="2022-12-20T03:31:55.244" v="81" actId="22"/>
          <ac:spMkLst>
            <pc:docMk/>
            <pc:sldMk cId="3412544036" sldId="258"/>
            <ac:spMk id="3" creationId="{248C7761-80A4-5035-74D8-56AE4328102F}"/>
          </ac:spMkLst>
        </pc:spChg>
        <pc:spChg chg="mod">
          <ac:chgData name="John Tan Vie Ming" userId="7763ef91-f958-4804-876e-1942f77bfcbd" providerId="ADAL" clId="{7AC1539A-A18E-4CA3-99F0-20838FD60D68}" dt="2022-12-21T06:54:51.409" v="1945" actId="207"/>
          <ac:spMkLst>
            <pc:docMk/>
            <pc:sldMk cId="3412544036" sldId="258"/>
            <ac:spMk id="4" creationId="{E9A180EE-AC78-3F7E-FAEC-40ADC69117DE}"/>
          </ac:spMkLst>
        </pc:spChg>
        <pc:spChg chg="add del mod">
          <ac:chgData name="John Tan Vie Ming" userId="7763ef91-f958-4804-876e-1942f77bfcbd" providerId="ADAL" clId="{7AC1539A-A18E-4CA3-99F0-20838FD60D68}" dt="2022-12-20T06:36:25.888" v="1797" actId="20577"/>
          <ac:spMkLst>
            <pc:docMk/>
            <pc:sldMk cId="3412544036" sldId="258"/>
            <ac:spMk id="8" creationId="{73A8E6BC-51D1-6539-D591-115F39CF75AF}"/>
          </ac:spMkLst>
        </pc:spChg>
        <pc:spChg chg="add mod">
          <ac:chgData name="John Tan Vie Ming" userId="7763ef91-f958-4804-876e-1942f77bfcbd" providerId="ADAL" clId="{7AC1539A-A18E-4CA3-99F0-20838FD60D68}" dt="2022-12-20T03:50:17.772" v="501" actId="207"/>
          <ac:spMkLst>
            <pc:docMk/>
            <pc:sldMk cId="3412544036" sldId="258"/>
            <ac:spMk id="9" creationId="{D37E3174-31B1-A359-FE08-8188E972991F}"/>
          </ac:spMkLst>
        </pc:spChg>
        <pc:spChg chg="add mod">
          <ac:chgData name="John Tan Vie Ming" userId="7763ef91-f958-4804-876e-1942f77bfcbd" providerId="ADAL" clId="{7AC1539A-A18E-4CA3-99F0-20838FD60D68}" dt="2022-12-20T03:50:38.985" v="503" actId="207"/>
          <ac:spMkLst>
            <pc:docMk/>
            <pc:sldMk cId="3412544036" sldId="258"/>
            <ac:spMk id="10" creationId="{5DF92025-CB18-1D6D-3D09-053F4F51ADD6}"/>
          </ac:spMkLst>
        </pc:spChg>
        <pc:spChg chg="add">
          <ac:chgData name="John Tan Vie Ming" userId="7763ef91-f958-4804-876e-1942f77bfcbd" providerId="ADAL" clId="{7AC1539A-A18E-4CA3-99F0-20838FD60D68}" dt="2022-12-20T03:33:12.332" v="82" actId="26606"/>
          <ac:spMkLst>
            <pc:docMk/>
            <pc:sldMk cId="3412544036" sldId="258"/>
            <ac:spMk id="11" creationId="{E49D7415-2F11-44C2-B6AA-13A25B6814B9}"/>
          </ac:spMkLst>
        </pc:spChg>
        <pc:graphicFrameChg chg="add del mod modGraphic">
          <ac:chgData name="John Tan Vie Ming" userId="7763ef91-f958-4804-876e-1942f77bfcbd" providerId="ADAL" clId="{7AC1539A-A18E-4CA3-99F0-20838FD60D68}" dt="2022-12-20T03:48:38.954" v="464" actId="1032"/>
          <ac:graphicFrameMkLst>
            <pc:docMk/>
            <pc:sldMk cId="3412544036" sldId="258"/>
            <ac:graphicFrameMk id="12" creationId="{7C9E7158-B242-ABAE-0230-6FC9C6304D64}"/>
          </ac:graphicFrameMkLst>
        </pc:graphicFrameChg>
        <pc:picChg chg="add del mod ord">
          <ac:chgData name="John Tan Vie Ming" userId="7763ef91-f958-4804-876e-1942f77bfcbd" providerId="ADAL" clId="{7AC1539A-A18E-4CA3-99F0-20838FD60D68}" dt="2022-12-20T03:38:08.250" v="83" actId="478"/>
          <ac:picMkLst>
            <pc:docMk/>
            <pc:sldMk cId="3412544036" sldId="258"/>
            <ac:picMk id="6" creationId="{29EBA353-99AE-D4FE-8130-A5EBEF409D1B}"/>
          </ac:picMkLst>
        </pc:picChg>
        <pc:cxnChg chg="add">
          <ac:chgData name="John Tan Vie Ming" userId="7763ef91-f958-4804-876e-1942f77bfcbd" providerId="ADAL" clId="{7AC1539A-A18E-4CA3-99F0-20838FD60D68}" dt="2022-12-20T03:33:12.332" v="82" actId="26606"/>
          <ac:cxnSpMkLst>
            <pc:docMk/>
            <pc:sldMk cId="3412544036" sldId="258"/>
            <ac:cxnSpMk id="13" creationId="{D2E57F3D-33BE-4306-87E6-245763719516}"/>
          </ac:cxnSpMkLst>
        </pc:cxnChg>
      </pc:sldChg>
      <pc:sldChg chg="addSp delSp modSp new del mod">
        <pc:chgData name="John Tan Vie Ming" userId="7763ef91-f958-4804-876e-1942f77bfcbd" providerId="ADAL" clId="{7AC1539A-A18E-4CA3-99F0-20838FD60D68}" dt="2022-12-20T05:54:28.455" v="510" actId="47"/>
        <pc:sldMkLst>
          <pc:docMk/>
          <pc:sldMk cId="3146661598" sldId="259"/>
        </pc:sldMkLst>
        <pc:spChg chg="add del mod">
          <ac:chgData name="John Tan Vie Ming" userId="7763ef91-f958-4804-876e-1942f77bfcbd" providerId="ADAL" clId="{7AC1539A-A18E-4CA3-99F0-20838FD60D68}" dt="2022-12-20T05:53:57.688" v="508" actId="22"/>
          <ac:spMkLst>
            <pc:docMk/>
            <pc:sldMk cId="3146661598" sldId="259"/>
            <ac:spMk id="5" creationId="{32E7B2CB-2020-0DA0-7A0B-43E561D51C1D}"/>
          </ac:spMkLst>
        </pc:spChg>
      </pc:sldChg>
      <pc:sldChg chg="delSp modSp add mod modNotesTx">
        <pc:chgData name="John Tan Vie Ming" userId="7763ef91-f958-4804-876e-1942f77bfcbd" providerId="ADAL" clId="{7AC1539A-A18E-4CA3-99F0-20838FD60D68}" dt="2022-12-21T09:52:35.750" v="2188" actId="20577"/>
        <pc:sldMkLst>
          <pc:docMk/>
          <pc:sldMk cId="2434048587" sldId="260"/>
        </pc:sldMkLst>
        <pc:spChg chg="mod">
          <ac:chgData name="John Tan Vie Ming" userId="7763ef91-f958-4804-876e-1942f77bfcbd" providerId="ADAL" clId="{7AC1539A-A18E-4CA3-99F0-20838FD60D68}" dt="2022-12-20T06:16:05.834" v="1498" actId="207"/>
          <ac:spMkLst>
            <pc:docMk/>
            <pc:sldMk cId="2434048587" sldId="260"/>
            <ac:spMk id="32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0T05:56:39.497" v="708"/>
          <ac:spMkLst>
            <pc:docMk/>
            <pc:sldMk cId="2434048587" sldId="260"/>
            <ac:spMk id="34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5:54:53.954" v="537" actId="20577"/>
          <ac:spMkLst>
            <pc:docMk/>
            <pc:sldMk cId="2434048587" sldId="260"/>
            <ac:spMk id="35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7:09.925" v="1509" actId="207"/>
          <ac:spMkLst>
            <pc:docMk/>
            <pc:sldMk cId="2434048587" sldId="260"/>
            <ac:spMk id="36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7:09.925" v="1509" actId="207"/>
          <ac:spMkLst>
            <pc:docMk/>
            <pc:sldMk cId="2434048587" sldId="260"/>
            <ac:spMk id="37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7:46.904" v="1513" actId="207"/>
          <ac:spMkLst>
            <pc:docMk/>
            <pc:sldMk cId="2434048587" sldId="260"/>
            <ac:spMk id="39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7:46.904" v="1513" actId="207"/>
          <ac:spMkLst>
            <pc:docMk/>
            <pc:sldMk cId="2434048587" sldId="260"/>
            <ac:spMk id="40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5:55:51.539" v="589" actId="2711"/>
          <ac:spMkLst>
            <pc:docMk/>
            <pc:sldMk cId="2434048587" sldId="260"/>
            <ac:spMk id="43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01:26.195" v="1227" actId="20577"/>
          <ac:spMkLst>
            <pc:docMk/>
            <pc:sldMk cId="2434048587" sldId="260"/>
            <ac:spMk id="44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06:37.896" v="1266" actId="20577"/>
          <ac:spMkLst>
            <pc:docMk/>
            <pc:sldMk cId="2434048587" sldId="260"/>
            <ac:spMk id="45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0:21.437" v="1386" actId="20577"/>
          <ac:spMkLst>
            <pc:docMk/>
            <pc:sldMk cId="2434048587" sldId="260"/>
            <ac:spMk id="49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5:57:37.984" v="867" actId="20577"/>
          <ac:spMkLst>
            <pc:docMk/>
            <pc:sldMk cId="2434048587" sldId="260"/>
            <ac:spMk id="56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0T05:56:19.710" v="646"/>
          <ac:spMkLst>
            <pc:docMk/>
            <pc:sldMk cId="2434048587" sldId="260"/>
            <ac:spMk id="57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1T03:21:59.737" v="1851" actId="20577"/>
          <ac:spMkLst>
            <pc:docMk/>
            <pc:sldMk cId="2434048587" sldId="260"/>
            <ac:spMk id="58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6:29.322" v="1500" actId="207"/>
          <ac:spMkLst>
            <pc:docMk/>
            <pc:sldMk cId="2434048587" sldId="260"/>
            <ac:spMk id="59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00:15.736" v="1189" actId="1076"/>
          <ac:spMkLst>
            <pc:docMk/>
            <pc:sldMk cId="2434048587" sldId="260"/>
            <ac:spMk id="60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0T06:00:05.925" v="1187"/>
          <ac:spMkLst>
            <pc:docMk/>
            <pc:sldMk cId="2434048587" sldId="260"/>
            <ac:spMk id="61" creationId="{00000000-0000-0000-0000-000000000000}"/>
          </ac:spMkLst>
        </pc:spChg>
        <pc:grpChg chg="mod">
          <ac:chgData name="John Tan Vie Ming" userId="7763ef91-f958-4804-876e-1942f77bfcbd" providerId="ADAL" clId="{7AC1539A-A18E-4CA3-99F0-20838FD60D68}" dt="2022-12-20T06:17:09.925" v="1509" actId="207"/>
          <ac:grpSpMkLst>
            <pc:docMk/>
            <pc:sldMk cId="2434048587" sldId="260"/>
            <ac:grpSpMk id="33" creationId="{00000000-0000-0000-0000-000000000000}"/>
          </ac:grpSpMkLst>
        </pc:grpChg>
        <pc:grpChg chg="mod">
          <ac:chgData name="John Tan Vie Ming" userId="7763ef91-f958-4804-876e-1942f77bfcbd" providerId="ADAL" clId="{7AC1539A-A18E-4CA3-99F0-20838FD60D68}" dt="2022-12-20T06:17:46.904" v="1513" actId="207"/>
          <ac:grpSpMkLst>
            <pc:docMk/>
            <pc:sldMk cId="2434048587" sldId="260"/>
            <ac:grpSpMk id="38" creationId="{00000000-0000-0000-0000-000000000000}"/>
          </ac:grpSpMkLst>
        </pc:grpChg>
      </pc:sldChg>
      <pc:sldChg chg="delSp modSp mod">
        <pc:chgData name="John Tan Vie Ming" userId="7763ef91-f958-4804-876e-1942f77bfcbd" providerId="ADAL" clId="{7AC1539A-A18E-4CA3-99F0-20838FD60D68}" dt="2022-12-21T06:55:48.484" v="2106" actId="20577"/>
        <pc:sldMkLst>
          <pc:docMk/>
          <pc:sldMk cId="1602631877" sldId="261"/>
        </pc:sldMkLst>
        <pc:spChg chg="mod">
          <ac:chgData name="John Tan Vie Ming" userId="7763ef91-f958-4804-876e-1942f77bfcbd" providerId="ADAL" clId="{7AC1539A-A18E-4CA3-99F0-20838FD60D68}" dt="2022-12-21T06:55:48.484" v="2106" actId="20577"/>
          <ac:spMkLst>
            <pc:docMk/>
            <pc:sldMk cId="1602631877" sldId="261"/>
            <ac:spMk id="4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1T06:55:35.340" v="2095" actId="20577"/>
          <ac:spMkLst>
            <pc:docMk/>
            <pc:sldMk cId="1602631877" sldId="261"/>
            <ac:spMk id="32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1T06:55:24.672" v="2041"/>
          <ac:spMkLst>
            <pc:docMk/>
            <pc:sldMk cId="1602631877" sldId="261"/>
            <ac:spMk id="34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1T06:55:24.671" v="2039"/>
          <ac:spMkLst>
            <pc:docMk/>
            <pc:sldMk cId="1602631877" sldId="261"/>
            <ac:spMk id="35" creationId="{00000000-0000-0000-0000-000000000000}"/>
          </ac:spMkLst>
        </pc:spChg>
      </pc:sldChg>
      <pc:sldChg chg="addSp delSp modSp add mod">
        <pc:chgData name="John Tan Vie Ming" userId="7763ef91-f958-4804-876e-1942f77bfcbd" providerId="ADAL" clId="{7AC1539A-A18E-4CA3-99F0-20838FD60D68}" dt="2022-12-23T02:41:16.360" v="3202"/>
        <pc:sldMkLst>
          <pc:docMk/>
          <pc:sldMk cId="292150012" sldId="262"/>
        </pc:sldMkLst>
        <pc:spChg chg="del">
          <ac:chgData name="John Tan Vie Ming" userId="7763ef91-f958-4804-876e-1942f77bfcbd" providerId="ADAL" clId="{7AC1539A-A18E-4CA3-99F0-20838FD60D68}" dt="2022-12-22T05:35:39.729" v="2374" actId="1032"/>
          <ac:spMkLst>
            <pc:docMk/>
            <pc:sldMk cId="292150012" sldId="262"/>
            <ac:spMk id="3" creationId="{1FDCFBBD-CB46-4A67-B52D-BAD4832275F1}"/>
          </ac:spMkLst>
        </pc:spChg>
        <pc:graphicFrameChg chg="add mod modGraphic">
          <ac:chgData name="John Tan Vie Ming" userId="7763ef91-f958-4804-876e-1942f77bfcbd" providerId="ADAL" clId="{7AC1539A-A18E-4CA3-99F0-20838FD60D68}" dt="2022-12-23T02:41:16.360" v="3202"/>
          <ac:graphicFrameMkLst>
            <pc:docMk/>
            <pc:sldMk cId="292150012" sldId="262"/>
            <ac:graphicFrameMk id="4" creationId="{A08151D5-93C1-2583-F7C9-E91433C134D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14253-B42D-4BFE-AC38-582B7435F12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635BD27-1BD6-4104-B7D2-73DCCDA0B315}">
      <dgm:prSet phldrT="[Text]" custT="1"/>
      <dgm:spPr>
        <a:solidFill>
          <a:srgbClr val="171363"/>
        </a:solidFill>
      </dgm:spPr>
      <dgm:t>
        <a:bodyPr/>
        <a:lstStyle/>
        <a:p>
          <a:r>
            <a:rPr lang="en-SG" sz="1800" b="1" dirty="0"/>
            <a:t>Attractive price plans from competitors</a:t>
          </a:r>
        </a:p>
      </dgm:t>
    </dgm:pt>
    <dgm:pt modelId="{2E5F13D0-74BD-40DD-8764-B05297BCBD8C}" type="parTrans" cxnId="{1F4E16BA-BBB7-4D91-A7EE-3E284313CDD3}">
      <dgm:prSet/>
      <dgm:spPr/>
      <dgm:t>
        <a:bodyPr/>
        <a:lstStyle/>
        <a:p>
          <a:endParaRPr lang="en-SG"/>
        </a:p>
      </dgm:t>
    </dgm:pt>
    <dgm:pt modelId="{AF52E7CB-DD3F-4F9E-B644-9C0BD67999A8}" type="sibTrans" cxnId="{1F4E16BA-BBB7-4D91-A7EE-3E284313CDD3}">
      <dgm:prSet/>
      <dgm:spPr/>
      <dgm:t>
        <a:bodyPr/>
        <a:lstStyle/>
        <a:p>
          <a:endParaRPr lang="en-SG"/>
        </a:p>
      </dgm:t>
    </dgm:pt>
    <dgm:pt modelId="{D912A63C-E4CB-459E-93D2-1B5C14F4C240}">
      <dgm:prSet phldrT="[Text]" custT="1"/>
      <dgm:spPr/>
      <dgm:t>
        <a:bodyPr/>
        <a:lstStyle/>
        <a:p>
          <a:r>
            <a:rPr lang="en-SG" sz="1800" dirty="0"/>
            <a:t>Aggressive discounting from new entrant</a:t>
          </a:r>
        </a:p>
      </dgm:t>
    </dgm:pt>
    <dgm:pt modelId="{CE1562E0-1EB7-43C1-91D5-4570B192F955}" type="parTrans" cxnId="{482B54D6-CFB2-49AF-8FFF-A5E551A0B82A}">
      <dgm:prSet/>
      <dgm:spPr/>
      <dgm:t>
        <a:bodyPr/>
        <a:lstStyle/>
        <a:p>
          <a:endParaRPr lang="en-SG"/>
        </a:p>
      </dgm:t>
    </dgm:pt>
    <dgm:pt modelId="{A84F4D40-E978-4BD4-9FA4-CB030EA2B4FB}" type="sibTrans" cxnId="{482B54D6-CFB2-49AF-8FFF-A5E551A0B82A}">
      <dgm:prSet/>
      <dgm:spPr/>
      <dgm:t>
        <a:bodyPr/>
        <a:lstStyle/>
        <a:p>
          <a:endParaRPr lang="en-SG"/>
        </a:p>
      </dgm:t>
    </dgm:pt>
    <dgm:pt modelId="{631FCCD8-55E0-4758-AE1B-C86CD4930EF6}">
      <dgm:prSet phldrT="[Text]" custT="1"/>
      <dgm:spPr/>
      <dgm:t>
        <a:bodyPr/>
        <a:lstStyle/>
        <a:p>
          <a:r>
            <a:rPr lang="en-SG" sz="1800" dirty="0"/>
            <a:t>Enticing offers from incumbent telcos</a:t>
          </a:r>
        </a:p>
      </dgm:t>
    </dgm:pt>
    <dgm:pt modelId="{B219C540-E329-43E2-9F09-248004B56F81}" type="parTrans" cxnId="{E9E8174E-2512-429B-8F26-15B060F08ABD}">
      <dgm:prSet/>
      <dgm:spPr/>
      <dgm:t>
        <a:bodyPr/>
        <a:lstStyle/>
        <a:p>
          <a:endParaRPr lang="en-SG"/>
        </a:p>
      </dgm:t>
    </dgm:pt>
    <dgm:pt modelId="{6FB5B257-3076-47D7-BA08-3A7E567FE523}" type="sibTrans" cxnId="{E9E8174E-2512-429B-8F26-15B060F08ABD}">
      <dgm:prSet/>
      <dgm:spPr/>
      <dgm:t>
        <a:bodyPr/>
        <a:lstStyle/>
        <a:p>
          <a:endParaRPr lang="en-SG"/>
        </a:p>
      </dgm:t>
    </dgm:pt>
    <dgm:pt modelId="{7C5396DF-F855-456E-A135-07F046F92EBE}">
      <dgm:prSet phldrT="[Text]" custT="1"/>
      <dgm:spPr>
        <a:solidFill>
          <a:srgbClr val="171363"/>
        </a:solidFill>
      </dgm:spPr>
      <dgm:t>
        <a:bodyPr/>
        <a:lstStyle/>
        <a:p>
          <a:r>
            <a:rPr lang="en-SG" sz="1800" b="1" dirty="0"/>
            <a:t>Customer buying preferences have changed</a:t>
          </a:r>
        </a:p>
      </dgm:t>
    </dgm:pt>
    <dgm:pt modelId="{E39E0C1E-02A9-40A9-B3EE-9AE2F929C3D7}" type="parTrans" cxnId="{98C6D3FA-5327-42CB-81EB-61958BB355B2}">
      <dgm:prSet/>
      <dgm:spPr/>
      <dgm:t>
        <a:bodyPr/>
        <a:lstStyle/>
        <a:p>
          <a:endParaRPr lang="en-SG"/>
        </a:p>
      </dgm:t>
    </dgm:pt>
    <dgm:pt modelId="{10D95982-4F6E-434D-A1FD-381283E5A539}" type="sibTrans" cxnId="{98C6D3FA-5327-42CB-81EB-61958BB355B2}">
      <dgm:prSet/>
      <dgm:spPr/>
      <dgm:t>
        <a:bodyPr/>
        <a:lstStyle/>
        <a:p>
          <a:endParaRPr lang="en-SG"/>
        </a:p>
      </dgm:t>
    </dgm:pt>
    <dgm:pt modelId="{53372F06-7A0A-4981-AD49-3BCDBF72E379}">
      <dgm:prSet phldrT="[Text]"/>
      <dgm:spPr/>
      <dgm:t>
        <a:bodyPr/>
        <a:lstStyle/>
        <a:p>
          <a:r>
            <a:rPr lang="en-SG" dirty="0"/>
            <a:t>Changing demographics of customer segments</a:t>
          </a:r>
        </a:p>
      </dgm:t>
    </dgm:pt>
    <dgm:pt modelId="{17828832-2C86-456E-BB34-7D47B5979DAA}" type="parTrans" cxnId="{B6C0BE5C-AE79-4E87-B650-25340642509F}">
      <dgm:prSet/>
      <dgm:spPr/>
      <dgm:t>
        <a:bodyPr/>
        <a:lstStyle/>
        <a:p>
          <a:endParaRPr lang="en-SG"/>
        </a:p>
      </dgm:t>
    </dgm:pt>
    <dgm:pt modelId="{B7EDC7CE-4659-42F9-A8D8-C544BFF94AD1}" type="sibTrans" cxnId="{B6C0BE5C-AE79-4E87-B650-25340642509F}">
      <dgm:prSet/>
      <dgm:spPr/>
      <dgm:t>
        <a:bodyPr/>
        <a:lstStyle/>
        <a:p>
          <a:endParaRPr lang="en-SG"/>
        </a:p>
      </dgm:t>
    </dgm:pt>
    <dgm:pt modelId="{6708FF63-01CF-4233-AADE-A9AA3344576B}">
      <dgm:prSet phldrT="[Text]"/>
      <dgm:spPr/>
      <dgm:t>
        <a:bodyPr/>
        <a:lstStyle/>
        <a:p>
          <a:r>
            <a:rPr lang="en-SG" dirty="0"/>
            <a:t>Suboptimal product mix</a:t>
          </a:r>
        </a:p>
      </dgm:t>
    </dgm:pt>
    <dgm:pt modelId="{CCE6EFDC-D3F7-4E76-8417-26D4BFD13A56}" type="parTrans" cxnId="{C239A051-BA05-43CE-AB63-5044EBFA4202}">
      <dgm:prSet/>
      <dgm:spPr/>
      <dgm:t>
        <a:bodyPr/>
        <a:lstStyle/>
        <a:p>
          <a:endParaRPr lang="en-SG"/>
        </a:p>
      </dgm:t>
    </dgm:pt>
    <dgm:pt modelId="{FA592490-48C8-4475-95E4-38D35F28C3DB}" type="sibTrans" cxnId="{C239A051-BA05-43CE-AB63-5044EBFA4202}">
      <dgm:prSet/>
      <dgm:spPr/>
      <dgm:t>
        <a:bodyPr/>
        <a:lstStyle/>
        <a:p>
          <a:endParaRPr lang="en-SG"/>
        </a:p>
      </dgm:t>
    </dgm:pt>
    <dgm:pt modelId="{9BE8A017-DD34-4B9E-AD7B-D83CF0A31A02}">
      <dgm:prSet phldrT="[Text]" custT="1"/>
      <dgm:spPr>
        <a:solidFill>
          <a:srgbClr val="171363"/>
        </a:solidFill>
      </dgm:spPr>
      <dgm:t>
        <a:bodyPr/>
        <a:lstStyle/>
        <a:p>
          <a:r>
            <a:rPr lang="en-SG" sz="1800" b="1" dirty="0"/>
            <a:t>Customer Experience (CX) less than satisfactory</a:t>
          </a:r>
        </a:p>
      </dgm:t>
    </dgm:pt>
    <dgm:pt modelId="{4C5E91DB-2C21-45D8-930A-872BAD1B5A46}" type="parTrans" cxnId="{99CFDBFA-7FB8-4B37-B44E-43A6725D6C66}">
      <dgm:prSet/>
      <dgm:spPr/>
      <dgm:t>
        <a:bodyPr/>
        <a:lstStyle/>
        <a:p>
          <a:endParaRPr lang="en-SG"/>
        </a:p>
      </dgm:t>
    </dgm:pt>
    <dgm:pt modelId="{67C4F617-D5FB-4DE4-8637-54B52A1A602E}" type="sibTrans" cxnId="{99CFDBFA-7FB8-4B37-B44E-43A6725D6C66}">
      <dgm:prSet/>
      <dgm:spPr/>
      <dgm:t>
        <a:bodyPr/>
        <a:lstStyle/>
        <a:p>
          <a:endParaRPr lang="en-SG"/>
        </a:p>
      </dgm:t>
    </dgm:pt>
    <dgm:pt modelId="{B00CD45A-372A-4B81-908F-4E27E25325CB}">
      <dgm:prSet phldrT="[Text]"/>
      <dgm:spPr/>
      <dgm:t>
        <a:bodyPr/>
        <a:lstStyle/>
        <a:p>
          <a:r>
            <a:rPr lang="en-SG" dirty="0"/>
            <a:t>Network coverage and reliability</a:t>
          </a:r>
        </a:p>
      </dgm:t>
    </dgm:pt>
    <dgm:pt modelId="{5AFB1E7C-A60E-4178-B392-5A6A45049702}" type="parTrans" cxnId="{CD8E9F95-9AD8-480B-9275-5FA087D9D754}">
      <dgm:prSet/>
      <dgm:spPr/>
      <dgm:t>
        <a:bodyPr/>
        <a:lstStyle/>
        <a:p>
          <a:endParaRPr lang="en-SG"/>
        </a:p>
      </dgm:t>
    </dgm:pt>
    <dgm:pt modelId="{2E8CA2EB-2F1E-4558-8D5F-118394DADA29}" type="sibTrans" cxnId="{CD8E9F95-9AD8-480B-9275-5FA087D9D754}">
      <dgm:prSet/>
      <dgm:spPr/>
      <dgm:t>
        <a:bodyPr/>
        <a:lstStyle/>
        <a:p>
          <a:endParaRPr lang="en-SG"/>
        </a:p>
      </dgm:t>
    </dgm:pt>
    <dgm:pt modelId="{37ACC02F-91E1-4540-8769-F2B5028D5F2B}">
      <dgm:prSet phldrT="[Text]"/>
      <dgm:spPr/>
      <dgm:t>
        <a:bodyPr/>
        <a:lstStyle/>
        <a:p>
          <a:r>
            <a:rPr lang="en-SG" dirty="0"/>
            <a:t>Service quality of customer service officers</a:t>
          </a:r>
        </a:p>
      </dgm:t>
    </dgm:pt>
    <dgm:pt modelId="{8EAF90DF-9D2D-4FFA-B927-BF4FD155C372}" type="parTrans" cxnId="{D95182F0-C962-40E3-93D7-0655A3032A2A}">
      <dgm:prSet/>
      <dgm:spPr/>
      <dgm:t>
        <a:bodyPr/>
        <a:lstStyle/>
        <a:p>
          <a:endParaRPr lang="en-SG"/>
        </a:p>
      </dgm:t>
    </dgm:pt>
    <dgm:pt modelId="{92C670F3-BEF5-4CFA-8712-15CDB9A4B8D9}" type="sibTrans" cxnId="{D95182F0-C962-40E3-93D7-0655A3032A2A}">
      <dgm:prSet/>
      <dgm:spPr/>
      <dgm:t>
        <a:bodyPr/>
        <a:lstStyle/>
        <a:p>
          <a:endParaRPr lang="en-SG"/>
        </a:p>
      </dgm:t>
    </dgm:pt>
    <dgm:pt modelId="{B2B8AC47-E5D4-4E2B-98AE-0C861981EFBF}">
      <dgm:prSet phldrT="[Text]" custT="1"/>
      <dgm:spPr>
        <a:solidFill>
          <a:srgbClr val="171363"/>
        </a:solidFill>
      </dgm:spPr>
      <dgm:t>
        <a:bodyPr/>
        <a:lstStyle/>
        <a:p>
          <a:r>
            <a:rPr lang="en-SG" sz="1800" b="1" dirty="0"/>
            <a:t>New technologies offered by competitors</a:t>
          </a:r>
        </a:p>
      </dgm:t>
    </dgm:pt>
    <dgm:pt modelId="{05438602-B455-4CBC-BAD9-64BC95B09E22}" type="parTrans" cxnId="{453203BC-D1C8-4801-839A-2D1486BCCDC1}">
      <dgm:prSet/>
      <dgm:spPr/>
      <dgm:t>
        <a:bodyPr/>
        <a:lstStyle/>
        <a:p>
          <a:endParaRPr lang="en-SG"/>
        </a:p>
      </dgm:t>
    </dgm:pt>
    <dgm:pt modelId="{38ABF62B-E0B2-40BD-AD3C-3C3322DD4AC3}" type="sibTrans" cxnId="{453203BC-D1C8-4801-839A-2D1486BCCDC1}">
      <dgm:prSet/>
      <dgm:spPr/>
      <dgm:t>
        <a:bodyPr/>
        <a:lstStyle/>
        <a:p>
          <a:endParaRPr lang="en-SG"/>
        </a:p>
      </dgm:t>
    </dgm:pt>
    <dgm:pt modelId="{EA5BBCD2-84FE-4046-A20C-127688DF8CFC}">
      <dgm:prSet phldrT="[Text]"/>
      <dgm:spPr/>
      <dgm:t>
        <a:bodyPr/>
        <a:lstStyle/>
        <a:p>
          <a:r>
            <a:rPr lang="en-SG" dirty="0"/>
            <a:t>Mobile phones with advanced technology</a:t>
          </a:r>
        </a:p>
      </dgm:t>
    </dgm:pt>
    <dgm:pt modelId="{A1ECBD55-572C-4ADA-BFE4-8D30EBA8B43B}" type="parTrans" cxnId="{F39D313B-ACC5-451D-91FE-7A82C4FBA13E}">
      <dgm:prSet/>
      <dgm:spPr/>
      <dgm:t>
        <a:bodyPr/>
        <a:lstStyle/>
        <a:p>
          <a:endParaRPr lang="en-SG"/>
        </a:p>
      </dgm:t>
    </dgm:pt>
    <dgm:pt modelId="{FD3C6EE7-F0EC-4430-8F7D-10E734FEE8C6}" type="sibTrans" cxnId="{F39D313B-ACC5-451D-91FE-7A82C4FBA13E}">
      <dgm:prSet/>
      <dgm:spPr/>
      <dgm:t>
        <a:bodyPr/>
        <a:lstStyle/>
        <a:p>
          <a:endParaRPr lang="en-SG"/>
        </a:p>
      </dgm:t>
    </dgm:pt>
    <dgm:pt modelId="{C658660A-08D5-426B-9FDF-CC1A5F180456}">
      <dgm:prSet phldrT="[Text]"/>
      <dgm:spPr/>
      <dgm:t>
        <a:bodyPr/>
        <a:lstStyle/>
        <a:p>
          <a:r>
            <a:rPr lang="en-SG" dirty="0"/>
            <a:t>Networks with faster speeds</a:t>
          </a:r>
        </a:p>
      </dgm:t>
    </dgm:pt>
    <dgm:pt modelId="{31C14C2A-18E6-49A0-86CA-835EBB721A5F}" type="parTrans" cxnId="{B9FD07EA-77E5-4D89-9CED-B2FEA046BA76}">
      <dgm:prSet/>
      <dgm:spPr/>
      <dgm:t>
        <a:bodyPr/>
        <a:lstStyle/>
        <a:p>
          <a:endParaRPr lang="en-SG"/>
        </a:p>
      </dgm:t>
    </dgm:pt>
    <dgm:pt modelId="{DBC9FE8D-9E1C-45B5-9B91-8D58E4D7CD77}" type="sibTrans" cxnId="{B9FD07EA-77E5-4D89-9CED-B2FEA046BA76}">
      <dgm:prSet/>
      <dgm:spPr/>
      <dgm:t>
        <a:bodyPr/>
        <a:lstStyle/>
        <a:p>
          <a:endParaRPr lang="en-SG"/>
        </a:p>
      </dgm:t>
    </dgm:pt>
    <dgm:pt modelId="{A74F41AC-9362-4B96-9D54-D0BF87C764BA}" type="pres">
      <dgm:prSet presAssocID="{1D314253-B42D-4BFE-AC38-582B7435F12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883BE-75FF-4AA4-9CC0-77C345DCC4EA}" type="pres">
      <dgm:prSet presAssocID="{0635BD27-1BD6-4104-B7D2-73DCCDA0B315}" presName="root" presStyleCnt="0"/>
      <dgm:spPr/>
    </dgm:pt>
    <dgm:pt modelId="{D4E243FD-E795-4254-AF5D-5F996DCB8B17}" type="pres">
      <dgm:prSet presAssocID="{0635BD27-1BD6-4104-B7D2-73DCCDA0B315}" presName="rootComposite" presStyleCnt="0"/>
      <dgm:spPr/>
    </dgm:pt>
    <dgm:pt modelId="{AA03CCC4-D284-4393-9773-070DAA211CAB}" type="pres">
      <dgm:prSet presAssocID="{0635BD27-1BD6-4104-B7D2-73DCCDA0B315}" presName="rootText" presStyleLbl="node1" presStyleIdx="0" presStyleCnt="4" custScaleX="130694"/>
      <dgm:spPr/>
    </dgm:pt>
    <dgm:pt modelId="{628A2692-CE40-407E-AC2A-2CD3D840D68E}" type="pres">
      <dgm:prSet presAssocID="{0635BD27-1BD6-4104-B7D2-73DCCDA0B315}" presName="rootConnector" presStyleLbl="node1" presStyleIdx="0" presStyleCnt="4"/>
      <dgm:spPr/>
    </dgm:pt>
    <dgm:pt modelId="{B4AEB2B1-3ACF-4648-9073-85855B6EE9AE}" type="pres">
      <dgm:prSet presAssocID="{0635BD27-1BD6-4104-B7D2-73DCCDA0B315}" presName="childShape" presStyleCnt="0"/>
      <dgm:spPr/>
    </dgm:pt>
    <dgm:pt modelId="{074DDAEE-42A5-44A9-B793-67C256E61EA8}" type="pres">
      <dgm:prSet presAssocID="{CE1562E0-1EB7-43C1-91D5-4570B192F955}" presName="Name13" presStyleLbl="parChTrans1D2" presStyleIdx="0" presStyleCnt="8"/>
      <dgm:spPr/>
    </dgm:pt>
    <dgm:pt modelId="{0A2B1B25-4B33-448D-B488-8A171120C76F}" type="pres">
      <dgm:prSet presAssocID="{D912A63C-E4CB-459E-93D2-1B5C14F4C240}" presName="childText" presStyleLbl="bgAcc1" presStyleIdx="0" presStyleCnt="8" custScaleX="124879">
        <dgm:presLayoutVars>
          <dgm:bulletEnabled val="1"/>
        </dgm:presLayoutVars>
      </dgm:prSet>
      <dgm:spPr/>
    </dgm:pt>
    <dgm:pt modelId="{2CD20642-14C3-4870-9329-63FFE5AF3D77}" type="pres">
      <dgm:prSet presAssocID="{B219C540-E329-43E2-9F09-248004B56F81}" presName="Name13" presStyleLbl="parChTrans1D2" presStyleIdx="1" presStyleCnt="8"/>
      <dgm:spPr/>
    </dgm:pt>
    <dgm:pt modelId="{4A6962BC-FC50-4587-AA56-ACCDADA841EB}" type="pres">
      <dgm:prSet presAssocID="{631FCCD8-55E0-4758-AE1B-C86CD4930EF6}" presName="childText" presStyleLbl="bgAcc1" presStyleIdx="1" presStyleCnt="8" custScaleX="122130">
        <dgm:presLayoutVars>
          <dgm:bulletEnabled val="1"/>
        </dgm:presLayoutVars>
      </dgm:prSet>
      <dgm:spPr/>
    </dgm:pt>
    <dgm:pt modelId="{800919E7-399B-4703-8FE6-BB77F62ABA4C}" type="pres">
      <dgm:prSet presAssocID="{7C5396DF-F855-456E-A135-07F046F92EBE}" presName="root" presStyleCnt="0"/>
      <dgm:spPr/>
    </dgm:pt>
    <dgm:pt modelId="{85B0961B-BDED-45B5-B081-0EB1A43D64AC}" type="pres">
      <dgm:prSet presAssocID="{7C5396DF-F855-456E-A135-07F046F92EBE}" presName="rootComposite" presStyleCnt="0"/>
      <dgm:spPr/>
    </dgm:pt>
    <dgm:pt modelId="{13A0F225-763F-42CF-93B7-46D184A5F880}" type="pres">
      <dgm:prSet presAssocID="{7C5396DF-F855-456E-A135-07F046F92EBE}" presName="rootText" presStyleLbl="node1" presStyleIdx="1" presStyleCnt="4" custScaleX="127331" custScaleY="112857"/>
      <dgm:spPr/>
    </dgm:pt>
    <dgm:pt modelId="{CB78FBC8-215C-42F7-95EC-345014A8B58B}" type="pres">
      <dgm:prSet presAssocID="{7C5396DF-F855-456E-A135-07F046F92EBE}" presName="rootConnector" presStyleLbl="node1" presStyleIdx="1" presStyleCnt="4"/>
      <dgm:spPr/>
    </dgm:pt>
    <dgm:pt modelId="{38D7C3DD-BAF1-4007-8CBD-5DEDB7D8AE53}" type="pres">
      <dgm:prSet presAssocID="{7C5396DF-F855-456E-A135-07F046F92EBE}" presName="childShape" presStyleCnt="0"/>
      <dgm:spPr/>
    </dgm:pt>
    <dgm:pt modelId="{535D80B5-1454-4F83-8813-BE328F681614}" type="pres">
      <dgm:prSet presAssocID="{17828832-2C86-456E-BB34-7D47B5979DAA}" presName="Name13" presStyleLbl="parChTrans1D2" presStyleIdx="2" presStyleCnt="8"/>
      <dgm:spPr/>
    </dgm:pt>
    <dgm:pt modelId="{9AA41E7C-88C3-4CBE-A2C0-BA2E6E0D7725}" type="pres">
      <dgm:prSet presAssocID="{53372F06-7A0A-4981-AD49-3BCDBF72E379}" presName="childText" presStyleLbl="bgAcc1" presStyleIdx="2" presStyleCnt="8" custScaleX="134721">
        <dgm:presLayoutVars>
          <dgm:bulletEnabled val="1"/>
        </dgm:presLayoutVars>
      </dgm:prSet>
      <dgm:spPr/>
    </dgm:pt>
    <dgm:pt modelId="{457E5603-C895-4FC7-A093-3488A2456F1B}" type="pres">
      <dgm:prSet presAssocID="{CCE6EFDC-D3F7-4E76-8417-26D4BFD13A56}" presName="Name13" presStyleLbl="parChTrans1D2" presStyleIdx="3" presStyleCnt="8"/>
      <dgm:spPr/>
    </dgm:pt>
    <dgm:pt modelId="{9C03DA3E-B47E-4584-B71A-F3DA5B66C048}" type="pres">
      <dgm:prSet presAssocID="{6708FF63-01CF-4233-AADE-A9AA3344576B}" presName="childText" presStyleLbl="bgAcc1" presStyleIdx="3" presStyleCnt="8" custScaleX="137275">
        <dgm:presLayoutVars>
          <dgm:bulletEnabled val="1"/>
        </dgm:presLayoutVars>
      </dgm:prSet>
      <dgm:spPr/>
    </dgm:pt>
    <dgm:pt modelId="{C3CA04A0-8D30-46EB-A4A9-166A808D046A}" type="pres">
      <dgm:prSet presAssocID="{9BE8A017-DD34-4B9E-AD7B-D83CF0A31A02}" presName="root" presStyleCnt="0"/>
      <dgm:spPr/>
    </dgm:pt>
    <dgm:pt modelId="{BE7C9333-DD5E-4785-AB17-60E3EBC4C7C5}" type="pres">
      <dgm:prSet presAssocID="{9BE8A017-DD34-4B9E-AD7B-D83CF0A31A02}" presName="rootComposite" presStyleCnt="0"/>
      <dgm:spPr/>
    </dgm:pt>
    <dgm:pt modelId="{D1AE1523-E46A-4DE8-BF24-6467DDEB2603}" type="pres">
      <dgm:prSet presAssocID="{9BE8A017-DD34-4B9E-AD7B-D83CF0A31A02}" presName="rootText" presStyleLbl="node1" presStyleIdx="2" presStyleCnt="4" custScaleX="130694" custScaleY="120850"/>
      <dgm:spPr/>
    </dgm:pt>
    <dgm:pt modelId="{FCFB10AC-01FB-40D3-8095-CC383022B217}" type="pres">
      <dgm:prSet presAssocID="{9BE8A017-DD34-4B9E-AD7B-D83CF0A31A02}" presName="rootConnector" presStyleLbl="node1" presStyleIdx="2" presStyleCnt="4"/>
      <dgm:spPr/>
    </dgm:pt>
    <dgm:pt modelId="{93CC862A-CE76-4ECC-952F-2B858BAD4751}" type="pres">
      <dgm:prSet presAssocID="{9BE8A017-DD34-4B9E-AD7B-D83CF0A31A02}" presName="childShape" presStyleCnt="0"/>
      <dgm:spPr/>
    </dgm:pt>
    <dgm:pt modelId="{44C556C8-0B97-4EE2-8B7C-51E4E7251005}" type="pres">
      <dgm:prSet presAssocID="{5AFB1E7C-A60E-4178-B392-5A6A45049702}" presName="Name13" presStyleLbl="parChTrans1D2" presStyleIdx="4" presStyleCnt="8"/>
      <dgm:spPr/>
    </dgm:pt>
    <dgm:pt modelId="{3E25AE50-C90C-49D6-A63D-E36C2115F96E}" type="pres">
      <dgm:prSet presAssocID="{B00CD45A-372A-4B81-908F-4E27E25325CB}" presName="childText" presStyleLbl="bgAcc1" presStyleIdx="4" presStyleCnt="8" custScaleX="124879">
        <dgm:presLayoutVars>
          <dgm:bulletEnabled val="1"/>
        </dgm:presLayoutVars>
      </dgm:prSet>
      <dgm:spPr/>
    </dgm:pt>
    <dgm:pt modelId="{143EFE69-D527-4307-9421-98302DB4872E}" type="pres">
      <dgm:prSet presAssocID="{8EAF90DF-9D2D-4FFA-B927-BF4FD155C372}" presName="Name13" presStyleLbl="parChTrans1D2" presStyleIdx="5" presStyleCnt="8"/>
      <dgm:spPr/>
    </dgm:pt>
    <dgm:pt modelId="{4C7FA646-7FF7-4102-B79D-04374C1FFBDB}" type="pres">
      <dgm:prSet presAssocID="{37ACC02F-91E1-4540-8769-F2B5028D5F2B}" presName="childText" presStyleLbl="bgAcc1" presStyleIdx="5" presStyleCnt="8" custScaleX="122130">
        <dgm:presLayoutVars>
          <dgm:bulletEnabled val="1"/>
        </dgm:presLayoutVars>
      </dgm:prSet>
      <dgm:spPr/>
    </dgm:pt>
    <dgm:pt modelId="{E9B3B09B-89B7-41A8-95A1-02CD586C6902}" type="pres">
      <dgm:prSet presAssocID="{B2B8AC47-E5D4-4E2B-98AE-0C861981EFBF}" presName="root" presStyleCnt="0"/>
      <dgm:spPr/>
    </dgm:pt>
    <dgm:pt modelId="{A7766FEF-F07C-481C-BED3-468AE16F6FFC}" type="pres">
      <dgm:prSet presAssocID="{B2B8AC47-E5D4-4E2B-98AE-0C861981EFBF}" presName="rootComposite" presStyleCnt="0"/>
      <dgm:spPr/>
    </dgm:pt>
    <dgm:pt modelId="{6D754132-0392-4F58-B2A5-BCFA80D8B01B}" type="pres">
      <dgm:prSet presAssocID="{B2B8AC47-E5D4-4E2B-98AE-0C861981EFBF}" presName="rootText" presStyleLbl="node1" presStyleIdx="3" presStyleCnt="4" custScaleX="138204" custScaleY="113913"/>
      <dgm:spPr/>
    </dgm:pt>
    <dgm:pt modelId="{AC512085-8379-4B05-9E0E-3718443F454F}" type="pres">
      <dgm:prSet presAssocID="{B2B8AC47-E5D4-4E2B-98AE-0C861981EFBF}" presName="rootConnector" presStyleLbl="node1" presStyleIdx="3" presStyleCnt="4"/>
      <dgm:spPr/>
    </dgm:pt>
    <dgm:pt modelId="{C90A8177-C9A6-4642-9F70-E5F808835537}" type="pres">
      <dgm:prSet presAssocID="{B2B8AC47-E5D4-4E2B-98AE-0C861981EFBF}" presName="childShape" presStyleCnt="0"/>
      <dgm:spPr/>
    </dgm:pt>
    <dgm:pt modelId="{834A19FD-A006-4D43-99A2-269E66BC1A1D}" type="pres">
      <dgm:prSet presAssocID="{A1ECBD55-572C-4ADA-BFE4-8D30EBA8B43B}" presName="Name13" presStyleLbl="parChTrans1D2" presStyleIdx="6" presStyleCnt="8"/>
      <dgm:spPr/>
    </dgm:pt>
    <dgm:pt modelId="{B8BC8721-5B74-4A2D-899A-EBFDA807B26A}" type="pres">
      <dgm:prSet presAssocID="{EA5BBCD2-84FE-4046-A20C-127688DF8CFC}" presName="childText" presStyleLbl="bgAcc1" presStyleIdx="6" presStyleCnt="8" custScaleX="133786">
        <dgm:presLayoutVars>
          <dgm:bulletEnabled val="1"/>
        </dgm:presLayoutVars>
      </dgm:prSet>
      <dgm:spPr/>
    </dgm:pt>
    <dgm:pt modelId="{296E08C0-36EC-4C26-B87D-B8E2D6E4ED51}" type="pres">
      <dgm:prSet presAssocID="{31C14C2A-18E6-49A0-86CA-835EBB721A5F}" presName="Name13" presStyleLbl="parChTrans1D2" presStyleIdx="7" presStyleCnt="8"/>
      <dgm:spPr/>
    </dgm:pt>
    <dgm:pt modelId="{F203C95C-EEB2-42FD-B002-8DCD9683FD74}" type="pres">
      <dgm:prSet presAssocID="{C658660A-08D5-426B-9FDF-CC1A5F180456}" presName="childText" presStyleLbl="bgAcc1" presStyleIdx="7" presStyleCnt="8" custScaleX="132301">
        <dgm:presLayoutVars>
          <dgm:bulletEnabled val="1"/>
        </dgm:presLayoutVars>
      </dgm:prSet>
      <dgm:spPr/>
    </dgm:pt>
  </dgm:ptLst>
  <dgm:cxnLst>
    <dgm:cxn modelId="{843E1103-03EC-4048-BEC6-96717E4F01C0}" type="presOf" srcId="{9BE8A017-DD34-4B9E-AD7B-D83CF0A31A02}" destId="{D1AE1523-E46A-4DE8-BF24-6467DDEB2603}" srcOrd="0" destOrd="0" presId="urn:microsoft.com/office/officeart/2005/8/layout/hierarchy3"/>
    <dgm:cxn modelId="{F64E0819-31C3-4C5A-AB7F-C7063CEA1E90}" type="presOf" srcId="{A1ECBD55-572C-4ADA-BFE4-8D30EBA8B43B}" destId="{834A19FD-A006-4D43-99A2-269E66BC1A1D}" srcOrd="0" destOrd="0" presId="urn:microsoft.com/office/officeart/2005/8/layout/hierarchy3"/>
    <dgm:cxn modelId="{42A5BA1F-A769-459E-B646-671A3A7EA35B}" type="presOf" srcId="{53372F06-7A0A-4981-AD49-3BCDBF72E379}" destId="{9AA41E7C-88C3-4CBE-A2C0-BA2E6E0D7725}" srcOrd="0" destOrd="0" presId="urn:microsoft.com/office/officeart/2005/8/layout/hierarchy3"/>
    <dgm:cxn modelId="{094C5029-1FA3-43B4-9CE9-C605AA817013}" type="presOf" srcId="{7C5396DF-F855-456E-A135-07F046F92EBE}" destId="{13A0F225-763F-42CF-93B7-46D184A5F880}" srcOrd="0" destOrd="0" presId="urn:microsoft.com/office/officeart/2005/8/layout/hierarchy3"/>
    <dgm:cxn modelId="{16D06C2E-6814-4994-9D81-54BCA4F61DB4}" type="presOf" srcId="{5AFB1E7C-A60E-4178-B392-5A6A45049702}" destId="{44C556C8-0B97-4EE2-8B7C-51E4E7251005}" srcOrd="0" destOrd="0" presId="urn:microsoft.com/office/officeart/2005/8/layout/hierarchy3"/>
    <dgm:cxn modelId="{F39D313B-ACC5-451D-91FE-7A82C4FBA13E}" srcId="{B2B8AC47-E5D4-4E2B-98AE-0C861981EFBF}" destId="{EA5BBCD2-84FE-4046-A20C-127688DF8CFC}" srcOrd="0" destOrd="0" parTransId="{A1ECBD55-572C-4ADA-BFE4-8D30EBA8B43B}" sibTransId="{FD3C6EE7-F0EC-4430-8F7D-10E734FEE8C6}"/>
    <dgm:cxn modelId="{B6C0BE5C-AE79-4E87-B650-25340642509F}" srcId="{7C5396DF-F855-456E-A135-07F046F92EBE}" destId="{53372F06-7A0A-4981-AD49-3BCDBF72E379}" srcOrd="0" destOrd="0" parTransId="{17828832-2C86-456E-BB34-7D47B5979DAA}" sibTransId="{B7EDC7CE-4659-42F9-A8D8-C544BFF94AD1}"/>
    <dgm:cxn modelId="{1912766B-06CE-4D73-ACC1-EF9872BA0191}" type="presOf" srcId="{EA5BBCD2-84FE-4046-A20C-127688DF8CFC}" destId="{B8BC8721-5B74-4A2D-899A-EBFDA807B26A}" srcOrd="0" destOrd="0" presId="urn:microsoft.com/office/officeart/2005/8/layout/hierarchy3"/>
    <dgm:cxn modelId="{E9E8174E-2512-429B-8F26-15B060F08ABD}" srcId="{0635BD27-1BD6-4104-B7D2-73DCCDA0B315}" destId="{631FCCD8-55E0-4758-AE1B-C86CD4930EF6}" srcOrd="1" destOrd="0" parTransId="{B219C540-E329-43E2-9F09-248004B56F81}" sibTransId="{6FB5B257-3076-47D7-BA08-3A7E567FE523}"/>
    <dgm:cxn modelId="{C239A051-BA05-43CE-AB63-5044EBFA4202}" srcId="{7C5396DF-F855-456E-A135-07F046F92EBE}" destId="{6708FF63-01CF-4233-AADE-A9AA3344576B}" srcOrd="1" destOrd="0" parTransId="{CCE6EFDC-D3F7-4E76-8417-26D4BFD13A56}" sibTransId="{FA592490-48C8-4475-95E4-38D35F28C3DB}"/>
    <dgm:cxn modelId="{5C8B3252-DC39-4648-8F37-8C20E86172F2}" type="presOf" srcId="{9BE8A017-DD34-4B9E-AD7B-D83CF0A31A02}" destId="{FCFB10AC-01FB-40D3-8095-CC383022B217}" srcOrd="1" destOrd="0" presId="urn:microsoft.com/office/officeart/2005/8/layout/hierarchy3"/>
    <dgm:cxn modelId="{1742F657-811E-498D-AD35-52A98026E92B}" type="presOf" srcId="{0635BD27-1BD6-4104-B7D2-73DCCDA0B315}" destId="{628A2692-CE40-407E-AC2A-2CD3D840D68E}" srcOrd="1" destOrd="0" presId="urn:microsoft.com/office/officeart/2005/8/layout/hierarchy3"/>
    <dgm:cxn modelId="{83B53783-A1C1-4233-9C97-F03F6231BD0E}" type="presOf" srcId="{B2B8AC47-E5D4-4E2B-98AE-0C861981EFBF}" destId="{6D754132-0392-4F58-B2A5-BCFA80D8B01B}" srcOrd="0" destOrd="0" presId="urn:microsoft.com/office/officeart/2005/8/layout/hierarchy3"/>
    <dgm:cxn modelId="{7D4A6A83-412D-4575-A1A7-CF7A603B2531}" type="presOf" srcId="{6708FF63-01CF-4233-AADE-A9AA3344576B}" destId="{9C03DA3E-B47E-4584-B71A-F3DA5B66C048}" srcOrd="0" destOrd="0" presId="urn:microsoft.com/office/officeart/2005/8/layout/hierarchy3"/>
    <dgm:cxn modelId="{F0F4E488-A81F-4364-937B-89F89801C33B}" type="presOf" srcId="{7C5396DF-F855-456E-A135-07F046F92EBE}" destId="{CB78FBC8-215C-42F7-95EC-345014A8B58B}" srcOrd="1" destOrd="0" presId="urn:microsoft.com/office/officeart/2005/8/layout/hierarchy3"/>
    <dgm:cxn modelId="{CD8E9F95-9AD8-480B-9275-5FA087D9D754}" srcId="{9BE8A017-DD34-4B9E-AD7B-D83CF0A31A02}" destId="{B00CD45A-372A-4B81-908F-4E27E25325CB}" srcOrd="0" destOrd="0" parTransId="{5AFB1E7C-A60E-4178-B392-5A6A45049702}" sibTransId="{2E8CA2EB-2F1E-4558-8D5F-118394DADA29}"/>
    <dgm:cxn modelId="{F414B095-3CE2-475D-BD64-4C8CD4D11725}" type="presOf" srcId="{0635BD27-1BD6-4104-B7D2-73DCCDA0B315}" destId="{AA03CCC4-D284-4393-9773-070DAA211CAB}" srcOrd="0" destOrd="0" presId="urn:microsoft.com/office/officeart/2005/8/layout/hierarchy3"/>
    <dgm:cxn modelId="{BE80959A-AE34-4B29-89B9-4B07AF76AD86}" type="presOf" srcId="{17828832-2C86-456E-BB34-7D47B5979DAA}" destId="{535D80B5-1454-4F83-8813-BE328F681614}" srcOrd="0" destOrd="0" presId="urn:microsoft.com/office/officeart/2005/8/layout/hierarchy3"/>
    <dgm:cxn modelId="{12F6329B-936B-4FFD-A3C5-AE61896EA750}" type="presOf" srcId="{B2B8AC47-E5D4-4E2B-98AE-0C861981EFBF}" destId="{AC512085-8379-4B05-9E0E-3718443F454F}" srcOrd="1" destOrd="0" presId="urn:microsoft.com/office/officeart/2005/8/layout/hierarchy3"/>
    <dgm:cxn modelId="{CAB2BF9C-9E18-4385-93D7-1FF0E0E7D35B}" type="presOf" srcId="{631FCCD8-55E0-4758-AE1B-C86CD4930EF6}" destId="{4A6962BC-FC50-4587-AA56-ACCDADA841EB}" srcOrd="0" destOrd="0" presId="urn:microsoft.com/office/officeart/2005/8/layout/hierarchy3"/>
    <dgm:cxn modelId="{2953B8A3-4CE5-4A25-8C6C-3EB8C0AA7D67}" type="presOf" srcId="{8EAF90DF-9D2D-4FFA-B927-BF4FD155C372}" destId="{143EFE69-D527-4307-9421-98302DB4872E}" srcOrd="0" destOrd="0" presId="urn:microsoft.com/office/officeart/2005/8/layout/hierarchy3"/>
    <dgm:cxn modelId="{3AB61DA5-2D9C-41F0-8445-9DFAA70F362D}" type="presOf" srcId="{D912A63C-E4CB-459E-93D2-1B5C14F4C240}" destId="{0A2B1B25-4B33-448D-B488-8A171120C76F}" srcOrd="0" destOrd="0" presId="urn:microsoft.com/office/officeart/2005/8/layout/hierarchy3"/>
    <dgm:cxn modelId="{4B8DDDA8-D578-4569-A64A-4F60D3181DCE}" type="presOf" srcId="{C658660A-08D5-426B-9FDF-CC1A5F180456}" destId="{F203C95C-EEB2-42FD-B002-8DCD9683FD74}" srcOrd="0" destOrd="0" presId="urn:microsoft.com/office/officeart/2005/8/layout/hierarchy3"/>
    <dgm:cxn modelId="{976405B9-7AB4-4CF2-B266-895F355361C8}" type="presOf" srcId="{B00CD45A-372A-4B81-908F-4E27E25325CB}" destId="{3E25AE50-C90C-49D6-A63D-E36C2115F96E}" srcOrd="0" destOrd="0" presId="urn:microsoft.com/office/officeart/2005/8/layout/hierarchy3"/>
    <dgm:cxn modelId="{1F4E16BA-BBB7-4D91-A7EE-3E284313CDD3}" srcId="{1D314253-B42D-4BFE-AC38-582B7435F12A}" destId="{0635BD27-1BD6-4104-B7D2-73DCCDA0B315}" srcOrd="0" destOrd="0" parTransId="{2E5F13D0-74BD-40DD-8764-B05297BCBD8C}" sibTransId="{AF52E7CB-DD3F-4F9E-B644-9C0BD67999A8}"/>
    <dgm:cxn modelId="{453203BC-D1C8-4801-839A-2D1486BCCDC1}" srcId="{1D314253-B42D-4BFE-AC38-582B7435F12A}" destId="{B2B8AC47-E5D4-4E2B-98AE-0C861981EFBF}" srcOrd="3" destOrd="0" parTransId="{05438602-B455-4CBC-BAD9-64BC95B09E22}" sibTransId="{38ABF62B-E0B2-40BD-AD3C-3C3322DD4AC3}"/>
    <dgm:cxn modelId="{8363E4C3-D3B2-41A5-81C8-487E218E48B0}" type="presOf" srcId="{1D314253-B42D-4BFE-AC38-582B7435F12A}" destId="{A74F41AC-9362-4B96-9D54-D0BF87C764BA}" srcOrd="0" destOrd="0" presId="urn:microsoft.com/office/officeart/2005/8/layout/hierarchy3"/>
    <dgm:cxn modelId="{42841ACF-4E8A-4574-A4B3-124572BA8C22}" type="presOf" srcId="{37ACC02F-91E1-4540-8769-F2B5028D5F2B}" destId="{4C7FA646-7FF7-4102-B79D-04374C1FFBDB}" srcOrd="0" destOrd="0" presId="urn:microsoft.com/office/officeart/2005/8/layout/hierarchy3"/>
    <dgm:cxn modelId="{78D7D0D1-5FCF-4D21-A557-54381E71AF34}" type="presOf" srcId="{CE1562E0-1EB7-43C1-91D5-4570B192F955}" destId="{074DDAEE-42A5-44A9-B793-67C256E61EA8}" srcOrd="0" destOrd="0" presId="urn:microsoft.com/office/officeart/2005/8/layout/hierarchy3"/>
    <dgm:cxn modelId="{482B54D6-CFB2-49AF-8FFF-A5E551A0B82A}" srcId="{0635BD27-1BD6-4104-B7D2-73DCCDA0B315}" destId="{D912A63C-E4CB-459E-93D2-1B5C14F4C240}" srcOrd="0" destOrd="0" parTransId="{CE1562E0-1EB7-43C1-91D5-4570B192F955}" sibTransId="{A84F4D40-E978-4BD4-9FA4-CB030EA2B4FB}"/>
    <dgm:cxn modelId="{BBAF99E0-1F69-4677-BECF-D2B9B3AB1747}" type="presOf" srcId="{CCE6EFDC-D3F7-4E76-8417-26D4BFD13A56}" destId="{457E5603-C895-4FC7-A093-3488A2456F1B}" srcOrd="0" destOrd="0" presId="urn:microsoft.com/office/officeart/2005/8/layout/hierarchy3"/>
    <dgm:cxn modelId="{0973C0E1-AAC1-45EB-B7EE-BB907F025CD2}" type="presOf" srcId="{31C14C2A-18E6-49A0-86CA-835EBB721A5F}" destId="{296E08C0-36EC-4C26-B87D-B8E2D6E4ED51}" srcOrd="0" destOrd="0" presId="urn:microsoft.com/office/officeart/2005/8/layout/hierarchy3"/>
    <dgm:cxn modelId="{4BCE36E5-E165-4DD3-8AD6-9E6E07383FF2}" type="presOf" srcId="{B219C540-E329-43E2-9F09-248004B56F81}" destId="{2CD20642-14C3-4870-9329-63FFE5AF3D77}" srcOrd="0" destOrd="0" presId="urn:microsoft.com/office/officeart/2005/8/layout/hierarchy3"/>
    <dgm:cxn modelId="{B9FD07EA-77E5-4D89-9CED-B2FEA046BA76}" srcId="{B2B8AC47-E5D4-4E2B-98AE-0C861981EFBF}" destId="{C658660A-08D5-426B-9FDF-CC1A5F180456}" srcOrd="1" destOrd="0" parTransId="{31C14C2A-18E6-49A0-86CA-835EBB721A5F}" sibTransId="{DBC9FE8D-9E1C-45B5-9B91-8D58E4D7CD77}"/>
    <dgm:cxn modelId="{D95182F0-C962-40E3-93D7-0655A3032A2A}" srcId="{9BE8A017-DD34-4B9E-AD7B-D83CF0A31A02}" destId="{37ACC02F-91E1-4540-8769-F2B5028D5F2B}" srcOrd="1" destOrd="0" parTransId="{8EAF90DF-9D2D-4FFA-B927-BF4FD155C372}" sibTransId="{92C670F3-BEF5-4CFA-8712-15CDB9A4B8D9}"/>
    <dgm:cxn modelId="{98C6D3FA-5327-42CB-81EB-61958BB355B2}" srcId="{1D314253-B42D-4BFE-AC38-582B7435F12A}" destId="{7C5396DF-F855-456E-A135-07F046F92EBE}" srcOrd="1" destOrd="0" parTransId="{E39E0C1E-02A9-40A9-B3EE-9AE2F929C3D7}" sibTransId="{10D95982-4F6E-434D-A1FD-381283E5A539}"/>
    <dgm:cxn modelId="{99CFDBFA-7FB8-4B37-B44E-43A6725D6C66}" srcId="{1D314253-B42D-4BFE-AC38-582B7435F12A}" destId="{9BE8A017-DD34-4B9E-AD7B-D83CF0A31A02}" srcOrd="2" destOrd="0" parTransId="{4C5E91DB-2C21-45D8-930A-872BAD1B5A46}" sibTransId="{67C4F617-D5FB-4DE4-8637-54B52A1A602E}"/>
    <dgm:cxn modelId="{370BBCEF-02A1-486E-BF61-410805FF5C15}" type="presParOf" srcId="{A74F41AC-9362-4B96-9D54-D0BF87C764BA}" destId="{D5D883BE-75FF-4AA4-9CC0-77C345DCC4EA}" srcOrd="0" destOrd="0" presId="urn:microsoft.com/office/officeart/2005/8/layout/hierarchy3"/>
    <dgm:cxn modelId="{9389AC75-2977-49DF-935C-EB7A754021D6}" type="presParOf" srcId="{D5D883BE-75FF-4AA4-9CC0-77C345DCC4EA}" destId="{D4E243FD-E795-4254-AF5D-5F996DCB8B17}" srcOrd="0" destOrd="0" presId="urn:microsoft.com/office/officeart/2005/8/layout/hierarchy3"/>
    <dgm:cxn modelId="{203CC9D3-6FBC-492B-BD27-4C8829AE50D3}" type="presParOf" srcId="{D4E243FD-E795-4254-AF5D-5F996DCB8B17}" destId="{AA03CCC4-D284-4393-9773-070DAA211CAB}" srcOrd="0" destOrd="0" presId="urn:microsoft.com/office/officeart/2005/8/layout/hierarchy3"/>
    <dgm:cxn modelId="{7E047D6B-AE9D-4E8A-93C5-B4D865D0CF19}" type="presParOf" srcId="{D4E243FD-E795-4254-AF5D-5F996DCB8B17}" destId="{628A2692-CE40-407E-AC2A-2CD3D840D68E}" srcOrd="1" destOrd="0" presId="urn:microsoft.com/office/officeart/2005/8/layout/hierarchy3"/>
    <dgm:cxn modelId="{65F52C00-CFAC-41F1-B324-F143A0A007A8}" type="presParOf" srcId="{D5D883BE-75FF-4AA4-9CC0-77C345DCC4EA}" destId="{B4AEB2B1-3ACF-4648-9073-85855B6EE9AE}" srcOrd="1" destOrd="0" presId="urn:microsoft.com/office/officeart/2005/8/layout/hierarchy3"/>
    <dgm:cxn modelId="{B52C00F2-A254-48AD-9B2B-5998417D871A}" type="presParOf" srcId="{B4AEB2B1-3ACF-4648-9073-85855B6EE9AE}" destId="{074DDAEE-42A5-44A9-B793-67C256E61EA8}" srcOrd="0" destOrd="0" presId="urn:microsoft.com/office/officeart/2005/8/layout/hierarchy3"/>
    <dgm:cxn modelId="{729AA468-D08F-4FBC-89F1-18932E01CBD7}" type="presParOf" srcId="{B4AEB2B1-3ACF-4648-9073-85855B6EE9AE}" destId="{0A2B1B25-4B33-448D-B488-8A171120C76F}" srcOrd="1" destOrd="0" presId="urn:microsoft.com/office/officeart/2005/8/layout/hierarchy3"/>
    <dgm:cxn modelId="{EA1BA0B0-9F74-477D-8A75-9364CD23DB2C}" type="presParOf" srcId="{B4AEB2B1-3ACF-4648-9073-85855B6EE9AE}" destId="{2CD20642-14C3-4870-9329-63FFE5AF3D77}" srcOrd="2" destOrd="0" presId="urn:microsoft.com/office/officeart/2005/8/layout/hierarchy3"/>
    <dgm:cxn modelId="{E945670C-C3CD-4B40-A6B6-B2C1B7380AA3}" type="presParOf" srcId="{B4AEB2B1-3ACF-4648-9073-85855B6EE9AE}" destId="{4A6962BC-FC50-4587-AA56-ACCDADA841EB}" srcOrd="3" destOrd="0" presId="urn:microsoft.com/office/officeart/2005/8/layout/hierarchy3"/>
    <dgm:cxn modelId="{0D2A9575-AD25-4B30-8834-554BFA21535F}" type="presParOf" srcId="{A74F41AC-9362-4B96-9D54-D0BF87C764BA}" destId="{800919E7-399B-4703-8FE6-BB77F62ABA4C}" srcOrd="1" destOrd="0" presId="urn:microsoft.com/office/officeart/2005/8/layout/hierarchy3"/>
    <dgm:cxn modelId="{6092517E-670C-4147-80D6-99AACB04665D}" type="presParOf" srcId="{800919E7-399B-4703-8FE6-BB77F62ABA4C}" destId="{85B0961B-BDED-45B5-B081-0EB1A43D64AC}" srcOrd="0" destOrd="0" presId="urn:microsoft.com/office/officeart/2005/8/layout/hierarchy3"/>
    <dgm:cxn modelId="{6FC2B63B-926F-41A1-9DC3-2035F0A0DAD9}" type="presParOf" srcId="{85B0961B-BDED-45B5-B081-0EB1A43D64AC}" destId="{13A0F225-763F-42CF-93B7-46D184A5F880}" srcOrd="0" destOrd="0" presId="urn:microsoft.com/office/officeart/2005/8/layout/hierarchy3"/>
    <dgm:cxn modelId="{B08239A3-D6D2-4362-831B-16C55A295826}" type="presParOf" srcId="{85B0961B-BDED-45B5-B081-0EB1A43D64AC}" destId="{CB78FBC8-215C-42F7-95EC-345014A8B58B}" srcOrd="1" destOrd="0" presId="urn:microsoft.com/office/officeart/2005/8/layout/hierarchy3"/>
    <dgm:cxn modelId="{ED137519-2C3C-4016-9C4B-7E01E9242D85}" type="presParOf" srcId="{800919E7-399B-4703-8FE6-BB77F62ABA4C}" destId="{38D7C3DD-BAF1-4007-8CBD-5DEDB7D8AE53}" srcOrd="1" destOrd="0" presId="urn:microsoft.com/office/officeart/2005/8/layout/hierarchy3"/>
    <dgm:cxn modelId="{FDB7E54D-EB00-44BB-AB1C-42ECECC3F2B5}" type="presParOf" srcId="{38D7C3DD-BAF1-4007-8CBD-5DEDB7D8AE53}" destId="{535D80B5-1454-4F83-8813-BE328F681614}" srcOrd="0" destOrd="0" presId="urn:microsoft.com/office/officeart/2005/8/layout/hierarchy3"/>
    <dgm:cxn modelId="{537D11B6-FDCB-43C1-956D-41D5B067AB1C}" type="presParOf" srcId="{38D7C3DD-BAF1-4007-8CBD-5DEDB7D8AE53}" destId="{9AA41E7C-88C3-4CBE-A2C0-BA2E6E0D7725}" srcOrd="1" destOrd="0" presId="urn:microsoft.com/office/officeart/2005/8/layout/hierarchy3"/>
    <dgm:cxn modelId="{E8979B43-AD39-4A9F-944A-B8CD32D6C902}" type="presParOf" srcId="{38D7C3DD-BAF1-4007-8CBD-5DEDB7D8AE53}" destId="{457E5603-C895-4FC7-A093-3488A2456F1B}" srcOrd="2" destOrd="0" presId="urn:microsoft.com/office/officeart/2005/8/layout/hierarchy3"/>
    <dgm:cxn modelId="{23BAF332-F3D4-49E0-B2A8-B19596C040B4}" type="presParOf" srcId="{38D7C3DD-BAF1-4007-8CBD-5DEDB7D8AE53}" destId="{9C03DA3E-B47E-4584-B71A-F3DA5B66C048}" srcOrd="3" destOrd="0" presId="urn:microsoft.com/office/officeart/2005/8/layout/hierarchy3"/>
    <dgm:cxn modelId="{D4328800-7E57-434A-8660-CD4515888B65}" type="presParOf" srcId="{A74F41AC-9362-4B96-9D54-D0BF87C764BA}" destId="{C3CA04A0-8D30-46EB-A4A9-166A808D046A}" srcOrd="2" destOrd="0" presId="urn:microsoft.com/office/officeart/2005/8/layout/hierarchy3"/>
    <dgm:cxn modelId="{B40389D4-6FCE-4969-8EBA-A392FC73F4D6}" type="presParOf" srcId="{C3CA04A0-8D30-46EB-A4A9-166A808D046A}" destId="{BE7C9333-DD5E-4785-AB17-60E3EBC4C7C5}" srcOrd="0" destOrd="0" presId="urn:microsoft.com/office/officeart/2005/8/layout/hierarchy3"/>
    <dgm:cxn modelId="{4422579B-5BA2-4FDD-A4F1-5AE6F7DE5C9B}" type="presParOf" srcId="{BE7C9333-DD5E-4785-AB17-60E3EBC4C7C5}" destId="{D1AE1523-E46A-4DE8-BF24-6467DDEB2603}" srcOrd="0" destOrd="0" presId="urn:microsoft.com/office/officeart/2005/8/layout/hierarchy3"/>
    <dgm:cxn modelId="{99AFB3AC-407C-4C06-BA3E-C612307872B5}" type="presParOf" srcId="{BE7C9333-DD5E-4785-AB17-60E3EBC4C7C5}" destId="{FCFB10AC-01FB-40D3-8095-CC383022B217}" srcOrd="1" destOrd="0" presId="urn:microsoft.com/office/officeart/2005/8/layout/hierarchy3"/>
    <dgm:cxn modelId="{6ABD6F1D-C911-4916-BC22-34E42BBBD55F}" type="presParOf" srcId="{C3CA04A0-8D30-46EB-A4A9-166A808D046A}" destId="{93CC862A-CE76-4ECC-952F-2B858BAD4751}" srcOrd="1" destOrd="0" presId="urn:microsoft.com/office/officeart/2005/8/layout/hierarchy3"/>
    <dgm:cxn modelId="{F2435694-0BA8-4D93-8BC9-633FB98B63C4}" type="presParOf" srcId="{93CC862A-CE76-4ECC-952F-2B858BAD4751}" destId="{44C556C8-0B97-4EE2-8B7C-51E4E7251005}" srcOrd="0" destOrd="0" presId="urn:microsoft.com/office/officeart/2005/8/layout/hierarchy3"/>
    <dgm:cxn modelId="{DF1330EC-D6A6-4FBC-ABB2-0047D23CC079}" type="presParOf" srcId="{93CC862A-CE76-4ECC-952F-2B858BAD4751}" destId="{3E25AE50-C90C-49D6-A63D-E36C2115F96E}" srcOrd="1" destOrd="0" presId="urn:microsoft.com/office/officeart/2005/8/layout/hierarchy3"/>
    <dgm:cxn modelId="{667711E8-4A77-47C3-9CA5-32EC960189C8}" type="presParOf" srcId="{93CC862A-CE76-4ECC-952F-2B858BAD4751}" destId="{143EFE69-D527-4307-9421-98302DB4872E}" srcOrd="2" destOrd="0" presId="urn:microsoft.com/office/officeart/2005/8/layout/hierarchy3"/>
    <dgm:cxn modelId="{11691BA7-D070-48D6-A484-1EC959533A21}" type="presParOf" srcId="{93CC862A-CE76-4ECC-952F-2B858BAD4751}" destId="{4C7FA646-7FF7-4102-B79D-04374C1FFBDB}" srcOrd="3" destOrd="0" presId="urn:microsoft.com/office/officeart/2005/8/layout/hierarchy3"/>
    <dgm:cxn modelId="{19B93E90-1EF3-47F4-90DD-BE8BB909B335}" type="presParOf" srcId="{A74F41AC-9362-4B96-9D54-D0BF87C764BA}" destId="{E9B3B09B-89B7-41A8-95A1-02CD586C6902}" srcOrd="3" destOrd="0" presId="urn:microsoft.com/office/officeart/2005/8/layout/hierarchy3"/>
    <dgm:cxn modelId="{EAA255EF-1EFF-413E-A967-2C993EFD71AB}" type="presParOf" srcId="{E9B3B09B-89B7-41A8-95A1-02CD586C6902}" destId="{A7766FEF-F07C-481C-BED3-468AE16F6FFC}" srcOrd="0" destOrd="0" presId="urn:microsoft.com/office/officeart/2005/8/layout/hierarchy3"/>
    <dgm:cxn modelId="{99BCAFEE-F5FA-4CAF-A1E7-1A14B3DEF28C}" type="presParOf" srcId="{A7766FEF-F07C-481C-BED3-468AE16F6FFC}" destId="{6D754132-0392-4F58-B2A5-BCFA80D8B01B}" srcOrd="0" destOrd="0" presId="urn:microsoft.com/office/officeart/2005/8/layout/hierarchy3"/>
    <dgm:cxn modelId="{1360D06A-6C38-41D6-9164-D1440526CE4C}" type="presParOf" srcId="{A7766FEF-F07C-481C-BED3-468AE16F6FFC}" destId="{AC512085-8379-4B05-9E0E-3718443F454F}" srcOrd="1" destOrd="0" presId="urn:microsoft.com/office/officeart/2005/8/layout/hierarchy3"/>
    <dgm:cxn modelId="{6FEFA639-C660-48E7-8A73-EF7931393423}" type="presParOf" srcId="{E9B3B09B-89B7-41A8-95A1-02CD586C6902}" destId="{C90A8177-C9A6-4642-9F70-E5F808835537}" srcOrd="1" destOrd="0" presId="urn:microsoft.com/office/officeart/2005/8/layout/hierarchy3"/>
    <dgm:cxn modelId="{D9D7E9C9-5229-4C74-909A-56CD589863A6}" type="presParOf" srcId="{C90A8177-C9A6-4642-9F70-E5F808835537}" destId="{834A19FD-A006-4D43-99A2-269E66BC1A1D}" srcOrd="0" destOrd="0" presId="urn:microsoft.com/office/officeart/2005/8/layout/hierarchy3"/>
    <dgm:cxn modelId="{D8430B75-77E4-400B-93A0-6570A1CA7D97}" type="presParOf" srcId="{C90A8177-C9A6-4642-9F70-E5F808835537}" destId="{B8BC8721-5B74-4A2D-899A-EBFDA807B26A}" srcOrd="1" destOrd="0" presId="urn:microsoft.com/office/officeart/2005/8/layout/hierarchy3"/>
    <dgm:cxn modelId="{D87EBDE2-3884-4680-A319-82D83D5D8744}" type="presParOf" srcId="{C90A8177-C9A6-4642-9F70-E5F808835537}" destId="{296E08C0-36EC-4C26-B87D-B8E2D6E4ED51}" srcOrd="2" destOrd="0" presId="urn:microsoft.com/office/officeart/2005/8/layout/hierarchy3"/>
    <dgm:cxn modelId="{78776BDB-2259-4156-926F-1C95F3A32808}" type="presParOf" srcId="{C90A8177-C9A6-4642-9F70-E5F808835537}" destId="{F203C95C-EEB2-42FD-B002-8DCD9683FD7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3CCC4-D284-4393-9773-070DAA211CAB}">
      <dsp:nvSpPr>
        <dsp:cNvPr id="0" name=""/>
        <dsp:cNvSpPr/>
      </dsp:nvSpPr>
      <dsp:spPr>
        <a:xfrm>
          <a:off x="3908" y="230758"/>
          <a:ext cx="2375985" cy="908987"/>
        </a:xfrm>
        <a:prstGeom prst="roundRect">
          <a:avLst>
            <a:gd name="adj" fmla="val 10000"/>
          </a:avLst>
        </a:prstGeom>
        <a:solidFill>
          <a:srgbClr val="171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Attractive price plans from competitors</a:t>
          </a:r>
        </a:p>
      </dsp:txBody>
      <dsp:txXfrm>
        <a:off x="30531" y="257381"/>
        <a:ext cx="2322739" cy="855741"/>
      </dsp:txXfrm>
    </dsp:sp>
    <dsp:sp modelId="{074DDAEE-42A5-44A9-B793-67C256E61EA8}">
      <dsp:nvSpPr>
        <dsp:cNvPr id="0" name=""/>
        <dsp:cNvSpPr/>
      </dsp:nvSpPr>
      <dsp:spPr>
        <a:xfrm>
          <a:off x="241506" y="1139746"/>
          <a:ext cx="237598" cy="68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740"/>
              </a:lnTo>
              <a:lnTo>
                <a:pt x="237598" y="68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B1B25-4B33-448D-B488-8A171120C76F}">
      <dsp:nvSpPr>
        <dsp:cNvPr id="0" name=""/>
        <dsp:cNvSpPr/>
      </dsp:nvSpPr>
      <dsp:spPr>
        <a:xfrm>
          <a:off x="479105" y="1366993"/>
          <a:ext cx="1816215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Aggressive discounting from new entrant</a:t>
          </a:r>
        </a:p>
      </dsp:txBody>
      <dsp:txXfrm>
        <a:off x="505728" y="1393616"/>
        <a:ext cx="1762969" cy="855741"/>
      </dsp:txXfrm>
    </dsp:sp>
    <dsp:sp modelId="{2CD20642-14C3-4870-9329-63FFE5AF3D77}">
      <dsp:nvSpPr>
        <dsp:cNvPr id="0" name=""/>
        <dsp:cNvSpPr/>
      </dsp:nvSpPr>
      <dsp:spPr>
        <a:xfrm>
          <a:off x="241506" y="1139746"/>
          <a:ext cx="237598" cy="18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975"/>
              </a:lnTo>
              <a:lnTo>
                <a:pt x="237598" y="1817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962BC-FC50-4587-AA56-ACCDADA841EB}">
      <dsp:nvSpPr>
        <dsp:cNvPr id="0" name=""/>
        <dsp:cNvSpPr/>
      </dsp:nvSpPr>
      <dsp:spPr>
        <a:xfrm>
          <a:off x="479105" y="2503228"/>
          <a:ext cx="1776234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Enticing offers from incumbent telcos</a:t>
          </a:r>
        </a:p>
      </dsp:txBody>
      <dsp:txXfrm>
        <a:off x="505728" y="2529851"/>
        <a:ext cx="1722988" cy="855741"/>
      </dsp:txXfrm>
    </dsp:sp>
    <dsp:sp modelId="{13A0F225-763F-42CF-93B7-46D184A5F880}">
      <dsp:nvSpPr>
        <dsp:cNvPr id="0" name=""/>
        <dsp:cNvSpPr/>
      </dsp:nvSpPr>
      <dsp:spPr>
        <a:xfrm>
          <a:off x="2834387" y="230758"/>
          <a:ext cx="2314846" cy="1025856"/>
        </a:xfrm>
        <a:prstGeom prst="roundRect">
          <a:avLst>
            <a:gd name="adj" fmla="val 10000"/>
          </a:avLst>
        </a:prstGeom>
        <a:solidFill>
          <a:srgbClr val="171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Customer buying preferences have changed</a:t>
          </a:r>
        </a:p>
      </dsp:txBody>
      <dsp:txXfrm>
        <a:off x="2864433" y="260804"/>
        <a:ext cx="2254754" cy="965764"/>
      </dsp:txXfrm>
    </dsp:sp>
    <dsp:sp modelId="{535D80B5-1454-4F83-8813-BE328F681614}">
      <dsp:nvSpPr>
        <dsp:cNvPr id="0" name=""/>
        <dsp:cNvSpPr/>
      </dsp:nvSpPr>
      <dsp:spPr>
        <a:xfrm>
          <a:off x="3065871" y="1256615"/>
          <a:ext cx="231484" cy="68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740"/>
              </a:lnTo>
              <a:lnTo>
                <a:pt x="231484" y="68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41E7C-88C3-4CBE-A2C0-BA2E6E0D7725}">
      <dsp:nvSpPr>
        <dsp:cNvPr id="0" name=""/>
        <dsp:cNvSpPr/>
      </dsp:nvSpPr>
      <dsp:spPr>
        <a:xfrm>
          <a:off x="3297356" y="1483862"/>
          <a:ext cx="1959356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Changing demographics of customer segments</a:t>
          </a:r>
        </a:p>
      </dsp:txBody>
      <dsp:txXfrm>
        <a:off x="3323979" y="1510485"/>
        <a:ext cx="1906110" cy="855741"/>
      </dsp:txXfrm>
    </dsp:sp>
    <dsp:sp modelId="{457E5603-C895-4FC7-A093-3488A2456F1B}">
      <dsp:nvSpPr>
        <dsp:cNvPr id="0" name=""/>
        <dsp:cNvSpPr/>
      </dsp:nvSpPr>
      <dsp:spPr>
        <a:xfrm>
          <a:off x="3065871" y="1256615"/>
          <a:ext cx="231484" cy="18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975"/>
              </a:lnTo>
              <a:lnTo>
                <a:pt x="231484" y="1817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DA3E-B47E-4584-B71A-F3DA5B66C048}">
      <dsp:nvSpPr>
        <dsp:cNvPr id="0" name=""/>
        <dsp:cNvSpPr/>
      </dsp:nvSpPr>
      <dsp:spPr>
        <a:xfrm>
          <a:off x="3297356" y="2620096"/>
          <a:ext cx="1996500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Suboptimal product mix</a:t>
          </a:r>
        </a:p>
      </dsp:txBody>
      <dsp:txXfrm>
        <a:off x="3323979" y="2646719"/>
        <a:ext cx="1943254" cy="855741"/>
      </dsp:txXfrm>
    </dsp:sp>
    <dsp:sp modelId="{D1AE1523-E46A-4DE8-BF24-6467DDEB2603}">
      <dsp:nvSpPr>
        <dsp:cNvPr id="0" name=""/>
        <dsp:cNvSpPr/>
      </dsp:nvSpPr>
      <dsp:spPr>
        <a:xfrm>
          <a:off x="5603727" y="230758"/>
          <a:ext cx="2375985" cy="1098511"/>
        </a:xfrm>
        <a:prstGeom prst="roundRect">
          <a:avLst>
            <a:gd name="adj" fmla="val 10000"/>
          </a:avLst>
        </a:prstGeom>
        <a:solidFill>
          <a:srgbClr val="171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Customer Experience (CX) less than satisfactory</a:t>
          </a:r>
        </a:p>
      </dsp:txBody>
      <dsp:txXfrm>
        <a:off x="5635901" y="262932"/>
        <a:ext cx="2311637" cy="1034163"/>
      </dsp:txXfrm>
    </dsp:sp>
    <dsp:sp modelId="{44C556C8-0B97-4EE2-8B7C-51E4E7251005}">
      <dsp:nvSpPr>
        <dsp:cNvPr id="0" name=""/>
        <dsp:cNvSpPr/>
      </dsp:nvSpPr>
      <dsp:spPr>
        <a:xfrm>
          <a:off x="5841326" y="1329270"/>
          <a:ext cx="237598" cy="68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740"/>
              </a:lnTo>
              <a:lnTo>
                <a:pt x="237598" y="68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5AE50-C90C-49D6-A63D-E36C2115F96E}">
      <dsp:nvSpPr>
        <dsp:cNvPr id="0" name=""/>
        <dsp:cNvSpPr/>
      </dsp:nvSpPr>
      <dsp:spPr>
        <a:xfrm>
          <a:off x="6078924" y="1556517"/>
          <a:ext cx="1816215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Network coverage and reliability</a:t>
          </a:r>
        </a:p>
      </dsp:txBody>
      <dsp:txXfrm>
        <a:off x="6105547" y="1583140"/>
        <a:ext cx="1762969" cy="855741"/>
      </dsp:txXfrm>
    </dsp:sp>
    <dsp:sp modelId="{143EFE69-D527-4307-9421-98302DB4872E}">
      <dsp:nvSpPr>
        <dsp:cNvPr id="0" name=""/>
        <dsp:cNvSpPr/>
      </dsp:nvSpPr>
      <dsp:spPr>
        <a:xfrm>
          <a:off x="5841326" y="1329270"/>
          <a:ext cx="237598" cy="18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975"/>
              </a:lnTo>
              <a:lnTo>
                <a:pt x="237598" y="1817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A646-7FF7-4102-B79D-04374C1FFBDB}">
      <dsp:nvSpPr>
        <dsp:cNvPr id="0" name=""/>
        <dsp:cNvSpPr/>
      </dsp:nvSpPr>
      <dsp:spPr>
        <a:xfrm>
          <a:off x="6078924" y="2692752"/>
          <a:ext cx="1776234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Service quality of customer service officers</a:t>
          </a:r>
        </a:p>
      </dsp:txBody>
      <dsp:txXfrm>
        <a:off x="6105547" y="2719375"/>
        <a:ext cx="1722988" cy="855741"/>
      </dsp:txXfrm>
    </dsp:sp>
    <dsp:sp modelId="{6D754132-0392-4F58-B2A5-BCFA80D8B01B}">
      <dsp:nvSpPr>
        <dsp:cNvPr id="0" name=""/>
        <dsp:cNvSpPr/>
      </dsp:nvSpPr>
      <dsp:spPr>
        <a:xfrm>
          <a:off x="8434206" y="230758"/>
          <a:ext cx="2512515" cy="1035455"/>
        </a:xfrm>
        <a:prstGeom prst="roundRect">
          <a:avLst>
            <a:gd name="adj" fmla="val 10000"/>
          </a:avLst>
        </a:prstGeom>
        <a:solidFill>
          <a:srgbClr val="171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New technologies offered by competitors</a:t>
          </a:r>
        </a:p>
      </dsp:txBody>
      <dsp:txXfrm>
        <a:off x="8464533" y="261085"/>
        <a:ext cx="2451861" cy="974801"/>
      </dsp:txXfrm>
    </dsp:sp>
    <dsp:sp modelId="{834A19FD-A006-4D43-99A2-269E66BC1A1D}">
      <dsp:nvSpPr>
        <dsp:cNvPr id="0" name=""/>
        <dsp:cNvSpPr/>
      </dsp:nvSpPr>
      <dsp:spPr>
        <a:xfrm>
          <a:off x="8685458" y="1266214"/>
          <a:ext cx="251251" cy="68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740"/>
              </a:lnTo>
              <a:lnTo>
                <a:pt x="251251" y="68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C8721-5B74-4A2D-899A-EBFDA807B26A}">
      <dsp:nvSpPr>
        <dsp:cNvPr id="0" name=""/>
        <dsp:cNvSpPr/>
      </dsp:nvSpPr>
      <dsp:spPr>
        <a:xfrm>
          <a:off x="8936709" y="1493461"/>
          <a:ext cx="1945757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Mobile phones with advanced technology</a:t>
          </a:r>
        </a:p>
      </dsp:txBody>
      <dsp:txXfrm>
        <a:off x="8963332" y="1520084"/>
        <a:ext cx="1892511" cy="855741"/>
      </dsp:txXfrm>
    </dsp:sp>
    <dsp:sp modelId="{296E08C0-36EC-4C26-B87D-B8E2D6E4ED51}">
      <dsp:nvSpPr>
        <dsp:cNvPr id="0" name=""/>
        <dsp:cNvSpPr/>
      </dsp:nvSpPr>
      <dsp:spPr>
        <a:xfrm>
          <a:off x="8685458" y="1266214"/>
          <a:ext cx="251251" cy="18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975"/>
              </a:lnTo>
              <a:lnTo>
                <a:pt x="251251" y="1817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3C95C-EEB2-42FD-B002-8DCD9683FD74}">
      <dsp:nvSpPr>
        <dsp:cNvPr id="0" name=""/>
        <dsp:cNvSpPr/>
      </dsp:nvSpPr>
      <dsp:spPr>
        <a:xfrm>
          <a:off x="8936709" y="2629695"/>
          <a:ext cx="1924160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Networks with faster speeds</a:t>
          </a:r>
        </a:p>
      </dsp:txBody>
      <dsp:txXfrm>
        <a:off x="8963332" y="2656318"/>
        <a:ext cx="1870914" cy="855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4BE12-F452-48C3-AC2D-CF5364E40F7F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415B-91EC-432A-B4EF-5BD60B8DE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2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- Complication - Question (SCQ)</a:t>
            </a:r>
          </a:p>
          <a:p>
            <a:r>
              <a:rPr lang="en-US" dirty="0"/>
              <a:t>Frame:  What are the key pain points? Telco Customer Churn rate is high</a:t>
            </a:r>
          </a:p>
          <a:p>
            <a:r>
              <a:rPr lang="en-US" dirty="0"/>
              <a:t>Generate hypothesis: focused, specific</a:t>
            </a:r>
          </a:p>
          <a:p>
            <a:r>
              <a:rPr lang="en-US" dirty="0"/>
              <a:t>Hypothesis tree: MECE mutually exclusive collectively exhaustive</a:t>
            </a:r>
          </a:p>
          <a:p>
            <a:r>
              <a:rPr lang="en-US" dirty="0"/>
              <a:t>Churn: percentage of customers who stopped using company’s services within 1 year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415B-91EC-432A-B4EF-5BD60B8DEE9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1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Net Promoter Scores (NPS)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415B-91EC-432A-B4EF-5BD60B8DEE9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4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Datasets to include (but not restricted to) product offers, usage and rebate history. Include data from call centres, customer care, web logs, network experience, pricing and promotions</a:t>
            </a:r>
          </a:p>
          <a:p>
            <a:r>
              <a:rPr lang="en-SG" dirty="0"/>
              <a:t>K-means clustering was used to group customers into distinct classes (example high, medium, low monthly revenue and high credit rating respectively)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415B-91EC-432A-B4EF-5BD60B8DEE9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4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2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5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  <p:sldLayoutId id="2147483687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676B-F833-BD5C-2734-404DBC160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SG" sz="4000" dirty="0">
                <a:solidFill>
                  <a:schemeClr val="bg1"/>
                </a:solidFill>
              </a:rPr>
              <a:t>Predicting 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812F5-9E6E-DD6A-A95C-D4B113D4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 fontScale="85000" lnSpcReduction="20000"/>
          </a:bodyPr>
          <a:lstStyle/>
          <a:p>
            <a:r>
              <a:rPr lang="en-SG" sz="1800" dirty="0">
                <a:solidFill>
                  <a:schemeClr val="bg1"/>
                </a:solidFill>
              </a:rPr>
              <a:t>Reducing customer churn with data analytics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0C57139E-84C3-4027-7D73-2905C1799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9" r="1795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4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94E-68B7-3A9F-2EED-BCE88B0D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/>
              <a:t>Problem statement</a:t>
            </a:r>
            <a:br>
              <a:rPr lang="en-SG" sz="3600" dirty="0"/>
            </a:br>
            <a:r>
              <a:rPr lang="en-SG" sz="3200" b="1" dirty="0">
                <a:solidFill>
                  <a:schemeClr val="accent6">
                    <a:lumMod val="75000"/>
                  </a:schemeClr>
                </a:solidFill>
              </a:rPr>
              <a:t>Telco customer churn rate is high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8151D5-93C1-2583-F7C9-E91433C13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63405"/>
              </p:ext>
            </p:extLst>
          </p:nvPr>
        </p:nvGraphicFramePr>
        <p:xfrm>
          <a:off x="700087" y="2096814"/>
          <a:ext cx="10950630" cy="3832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5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72AC-2A70-721C-163E-9E80A7EA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3"/>
            <a:ext cx="8422172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telco customers want?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9A180EE-AC78-3F7E-FAEC-40ADC69117DE}"/>
              </a:ext>
            </a:extLst>
          </p:cNvPr>
          <p:cNvSpPr/>
          <p:nvPr/>
        </p:nvSpPr>
        <p:spPr>
          <a:xfrm>
            <a:off x="776702" y="2060679"/>
            <a:ext cx="3094797" cy="2975148"/>
          </a:xfrm>
          <a:prstGeom prst="round2DiagRect">
            <a:avLst/>
          </a:prstGeom>
          <a:gradFill>
            <a:gsLst>
              <a:gs pos="0">
                <a:srgbClr val="DDFFE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%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of customers will have improved buying journey if real-time assistance were provided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A8E6BC-51D1-6539-D591-115F39CF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5512904"/>
            <a:ext cx="4580283" cy="111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b="1" dirty="0"/>
              <a:t>Better customer experience!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37E3174-31B1-A359-FE08-8188E972991F}"/>
              </a:ext>
            </a:extLst>
          </p:cNvPr>
          <p:cNvSpPr/>
          <p:nvPr/>
        </p:nvSpPr>
        <p:spPr>
          <a:xfrm>
            <a:off x="4388474" y="2060679"/>
            <a:ext cx="3094797" cy="2975148"/>
          </a:xfrm>
          <a:prstGeom prst="round2DiagRect">
            <a:avLst/>
          </a:prstGeom>
          <a:gradFill>
            <a:gsLst>
              <a:gs pos="0">
                <a:srgbClr val="DEFB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</a:rPr>
              <a:t>75</a:t>
            </a:r>
            <a:r>
              <a:rPr lang="en-US" dirty="0">
                <a:solidFill>
                  <a:schemeClr val="tx1"/>
                </a:solidFill>
              </a:rPr>
              <a:t>%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of customers would be more likely to buy a telco product if live chat support were available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5DF92025-CB18-1D6D-3D09-053F4F51ADD6}"/>
              </a:ext>
            </a:extLst>
          </p:cNvPr>
          <p:cNvSpPr/>
          <p:nvPr/>
        </p:nvSpPr>
        <p:spPr>
          <a:xfrm>
            <a:off x="8087072" y="1990979"/>
            <a:ext cx="3094797" cy="2975148"/>
          </a:xfrm>
          <a:prstGeom prst="round2DiagRect">
            <a:avLst/>
          </a:prstGeom>
          <a:gradFill>
            <a:gsLst>
              <a:gs pos="0">
                <a:srgbClr val="DDFFE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</a:rPr>
              <a:t>54</a:t>
            </a:r>
            <a:r>
              <a:rPr lang="en-US" dirty="0">
                <a:solidFill>
                  <a:schemeClr val="tx1"/>
                </a:solidFill>
              </a:rPr>
              <a:t>%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of customers would consider alternative providers if their online customer journey was less than satisfactory</a:t>
            </a:r>
          </a:p>
        </p:txBody>
      </p:sp>
    </p:spTree>
    <p:extLst>
      <p:ext uri="{BB962C8B-B14F-4D97-AF65-F5344CB8AC3E}">
        <p14:creationId xmlns:p14="http://schemas.microsoft.com/office/powerpoint/2010/main" val="341254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" y="164637"/>
            <a:ext cx="12192000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32" name="막힌 원호 29"/>
          <p:cNvSpPr/>
          <p:nvPr/>
        </p:nvSpPr>
        <p:spPr>
          <a:xfrm rot="16200000">
            <a:off x="4365788" y="1837725"/>
            <a:ext cx="3441377" cy="3441376"/>
          </a:xfrm>
          <a:prstGeom prst="blockArc">
            <a:avLst>
              <a:gd name="adj1" fmla="val 14175852"/>
              <a:gd name="adj2" fmla="val 0"/>
              <a:gd name="adj3" fmla="val 15656"/>
            </a:avLst>
          </a:prstGeom>
          <a:gradFill>
            <a:gsLst>
              <a:gs pos="13000">
                <a:schemeClr val="accent6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grpSp>
        <p:nvGrpSpPr>
          <p:cNvPr id="33" name="그룹 30"/>
          <p:cNvGrpSpPr/>
          <p:nvPr/>
        </p:nvGrpSpPr>
        <p:grpSpPr>
          <a:xfrm>
            <a:off x="4282153" y="1837726"/>
            <a:ext cx="3525011" cy="3441377"/>
            <a:chOff x="2594509" y="1903534"/>
            <a:chExt cx="3863319" cy="3771658"/>
          </a:xfrm>
          <a:gradFill>
            <a:gsLst>
              <a:gs pos="0">
                <a:srgbClr val="171363"/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36" name="막힌 원호 31"/>
            <p:cNvSpPr/>
            <p:nvPr/>
          </p:nvSpPr>
          <p:spPr>
            <a:xfrm rot="9000000">
              <a:off x="2686170" y="1903534"/>
              <a:ext cx="3771658" cy="3771658"/>
            </a:xfrm>
            <a:prstGeom prst="blockArc">
              <a:avLst>
                <a:gd name="adj1" fmla="val 14175852"/>
                <a:gd name="adj2" fmla="val 0"/>
                <a:gd name="adj3" fmla="val 15656"/>
              </a:avLst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37" name="이등변 삼각형 32"/>
            <p:cNvSpPr/>
            <p:nvPr/>
          </p:nvSpPr>
          <p:spPr>
            <a:xfrm rot="19800000">
              <a:off x="2594509" y="4084808"/>
              <a:ext cx="928675" cy="54359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33"/>
          <p:cNvGrpSpPr/>
          <p:nvPr/>
        </p:nvGrpSpPr>
        <p:grpSpPr>
          <a:xfrm>
            <a:off x="4365788" y="1837726"/>
            <a:ext cx="3441376" cy="3441377"/>
            <a:chOff x="2686170" y="1903534"/>
            <a:chExt cx="3771658" cy="3771658"/>
          </a:xfrm>
          <a:gradFill>
            <a:gsLst>
              <a:gs pos="1000">
                <a:schemeClr val="accent5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39" name="막힌 원호 34"/>
            <p:cNvSpPr/>
            <p:nvPr/>
          </p:nvSpPr>
          <p:spPr>
            <a:xfrm rot="2010434">
              <a:off x="2686170" y="1903534"/>
              <a:ext cx="3771658" cy="3771658"/>
            </a:xfrm>
            <a:prstGeom prst="blockArc">
              <a:avLst>
                <a:gd name="adj1" fmla="val 14175852"/>
                <a:gd name="adj2" fmla="val 0"/>
                <a:gd name="adj3" fmla="val 15656"/>
              </a:avLst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40" name="이등변 삼각형 35"/>
            <p:cNvSpPr/>
            <p:nvPr/>
          </p:nvSpPr>
          <p:spPr>
            <a:xfrm rot="12462838">
              <a:off x="5412587" y="4436188"/>
              <a:ext cx="928675" cy="54359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이등변 삼각형 36"/>
          <p:cNvSpPr/>
          <p:nvPr/>
        </p:nvSpPr>
        <p:spPr>
          <a:xfrm rot="5400000">
            <a:off x="5902104" y="1868542"/>
            <a:ext cx="847352" cy="495989"/>
          </a:xfrm>
          <a:prstGeom prst="triangl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3951152" y="5077486"/>
            <a:ext cx="4270651" cy="862343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103446" y="836713"/>
            <a:ext cx="73930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Strategies to counter churn</a:t>
            </a:r>
            <a:endParaRPr lang="en-US" altLang="ko-KR" sz="1733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292188">
            <a:off x="4446619" y="2419831"/>
            <a:ext cx="2265152" cy="1560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Comprehensive View</a:t>
            </a:r>
            <a:endParaRPr lang="ko-KR" altLang="en-US" sz="21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3876991">
            <a:off x="5496485" y="2507955"/>
            <a:ext cx="2265152" cy="1560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Segmentation</a:t>
            </a:r>
            <a:endParaRPr lang="ko-KR" altLang="en-US" sz="21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그룹 22"/>
          <p:cNvGrpSpPr/>
          <p:nvPr/>
        </p:nvGrpSpPr>
        <p:grpSpPr>
          <a:xfrm>
            <a:off x="5054488" y="2620598"/>
            <a:ext cx="2063976" cy="1875631"/>
            <a:chOff x="341530" y="2539993"/>
            <a:chExt cx="2799649" cy="2544172"/>
          </a:xfrm>
        </p:grpSpPr>
        <p:sp>
          <p:nvSpPr>
            <p:cNvPr id="47" name="타원 13"/>
            <p:cNvSpPr/>
            <p:nvPr/>
          </p:nvSpPr>
          <p:spPr>
            <a:xfrm>
              <a:off x="440231" y="2546372"/>
              <a:ext cx="2537792" cy="2537793"/>
            </a:xfrm>
            <a:prstGeom prst="ellipse">
              <a:avLst/>
            </a:prstGeom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8" name="그룹 60"/>
            <p:cNvGrpSpPr/>
            <p:nvPr/>
          </p:nvGrpSpPr>
          <p:grpSpPr>
            <a:xfrm>
              <a:off x="341530" y="2539993"/>
              <a:ext cx="2799649" cy="2537793"/>
              <a:chOff x="5075123" y="3442121"/>
              <a:chExt cx="2481953" cy="2249809"/>
            </a:xfrm>
          </p:grpSpPr>
          <p:sp>
            <p:nvSpPr>
              <p:cNvPr id="50" name="타원 15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2400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53" name="자유형 18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자유형 19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60242" y="3046103"/>
              <a:ext cx="2562225" cy="1127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Telco Churn Prediction</a:t>
              </a:r>
              <a:endParaRPr lang="ko-KR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103446" y="1841465"/>
            <a:ext cx="3326415" cy="1241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Develop a comprehensive view of customers</a:t>
            </a:r>
          </a:p>
          <a:p>
            <a:pPr>
              <a:defRPr/>
            </a:pP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Link the view to results</a:t>
            </a:r>
            <a:r>
              <a:rPr lang="en-US" altLang="ko-KR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3551717" y="5295264"/>
            <a:ext cx="508856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Arial" pitchFamily="34" charset="0"/>
                <a:cs typeface="Arial" pitchFamily="34" charset="0"/>
              </a:rPr>
              <a:t>Machine Learning</a:t>
            </a:r>
          </a:p>
          <a:p>
            <a:pPr algn="ctr"/>
            <a:r>
              <a:rPr lang="en-US" altLang="ko-KR" sz="1900" dirty="0">
                <a:latin typeface="Arial" pitchFamily="34" charset="0"/>
                <a:cs typeface="Arial" pitchFamily="34" charset="0"/>
              </a:rPr>
              <a:t>Binary Classification &amp; K-means Clustering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54069" y="3484683"/>
            <a:ext cx="2265151" cy="15604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Analytics</a:t>
            </a:r>
            <a:endParaRPr lang="ko-KR" altLang="en-US" sz="18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821918" y="1585701"/>
            <a:ext cx="3596127" cy="204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Customer Segmentation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Personalized service for precisely targeted and granular customer segments</a:t>
            </a:r>
          </a:p>
          <a:p>
            <a:pPr algn="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Match segments to well-classified library of offers</a:t>
            </a:r>
          </a:p>
        </p:txBody>
      </p:sp>
    </p:spTree>
    <p:extLst>
      <p:ext uri="{BB962C8B-B14F-4D97-AF65-F5344CB8AC3E}">
        <p14:creationId xmlns:p14="http://schemas.microsoft.com/office/powerpoint/2010/main" val="243404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02273" y="894133"/>
            <a:ext cx="84308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Sub headline </a:t>
            </a:r>
            <a:endParaRPr lang="en-US" altLang="ko-KR" sz="1733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9"/>
          <p:cNvSpPr>
            <a:spLocks noChangeArrowheads="1"/>
          </p:cNvSpPr>
          <p:nvPr/>
        </p:nvSpPr>
        <p:spPr bwMode="auto">
          <a:xfrm>
            <a:off x="6170522" y="3873588"/>
            <a:ext cx="4533991" cy="2315141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867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6" name="그룹 8"/>
          <p:cNvGrpSpPr/>
          <p:nvPr/>
        </p:nvGrpSpPr>
        <p:grpSpPr>
          <a:xfrm>
            <a:off x="7005124" y="2848810"/>
            <a:ext cx="1986877" cy="2046061"/>
            <a:chOff x="3152065" y="2440990"/>
            <a:chExt cx="2479953" cy="2553826"/>
          </a:xfrm>
          <a:solidFill>
            <a:schemeClr val="bg1">
              <a:lumMod val="65000"/>
            </a:schemeClr>
          </a:solidFill>
          <a:effectLst/>
          <a:scene3d>
            <a:camera prst="perspectiveHeroicExtremeLeftFacing">
              <a:rot lat="20289701" lon="2161621" rev="20813843"/>
            </a:camera>
            <a:lightRig rig="balanced" dir="t">
              <a:rot lat="0" lon="0" rev="4200000"/>
            </a:lightRig>
          </a:scene3d>
        </p:grpSpPr>
        <p:sp>
          <p:nvSpPr>
            <p:cNvPr id="7" name="막힌 원호 27"/>
            <p:cNvSpPr/>
            <p:nvPr/>
          </p:nvSpPr>
          <p:spPr>
            <a:xfrm rot="18297562">
              <a:off x="3152065" y="2441113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막힌 원호 28"/>
            <p:cNvSpPr/>
            <p:nvPr/>
          </p:nvSpPr>
          <p:spPr>
            <a:xfrm rot="3892719">
              <a:off x="3327762" y="2440990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pFill/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막힌 원호 29"/>
            <p:cNvSpPr/>
            <p:nvPr/>
          </p:nvSpPr>
          <p:spPr>
            <a:xfrm rot="11081471">
              <a:off x="3242475" y="2690560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pFill/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210237" y="2066961"/>
            <a:ext cx="3368612" cy="3468956"/>
            <a:chOff x="3152065" y="2440990"/>
            <a:chExt cx="2479953" cy="2553826"/>
          </a:xfrm>
          <a:solidFill>
            <a:schemeClr val="bg1">
              <a:lumMod val="65000"/>
            </a:schemeClr>
          </a:solidFill>
          <a:effectLst/>
          <a:scene3d>
            <a:camera prst="perspectiveHeroicExtremeLeftFacing">
              <a:rot lat="20289701" lon="2161621" rev="20813843"/>
            </a:camera>
            <a:lightRig rig="balanced" dir="t">
              <a:rot lat="0" lon="0" rev="4200000"/>
            </a:lightRig>
          </a:scene3d>
        </p:grpSpPr>
        <p:sp>
          <p:nvSpPr>
            <p:cNvPr id="11" name="막힌 원호 31"/>
            <p:cNvSpPr/>
            <p:nvPr/>
          </p:nvSpPr>
          <p:spPr>
            <a:xfrm rot="18297562">
              <a:off x="3152065" y="2441113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pFill/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막힌 원호 32"/>
            <p:cNvSpPr/>
            <p:nvPr/>
          </p:nvSpPr>
          <p:spPr>
            <a:xfrm rot="3892719">
              <a:off x="3327762" y="2440990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막힌 원호 33"/>
            <p:cNvSpPr/>
            <p:nvPr/>
          </p:nvSpPr>
          <p:spPr>
            <a:xfrm rot="11081471">
              <a:off x="3242475" y="2690560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pFill/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직사각형 36"/>
          <p:cNvSpPr/>
          <p:nvPr/>
        </p:nvSpPr>
        <p:spPr>
          <a:xfrm>
            <a:off x="8802765" y="2627942"/>
            <a:ext cx="789639" cy="1025987"/>
          </a:xfrm>
          <a:prstGeom prst="rect">
            <a:avLst/>
          </a:prstGeom>
          <a:noFill/>
          <a:scene3d>
            <a:camera prst="perspectiveLeft" fov="4800000">
              <a:rot lat="20292000" lon="2160000" rev="20814000"/>
            </a:camera>
            <a:lightRig rig="threePt" dir="t"/>
          </a:scene3d>
          <a:sp3d>
            <a:bevelT w="0" h="0"/>
          </a:sp3d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ko-KR" sz="5867" b="1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5" name="직사각형 37"/>
          <p:cNvSpPr/>
          <p:nvPr/>
        </p:nvSpPr>
        <p:spPr>
          <a:xfrm>
            <a:off x="7156030" y="4797391"/>
            <a:ext cx="839332" cy="1107996"/>
          </a:xfrm>
          <a:prstGeom prst="rect">
            <a:avLst/>
          </a:prstGeom>
          <a:noFill/>
          <a:scene3d>
            <a:camera prst="perspectiveLeft" fov="4800000">
              <a:rot lat="20292000" lon="2160000" rev="20814000"/>
            </a:camera>
            <a:lightRig rig="threePt" dir="t"/>
          </a:scene3d>
          <a:sp3d>
            <a:bevelT w="0" h="0"/>
          </a:sp3d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ko-KR" sz="6400" b="1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16" name="직선 연결선 60"/>
          <p:cNvCxnSpPr/>
          <p:nvPr/>
        </p:nvCxnSpPr>
        <p:spPr>
          <a:xfrm flipV="1">
            <a:off x="4868187" y="3851310"/>
            <a:ext cx="4267901" cy="26244"/>
          </a:xfrm>
          <a:prstGeom prst="line">
            <a:avLst/>
          </a:prstGeom>
          <a:ln w="15240" cap="rnd">
            <a:solidFill>
              <a:schemeClr val="tx1">
                <a:lumMod val="75000"/>
                <a:lumOff val="2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2"/>
          <p:cNvCxnSpPr/>
          <p:nvPr/>
        </p:nvCxnSpPr>
        <p:spPr>
          <a:xfrm flipV="1">
            <a:off x="4860050" y="5085154"/>
            <a:ext cx="2392009" cy="14709"/>
          </a:xfrm>
          <a:prstGeom prst="line">
            <a:avLst/>
          </a:prstGeom>
          <a:ln w="15240" cap="rnd">
            <a:solidFill>
              <a:schemeClr val="tx1">
                <a:lumMod val="75000"/>
                <a:lumOff val="2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59"/>
          <p:cNvCxnSpPr>
            <a:stCxn id="19" idx="3"/>
          </p:cNvCxnSpPr>
          <p:nvPr/>
        </p:nvCxnSpPr>
        <p:spPr>
          <a:xfrm flipV="1">
            <a:off x="4855946" y="2629596"/>
            <a:ext cx="2857508" cy="17571"/>
          </a:xfrm>
          <a:prstGeom prst="line">
            <a:avLst/>
          </a:prstGeom>
          <a:ln w="15240" cap="rnd">
            <a:solidFill>
              <a:schemeClr val="tx1">
                <a:lumMod val="75000"/>
                <a:lumOff val="2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42"/>
          <p:cNvSpPr/>
          <p:nvPr/>
        </p:nvSpPr>
        <p:spPr>
          <a:xfrm>
            <a:off x="2447595" y="2122726"/>
            <a:ext cx="2408351" cy="1048881"/>
          </a:xfrm>
          <a:prstGeom prst="roundRect">
            <a:avLst>
              <a:gd name="adj" fmla="val 7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bliqueBottomRight"/>
            <a:lightRig rig="balanced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모서리가 둥근 직사각형 47"/>
          <p:cNvSpPr/>
          <p:nvPr/>
        </p:nvSpPr>
        <p:spPr>
          <a:xfrm>
            <a:off x="2459837" y="3358484"/>
            <a:ext cx="2408351" cy="1048881"/>
          </a:xfrm>
          <a:prstGeom prst="roundRect">
            <a:avLst>
              <a:gd name="adj" fmla="val 7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bliqueBottomRight"/>
            <a:lightRig rig="balanced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모서리가 둥근 직사각형 53"/>
          <p:cNvSpPr/>
          <p:nvPr/>
        </p:nvSpPr>
        <p:spPr>
          <a:xfrm>
            <a:off x="2455625" y="4594241"/>
            <a:ext cx="2408351" cy="1048881"/>
          </a:xfrm>
          <a:prstGeom prst="roundRect">
            <a:avLst>
              <a:gd name="adj" fmla="val 7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bliqueBottomRight"/>
            <a:lightRig rig="balanced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그룹 46"/>
          <p:cNvGrpSpPr>
            <a:grpSpLocks/>
          </p:cNvGrpSpPr>
          <p:nvPr/>
        </p:nvGrpSpPr>
        <p:grpSpPr bwMode="auto">
          <a:xfrm>
            <a:off x="2543605" y="2221858"/>
            <a:ext cx="2228571" cy="891483"/>
            <a:chOff x="1411094" y="1711906"/>
            <a:chExt cx="2159799" cy="1044879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411094" y="1711906"/>
              <a:ext cx="2070865" cy="44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867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A.TEXT HERE!!</a:t>
              </a: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1457149" y="2071163"/>
              <a:ext cx="2113744" cy="6856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</p:txBody>
        </p:sp>
      </p:grpSp>
      <p:sp>
        <p:nvSpPr>
          <p:cNvPr id="31" name="직사각형 67"/>
          <p:cNvSpPr/>
          <p:nvPr/>
        </p:nvSpPr>
        <p:spPr>
          <a:xfrm>
            <a:off x="6883839" y="2852740"/>
            <a:ext cx="557685" cy="779765"/>
          </a:xfrm>
          <a:prstGeom prst="rect">
            <a:avLst/>
          </a:prstGeom>
          <a:noFill/>
          <a:scene3d>
            <a:camera prst="perspectiveLeft" fov="4800000">
              <a:rot lat="20292000" lon="2160000" rev="20814000"/>
            </a:camera>
            <a:lightRig rig="threePt" dir="t"/>
          </a:scene3d>
          <a:sp3d>
            <a:bevelT w="0" h="0"/>
          </a:sp3d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altLang="ko-KR" sz="4267" b="1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3605" y="5769259"/>
            <a:ext cx="704214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85841" y="1412776"/>
            <a:ext cx="8121336" cy="60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>
              <a:defRPr/>
            </a:pPr>
            <a:r>
              <a:rPr lang="en-US" altLang="ko-KR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text add text add text add text add text add text add text add text add text</a:t>
            </a:r>
          </a:p>
        </p:txBody>
      </p:sp>
      <p:grpSp>
        <p:nvGrpSpPr>
          <p:cNvPr id="36" name="그룹 46"/>
          <p:cNvGrpSpPr>
            <a:grpSpLocks/>
          </p:cNvGrpSpPr>
          <p:nvPr/>
        </p:nvGrpSpPr>
        <p:grpSpPr bwMode="auto">
          <a:xfrm>
            <a:off x="2543605" y="3429001"/>
            <a:ext cx="2228571" cy="891483"/>
            <a:chOff x="1411094" y="1711906"/>
            <a:chExt cx="2159799" cy="1044879"/>
          </a:xfrm>
        </p:grpSpPr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1411094" y="1711906"/>
              <a:ext cx="2070865" cy="44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867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A.TEXT HERE!!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1457149" y="2071163"/>
              <a:ext cx="2113744" cy="6856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</p:txBody>
        </p:sp>
      </p:grpSp>
      <p:grpSp>
        <p:nvGrpSpPr>
          <p:cNvPr id="39" name="그룹 46"/>
          <p:cNvGrpSpPr>
            <a:grpSpLocks/>
          </p:cNvGrpSpPr>
          <p:nvPr/>
        </p:nvGrpSpPr>
        <p:grpSpPr bwMode="auto">
          <a:xfrm>
            <a:off x="2543605" y="4658343"/>
            <a:ext cx="2228571" cy="891483"/>
            <a:chOff x="1411094" y="1711906"/>
            <a:chExt cx="2159799" cy="1044879"/>
          </a:xfrm>
        </p:grpSpPr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1411094" y="1711906"/>
              <a:ext cx="2070865" cy="44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867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A.TEXT HERE!!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57149" y="2071163"/>
              <a:ext cx="2113744" cy="6856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318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410</Words>
  <Application>Microsoft Office PowerPoint</Application>
  <PresentationFormat>Widescreen</PresentationFormat>
  <Paragraphs>68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Univers Condensed</vt:lpstr>
      <vt:lpstr>ChronicleVTI</vt:lpstr>
      <vt:lpstr>Predicting telco customer churn</vt:lpstr>
      <vt:lpstr>Problem statement Telco customer churn rate is high</vt:lpstr>
      <vt:lpstr>What do telco customers want?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Tan Vie Ming</dc:creator>
  <cp:lastModifiedBy>John Tan Vie Ming</cp:lastModifiedBy>
  <cp:revision>1</cp:revision>
  <dcterms:created xsi:type="dcterms:W3CDTF">2022-12-20T03:18:05Z</dcterms:created>
  <dcterms:modified xsi:type="dcterms:W3CDTF">2022-12-23T02:41:20Z</dcterms:modified>
</cp:coreProperties>
</file>