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A93B-5074-417D-8C17-B9FB3352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208" y="325593"/>
            <a:ext cx="11468792" cy="878688"/>
          </a:xfrm>
        </p:spPr>
        <p:txBody>
          <a:bodyPr/>
          <a:lstStyle/>
          <a:p>
            <a:r>
              <a:rPr lang="en-IN" sz="4400" dirty="0">
                <a:solidFill>
                  <a:srgbClr val="7030A0"/>
                </a:solidFill>
              </a:rPr>
              <a:t>      TELECOM CUSTOMER CHURN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0338-70E3-4345-A3E6-A994D228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226" y="1787238"/>
            <a:ext cx="7378065" cy="31503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1945C-2918-4A40-9E66-80EC2361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294313"/>
            <a:ext cx="7259609" cy="24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845425" y="148172"/>
            <a:ext cx="986658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sz="4400" dirty="0">
                <a:solidFill>
                  <a:srgbClr val="7030A0"/>
                </a:solidFill>
              </a:rPr>
              <a:t>  JNTUA COLLEGE OF KALIKIRI</a:t>
            </a:r>
            <a:endParaRPr sz="4400" dirty="0">
              <a:solidFill>
                <a:srgbClr val="7030A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2809702" y="2807033"/>
            <a:ext cx="9059743" cy="369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3"/>
                </a:solidFill>
              </a:rPr>
              <a:t>DEPARTMENT OF COMPUTER SCIENCE AND ENGINEERING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3"/>
                </a:solidFill>
              </a:rPr>
              <a:t>                                                              </a:t>
            </a:r>
            <a:r>
              <a:rPr lang="en-IN" sz="2400" b="1" dirty="0">
                <a:solidFill>
                  <a:schemeClr val="accent5"/>
                </a:solidFill>
              </a:rPr>
              <a:t>  Presented by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Usman Pathan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20KA1A0565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IV-</a:t>
            </a:r>
            <a:r>
              <a:rPr lang="en-IN" sz="2400" b="1" dirty="0" err="1">
                <a:solidFill>
                  <a:schemeClr val="accent5"/>
                </a:solidFill>
              </a:rPr>
              <a:t>B.Tech</a:t>
            </a:r>
            <a:r>
              <a:rPr lang="en-IN" sz="2400" b="1" dirty="0">
                <a:solidFill>
                  <a:schemeClr val="accent5"/>
                </a:solidFill>
              </a:rPr>
              <a:t> </a:t>
            </a:r>
            <a:endParaRPr sz="24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FE6A-0F04-48FF-8BE8-03790D57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71" y="829816"/>
            <a:ext cx="22383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3A2-1172-4379-9CC9-B7CB3F3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755" y="205732"/>
            <a:ext cx="12192000" cy="6108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B82B-6174-4F7C-B151-3F246364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1249" y="1983573"/>
            <a:ext cx="4838700" cy="5743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1CAB0-C9A8-4F4A-9C2F-1B690DDE6F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1899" y="1578792"/>
            <a:ext cx="6130290" cy="315915"/>
          </a:xfrm>
        </p:spPr>
        <p:txBody>
          <a:bodyPr>
            <a:noAutofit/>
          </a:bodyPr>
          <a:lstStyle/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Data Overview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Working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Tools and Technologies Used </a:t>
            </a:r>
          </a:p>
          <a:p>
            <a:pPr marL="571500" indent="-342900"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</a:t>
            </a:r>
          </a:p>
          <a:p>
            <a:pPr marL="571500" indent="-342900"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D9F111-DF8D-4315-9ACC-28C5E2785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611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28713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1113652" y="54655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47892" y="197065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Pointers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Please ensure below pointers are met while 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549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Libre Franklin</vt:lpstr>
      <vt:lpstr>Noto Sans Symbols</vt:lpstr>
      <vt:lpstr>Times New Roman</vt:lpstr>
      <vt:lpstr>Calibri</vt:lpstr>
      <vt:lpstr>Franklin Gothic</vt:lpstr>
      <vt:lpstr>Arial</vt:lpstr>
      <vt:lpstr>Theme1</vt:lpstr>
      <vt:lpstr>      TELECOM CUSTOMER CHURN PREDICTION</vt:lpstr>
      <vt:lpstr>  JNTUA COLLEGE OF KALIKIRI</vt:lpstr>
      <vt:lpstr>CONTENTS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Usman Pathan</cp:lastModifiedBy>
  <cp:revision>9</cp:revision>
  <dcterms:created xsi:type="dcterms:W3CDTF">2022-02-11T07:14:46Z</dcterms:created>
  <dcterms:modified xsi:type="dcterms:W3CDTF">2023-11-23T19:30:37Z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