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6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7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2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3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malfunctionreport-26370e429b90.herokuapp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JohnTheo02/Malfunction-Report-Project-Web-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10D612-0DCC-4416-AC74-FE9D852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814CBA3-D6A8-8B8F-7FB1-4CE70A68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704" y="1662545"/>
            <a:ext cx="3889188" cy="20003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l-GR" sz="2200"/>
              <a:t>Εφαρμογή αναφοράς βλαβών στο Πανεπιστήμιο Πατρών</a:t>
            </a:r>
            <a:r>
              <a:rPr lang="en-US" sz="2200"/>
              <a:t> </a:t>
            </a:r>
            <a:endParaRPr lang="el-GR" sz="220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BEDA431-38A7-E218-915F-23C3BEB28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239913"/>
            <a:ext cx="3299460" cy="1444534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Γκουνέλας Δημήτρης 1084009</a:t>
            </a:r>
          </a:p>
          <a:p>
            <a:pPr algn="ctr"/>
            <a:r>
              <a:rPr lang="el-GR" dirty="0"/>
              <a:t>Θεοδώρου Ιωάννης Νικόλαος 1083831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CB501-AB50-8756-2093-3E6E42F0C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49B34D-728F-5FC8-2A43-E35B0C908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1DA753-BF14-0F6B-58F6-0A4C2F51A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Υπότιτλος 2">
            <a:extLst>
              <a:ext uri="{FF2B5EF4-FFF2-40B4-BE49-F238E27FC236}">
                <a16:creationId xmlns:a16="http://schemas.microsoft.com/office/drawing/2014/main" id="{EAAF4276-C4D5-4603-A8F1-85485A8E063E}"/>
              </a:ext>
            </a:extLst>
          </p:cNvPr>
          <p:cNvSpPr txBox="1">
            <a:spLocks/>
          </p:cNvSpPr>
          <p:nvPr/>
        </p:nvSpPr>
        <p:spPr>
          <a:xfrm>
            <a:off x="7510706" y="4149299"/>
            <a:ext cx="3299460" cy="46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Scan on</a:t>
            </a:r>
            <a:endParaRPr lang="el-GR" dirty="0"/>
          </a:p>
        </p:txBody>
      </p:sp>
      <p:pic>
        <p:nvPicPr>
          <p:cNvPr id="13" name="Εικόνα 12" descr="Εικόνα που περιέχει γραφικά, στιγμιότυπο οθόνης, μοτίβο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77C4BF33-58F4-CF32-4F37-5F9E300D2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08" y="2203238"/>
            <a:ext cx="2036675" cy="2036675"/>
          </a:xfrm>
          <a:prstGeom prst="rect">
            <a:avLst/>
          </a:prstGeom>
        </p:spPr>
      </p:pic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D911D25F-7AAA-3D47-750C-1ABDCDAE6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2" name="Εικόνα 21" descr="Εικόνα που περιέχει κύκλος, γραφικά, πολυχρωμία, δημιουργικότητα&#10;&#10;Περιγραφή που δημιουργήθηκε αυτόματα">
            <a:extLst>
              <a:ext uri="{FF2B5EF4-FFF2-40B4-BE49-F238E27FC236}">
                <a16:creationId xmlns:a16="http://schemas.microsoft.com/office/drawing/2014/main" id="{A4B599B9-4DDD-C007-90B7-D2DE4E8A4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94" y="4535952"/>
            <a:ext cx="320274" cy="320274"/>
          </a:xfrm>
          <a:prstGeom prst="rect">
            <a:avLst/>
          </a:prstGeom>
        </p:spPr>
      </p:pic>
      <p:pic>
        <p:nvPicPr>
          <p:cNvPr id="23" name="Εικόνα 22" descr="Εικόνα που περιέχει κύκλος, πολυχρωμία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95D395EB-B131-6ECA-437A-A8DD424D6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48" y="4535952"/>
            <a:ext cx="320274" cy="320274"/>
          </a:xfrm>
          <a:prstGeom prst="rect">
            <a:avLst/>
          </a:prstGeom>
        </p:spPr>
      </p:pic>
      <p:pic>
        <p:nvPicPr>
          <p:cNvPr id="24" name="Εικόνα 23" descr="Εικόνα που περιέχει δημιουργικότητα, γραφικά, πολυχρωμία, clipart&#10;&#10;Περιγραφή που δημιουργήθηκε αυτόματα">
            <a:extLst>
              <a:ext uri="{FF2B5EF4-FFF2-40B4-BE49-F238E27FC236}">
                <a16:creationId xmlns:a16="http://schemas.microsoft.com/office/drawing/2014/main" id="{49461155-FB2D-ACB0-425B-0A809EBCC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790" y="4535952"/>
            <a:ext cx="309014" cy="3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2A6DE4-84BD-4EE4-0315-2CD0C529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Τελικη</a:t>
            </a:r>
            <a:r>
              <a:rPr lang="el-GR" dirty="0"/>
              <a:t> </a:t>
            </a:r>
            <a:r>
              <a:rPr lang="el-GR" dirty="0" err="1"/>
              <a:t>υλοποιηση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1BE5301-8269-DFF9-338B-2967894F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εφαρμογή μας έχει υλοποιηθεί για απλή χρήση αλλά και διαχείριση.</a:t>
            </a:r>
          </a:p>
          <a:p>
            <a:r>
              <a:rPr lang="el-GR" dirty="0"/>
              <a:t>Χρήστης</a:t>
            </a:r>
            <a:r>
              <a:rPr lang="en-US" dirty="0"/>
              <a:t> (user)</a:t>
            </a:r>
            <a:endParaRPr lang="el-GR" dirty="0"/>
          </a:p>
          <a:p>
            <a:r>
              <a:rPr lang="el-GR" dirty="0"/>
              <a:t>Διαχειριστής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admin)</a:t>
            </a:r>
            <a:endParaRPr lang="el-GR" dirty="0"/>
          </a:p>
        </p:txBody>
      </p:sp>
      <p:sp>
        <p:nvSpPr>
          <p:cNvPr id="8" name="Υπότιτλος 2">
            <a:extLst>
              <a:ext uri="{FF2B5EF4-FFF2-40B4-BE49-F238E27FC236}">
                <a16:creationId xmlns:a16="http://schemas.microsoft.com/office/drawing/2014/main" id="{52644764-9580-BC31-401D-03DE191E6474}"/>
              </a:ext>
            </a:extLst>
          </p:cNvPr>
          <p:cNvSpPr txBox="1">
            <a:spLocks/>
          </p:cNvSpPr>
          <p:nvPr/>
        </p:nvSpPr>
        <p:spPr>
          <a:xfrm>
            <a:off x="120749" y="6056585"/>
            <a:ext cx="2048990" cy="307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Scan on</a:t>
            </a:r>
            <a:endParaRPr lang="el-GR" dirty="0"/>
          </a:p>
        </p:txBody>
      </p:sp>
      <p:pic>
        <p:nvPicPr>
          <p:cNvPr id="9" name="Εικόνα 8" descr="Εικόνα που περιέχει γραφικά, στιγμιότυπο οθόνης, μοτίβο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1B139524-2C1B-EFF7-C2E2-ED0997DF6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3" y="4786359"/>
            <a:ext cx="1314403" cy="1314403"/>
          </a:xfrm>
          <a:prstGeom prst="rect">
            <a:avLst/>
          </a:prstGeom>
        </p:spPr>
      </p:pic>
      <p:pic>
        <p:nvPicPr>
          <p:cNvPr id="12" name="Εικόνα 11" descr="Εικόνα που περιέχει κύκλος, γραφικά, πολυχρωμία, δημιουργικότητα&#10;&#10;Περιγραφή που δημιουργήθηκε αυτόματα">
            <a:extLst>
              <a:ext uri="{FF2B5EF4-FFF2-40B4-BE49-F238E27FC236}">
                <a16:creationId xmlns:a16="http://schemas.microsoft.com/office/drawing/2014/main" id="{A53EDB74-413D-A07C-76BC-422307CCB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45" y="6364025"/>
            <a:ext cx="239120" cy="239120"/>
          </a:xfrm>
          <a:prstGeom prst="rect">
            <a:avLst/>
          </a:prstGeom>
        </p:spPr>
      </p:pic>
      <p:pic>
        <p:nvPicPr>
          <p:cNvPr id="7" name="Εικόνα 6" descr="Εικόνα που περιέχει κύκλος, πολυχρωμία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42AACD0-8456-9705-3870-B8B0634B1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6" y="6364025"/>
            <a:ext cx="239120" cy="239120"/>
          </a:xfrm>
          <a:prstGeom prst="rect">
            <a:avLst/>
          </a:prstGeom>
        </p:spPr>
      </p:pic>
      <p:pic>
        <p:nvPicPr>
          <p:cNvPr id="14" name="Εικόνα 13" descr="Εικόνα που περιέχει δημιουργικότητα, γραφικά, πολυχρωμία, clipart&#10;&#10;Περιγραφή που δημιουργήθηκε αυτόματα">
            <a:extLst>
              <a:ext uri="{FF2B5EF4-FFF2-40B4-BE49-F238E27FC236}">
                <a16:creationId xmlns:a16="http://schemas.microsoft.com/office/drawing/2014/main" id="{5440A33E-B4BE-FC5A-F1EB-C370CBC6D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7" y="6364025"/>
            <a:ext cx="230713" cy="2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2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527898-C048-F9F2-2A6C-1A3A788A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573881"/>
            <a:ext cx="10287000" cy="1147762"/>
          </a:xfrm>
        </p:spPr>
        <p:txBody>
          <a:bodyPr/>
          <a:lstStyle/>
          <a:p>
            <a:r>
              <a:rPr lang="el-GR" dirty="0" err="1"/>
              <a:t>Τελικο</a:t>
            </a:r>
            <a:r>
              <a:rPr lang="el-GR" dirty="0"/>
              <a:t> </a:t>
            </a:r>
            <a:r>
              <a:rPr lang="en-US" dirty="0" err="1"/>
              <a:t>erd</a:t>
            </a:r>
            <a:endParaRPr lang="el-GR" dirty="0"/>
          </a:p>
        </p:txBody>
      </p:sp>
      <p:pic>
        <p:nvPicPr>
          <p:cNvPr id="4" name="Θέση περιεχομένου 3" descr="Εικόνα που περιέχει διάγραμμα, κύκλος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C95631CA-7EEB-85E9-D3F2-80C8EAC5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52682"/>
            <a:ext cx="9829800" cy="57053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Υπότιτλος 2">
            <a:extLst>
              <a:ext uri="{FF2B5EF4-FFF2-40B4-BE49-F238E27FC236}">
                <a16:creationId xmlns:a16="http://schemas.microsoft.com/office/drawing/2014/main" id="{DA0F5BDD-D7C6-7CF0-2A19-A96840E2F482}"/>
              </a:ext>
            </a:extLst>
          </p:cNvPr>
          <p:cNvSpPr txBox="1">
            <a:spLocks/>
          </p:cNvSpPr>
          <p:nvPr/>
        </p:nvSpPr>
        <p:spPr>
          <a:xfrm>
            <a:off x="120749" y="6056585"/>
            <a:ext cx="2048990" cy="307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Scan on</a:t>
            </a:r>
            <a:endParaRPr lang="el-GR" dirty="0"/>
          </a:p>
        </p:txBody>
      </p:sp>
      <p:pic>
        <p:nvPicPr>
          <p:cNvPr id="18" name="Εικόνα 17" descr="Εικόνα που περιέχει γραφικά, στιγμιότυπο οθόνης, μοτίβο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165F2794-0FB6-7359-77A9-0B94250C4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3" y="4786359"/>
            <a:ext cx="1314403" cy="1314403"/>
          </a:xfrm>
          <a:prstGeom prst="rect">
            <a:avLst/>
          </a:prstGeom>
        </p:spPr>
      </p:pic>
      <p:pic>
        <p:nvPicPr>
          <p:cNvPr id="19" name="Εικόνα 18" descr="Εικόνα που περιέχει κύκλος, γραφικά, πολυχρωμία, δημιουργικότητα&#10;&#10;Περιγραφή που δημιουργήθηκε αυτόματα">
            <a:extLst>
              <a:ext uri="{FF2B5EF4-FFF2-40B4-BE49-F238E27FC236}">
                <a16:creationId xmlns:a16="http://schemas.microsoft.com/office/drawing/2014/main" id="{B9591B94-D45E-3BC4-3585-0AD7302A2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45" y="6364025"/>
            <a:ext cx="239120" cy="239120"/>
          </a:xfrm>
          <a:prstGeom prst="rect">
            <a:avLst/>
          </a:prstGeom>
        </p:spPr>
      </p:pic>
      <p:pic>
        <p:nvPicPr>
          <p:cNvPr id="20" name="Εικόνα 19" descr="Εικόνα που περιέχει κύκλος, πολυχρωμία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08B352D4-CD87-8684-FF9C-4BFE39A74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6" y="6364025"/>
            <a:ext cx="239120" cy="239120"/>
          </a:xfrm>
          <a:prstGeom prst="rect">
            <a:avLst/>
          </a:prstGeom>
        </p:spPr>
      </p:pic>
      <p:pic>
        <p:nvPicPr>
          <p:cNvPr id="21" name="Εικόνα 20" descr="Εικόνα που περιέχει δημιουργικότητα, γραφικά, πολυχρωμία, clipart&#10;&#10;Περιγραφή που δημιουργήθηκε αυτόματα">
            <a:extLst>
              <a:ext uri="{FF2B5EF4-FFF2-40B4-BE49-F238E27FC236}">
                <a16:creationId xmlns:a16="http://schemas.microsoft.com/office/drawing/2014/main" id="{996B1596-5333-A29F-402C-1938069D3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7" y="6364025"/>
            <a:ext cx="230713" cy="2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7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7655EBA-78AA-B125-2B47-3DEAC0CC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662633"/>
          </a:xfrm>
        </p:spPr>
        <p:txBody>
          <a:bodyPr/>
          <a:lstStyle/>
          <a:p>
            <a:r>
              <a:rPr lang="en-US" dirty="0"/>
              <a:t>links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06BE7B-76AF-2AF8-B949-1F290533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31" y="1905000"/>
            <a:ext cx="7491924" cy="3588507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endParaRPr lang="en-US" sz="3200" b="1" dirty="0">
              <a:hlinkClick r:id="rId2"/>
            </a:endParaRPr>
          </a:p>
          <a:p>
            <a:pPr marL="2286000" lvl="5" indent="0">
              <a:buNone/>
            </a:pPr>
            <a:endParaRPr lang="en-US" sz="3200" b="1" dirty="0">
              <a:hlinkClick r:id="rId2"/>
            </a:endParaRPr>
          </a:p>
          <a:p>
            <a:pPr marL="2286000" lvl="5" indent="0">
              <a:buNone/>
            </a:pPr>
            <a:r>
              <a:rPr lang="en-US" sz="3200" b="1" dirty="0" err="1">
                <a:hlinkClick r:id="rId2"/>
              </a:rPr>
              <a:t>Github</a:t>
            </a:r>
            <a:endParaRPr lang="en-US" sz="3200" b="1" dirty="0"/>
          </a:p>
          <a:p>
            <a:pPr marL="2286000" lvl="5" indent="0">
              <a:buNone/>
            </a:pPr>
            <a:endParaRPr lang="en-US" sz="3200" b="1" dirty="0">
              <a:hlinkClick r:id="rId3"/>
            </a:endParaRPr>
          </a:p>
          <a:p>
            <a:pPr marL="2286000" lvl="5" indent="0">
              <a:buNone/>
            </a:pPr>
            <a:r>
              <a:rPr lang="en-US" sz="3200" b="1" dirty="0">
                <a:hlinkClick r:id="rId3"/>
              </a:rPr>
              <a:t>Site</a:t>
            </a:r>
            <a:endParaRPr lang="el-GR" sz="3200" b="1" dirty="0"/>
          </a:p>
        </p:txBody>
      </p:sp>
      <p:pic>
        <p:nvPicPr>
          <p:cNvPr id="13" name="Εικόνα 12" descr="Εικόνα που περιέχει μαύρο, σκοτάδι&#10;&#10;Περιγραφή που δημιουργήθηκε αυτόματα">
            <a:hlinkClick r:id="rId2"/>
            <a:extLst>
              <a:ext uri="{FF2B5EF4-FFF2-40B4-BE49-F238E27FC236}">
                <a16:creationId xmlns:a16="http://schemas.microsoft.com/office/drawing/2014/main" id="{8C0C65CE-EEFE-B59A-2295-647835845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04" y="2993614"/>
            <a:ext cx="358482" cy="350080"/>
          </a:xfrm>
          <a:prstGeom prst="rect">
            <a:avLst/>
          </a:prstGeom>
        </p:spPr>
      </p:pic>
      <p:pic>
        <p:nvPicPr>
          <p:cNvPr id="15" name="Εικόνα 14" descr="Εικόνα που περιέχει μαύρο, σκοτάδι&#10;&#10;Περιγραφή που δημιουργήθηκε αυτόματα">
            <a:hlinkClick r:id="rId3"/>
            <a:extLst>
              <a:ext uri="{FF2B5EF4-FFF2-40B4-BE49-F238E27FC236}">
                <a16:creationId xmlns:a16="http://schemas.microsoft.com/office/drawing/2014/main" id="{486807AE-34E6-63B2-0C11-C820ECC89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93" y="4092615"/>
            <a:ext cx="305093" cy="305093"/>
          </a:xfrm>
          <a:prstGeom prst="rect">
            <a:avLst/>
          </a:prstGeom>
        </p:spPr>
      </p:pic>
      <p:sp>
        <p:nvSpPr>
          <p:cNvPr id="4" name="Υπότιτλος 2">
            <a:extLst>
              <a:ext uri="{FF2B5EF4-FFF2-40B4-BE49-F238E27FC236}">
                <a16:creationId xmlns:a16="http://schemas.microsoft.com/office/drawing/2014/main" id="{CE84AB72-313D-2B27-BEFC-AB35C98B4310}"/>
              </a:ext>
            </a:extLst>
          </p:cNvPr>
          <p:cNvSpPr txBox="1">
            <a:spLocks/>
          </p:cNvSpPr>
          <p:nvPr/>
        </p:nvSpPr>
        <p:spPr>
          <a:xfrm>
            <a:off x="1994687" y="5111381"/>
            <a:ext cx="2412265" cy="61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Scan on</a:t>
            </a:r>
            <a:endParaRPr lang="el-GR" sz="2000" dirty="0"/>
          </a:p>
        </p:txBody>
      </p:sp>
      <p:pic>
        <p:nvPicPr>
          <p:cNvPr id="5" name="Εικόνα 4" descr="Εικόνα που περιέχει γραφικά, στιγμιότυπο οθόνης, μοτίβο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445BA220-032A-6C45-95C9-C50B0A9D3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35" y="2024556"/>
            <a:ext cx="3095476" cy="3095476"/>
          </a:xfrm>
          <a:prstGeom prst="rect">
            <a:avLst/>
          </a:prstGeom>
        </p:spPr>
      </p:pic>
      <p:pic>
        <p:nvPicPr>
          <p:cNvPr id="6" name="Εικόνα 5" descr="Εικόνα που περιέχει κύκλος, γραφικά, πολυχρωμία, δημιουργικότητα&#10;&#10;Περιγραφή που δημιουργήθηκε αυτόματα">
            <a:extLst>
              <a:ext uri="{FF2B5EF4-FFF2-40B4-BE49-F238E27FC236}">
                <a16:creationId xmlns:a16="http://schemas.microsoft.com/office/drawing/2014/main" id="{EFC82CF5-B989-DCCA-F319-DEE6F6E57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39" y="5605161"/>
            <a:ext cx="610726" cy="610726"/>
          </a:xfrm>
          <a:prstGeom prst="rect">
            <a:avLst/>
          </a:prstGeom>
        </p:spPr>
      </p:pic>
      <p:pic>
        <p:nvPicPr>
          <p:cNvPr id="7" name="Εικόνα 6" descr="Εικόνα που περιέχει κύκλος, πολυχρωμία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579DDB18-F3AB-8949-5BF4-647A7D3344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67" y="5605161"/>
            <a:ext cx="610726" cy="610726"/>
          </a:xfrm>
          <a:prstGeom prst="rect">
            <a:avLst/>
          </a:prstGeom>
        </p:spPr>
      </p:pic>
      <p:pic>
        <p:nvPicPr>
          <p:cNvPr id="8" name="Εικόνα 7" descr="Εικόνα που περιέχει δημιουργικότητα, γραφικά, πολυχρωμία, clipart&#10;&#10;Περιγραφή που δημιουργήθηκε αυτόματα">
            <a:extLst>
              <a:ext uri="{FF2B5EF4-FFF2-40B4-BE49-F238E27FC236}">
                <a16:creationId xmlns:a16="http://schemas.microsoft.com/office/drawing/2014/main" id="{25E417F6-DD30-09D1-5432-E20C944A0D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46" y="5605161"/>
            <a:ext cx="589254" cy="610726"/>
          </a:xfrm>
          <a:prstGeom prst="rect">
            <a:avLst/>
          </a:prstGeom>
        </p:spPr>
      </p:pic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647FD5A0-1FCD-4491-43C8-7800E383C709}"/>
              </a:ext>
            </a:extLst>
          </p:cNvPr>
          <p:cNvCxnSpPr>
            <a:cxnSpLocks/>
          </p:cNvCxnSpPr>
          <p:nvPr/>
        </p:nvCxnSpPr>
        <p:spPr>
          <a:xfrm>
            <a:off x="6170357" y="1641068"/>
            <a:ext cx="0" cy="457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854E24-D61F-54DE-2180-B86C66A3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695575"/>
            <a:ext cx="9944100" cy="146685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000" dirty="0"/>
              <a:t>σας ΕΥΧΑΡΙΣΤΟΥΜΕ ΓΙΑ ΤΗΝ ΠΡΟΣΟΧΗ ΣΑΣ </a:t>
            </a:r>
          </a:p>
        </p:txBody>
      </p:sp>
    </p:spTree>
    <p:extLst>
      <p:ext uri="{BB962C8B-B14F-4D97-AF65-F5344CB8AC3E}">
        <p14:creationId xmlns:p14="http://schemas.microsoft.com/office/powerpoint/2010/main" val="136870086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54</Words>
  <Application>Microsoft Office PowerPoint</Application>
  <PresentationFormat>Ευρεία οθόνη</PresentationFormat>
  <Paragraphs>19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AfterglowVTI</vt:lpstr>
      <vt:lpstr>Εφαρμογή αναφοράς βλαβών στο Πανεπιστήμιο Πατρών </vt:lpstr>
      <vt:lpstr>Τελικη υλοποιηση</vt:lpstr>
      <vt:lpstr>Τελικο erd</vt:lpstr>
      <vt:lpstr>links</vt:lpstr>
      <vt:lpstr>σας ΕΥΧΑΡΙΣΤΟΥΜΕ ΓΙΑ ΤΗΝ ΠΡΟΣΟΧΗ ΣΑΣ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αναφοράς βλαβών στο Πανεπιστήμιο Πατρών </dc:title>
  <dc:creator>ΘΕΟΔΩΡΟΥ ΙΩΑΝΝΗΣ ΝΙΚΟΛΑΟΣ</dc:creator>
  <cp:lastModifiedBy>ΘΕΟΔΩΡΟΥ ΙΩΑΝΝΗΣ ΝΙΚΟΛΑΟΣ</cp:lastModifiedBy>
  <cp:revision>4</cp:revision>
  <dcterms:created xsi:type="dcterms:W3CDTF">2024-05-25T17:12:38Z</dcterms:created>
  <dcterms:modified xsi:type="dcterms:W3CDTF">2024-05-25T20:30:27Z</dcterms:modified>
</cp:coreProperties>
</file>