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l-GR" sz="1862" b="0" i="0" u="none" strike="noStrike" kern="1200" cap="none" spc="50" baseline="0" noProof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noProof="0" dirty="0"/>
              <a:t>Ο τίτλος γραφήματός μου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l-GR" sz="1862" b="0" i="0" u="none" strike="noStrike" kern="1200" cap="none" spc="50" baseline="0" noProof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76041392"/>
        <c:axId val="776042376"/>
      </c:radarChart>
      <c:catAx>
        <c:axId val="77604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776042376"/>
        <c:crosses val="autoZero"/>
        <c:auto val="1"/>
        <c:lblAlgn val="ctr"/>
        <c:lblOffset val="100"/>
        <c:noMultiLvlLbl val="0"/>
      </c:catAx>
      <c:valAx>
        <c:axId val="776042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7760413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9.71445E-17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CE675D5-A9A3-7738-13FA-03E2E9F82E40}"/>
            </a:ext>
          </a:extLst>
        </cdr:cNvPr>
        <cdr:cNvSpPr txBox="1"/>
      </cdr:nvSpPr>
      <cdr:spPr>
        <a:xfrm xmlns:a="http://schemas.openxmlformats.org/drawingml/2006/main">
          <a:off x="0" y="10770"/>
          <a:ext cx="7293610" cy="53293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endParaRPr lang="el-GR" sz="1800" dirty="0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A529DE54-7426-4D02-A1F6-3EE14682F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506537A-FB5B-4A7F-9184-B56C15A77C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F7C-AA07-4DA4-9C04-B31E17D2BB12}" type="datetimeFigureOut">
              <a:rPr lang="el-GR" smtClean="0"/>
              <a:t>27/3/2024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6B48BFD-26C1-450E-A33F-B49DA3CE9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E86503B-2F13-4E63-9102-DAA459118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8D45-AB0D-4B37-AADD-1B94894EE41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9077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4B20-01F0-45DD-A7F9-7E9853D68EDE}" type="datetimeFigureOut">
              <a:rPr lang="el-GR" noProof="0" smtClean="0"/>
              <a:t>27/3/2024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 dirty="0"/>
              <a:t>Επεξεργασία στυλ κειμένου υποδείγματος</a:t>
            </a:r>
          </a:p>
          <a:p>
            <a:pPr lvl="1"/>
            <a:r>
              <a:rPr lang="el-GR" noProof="0" dirty="0"/>
              <a:t>Δεύτερου επιπέδου</a:t>
            </a:r>
          </a:p>
          <a:p>
            <a:pPr lvl="2"/>
            <a:r>
              <a:rPr lang="el-GR" noProof="0" dirty="0"/>
              <a:t>Τρίτου επιπέδου</a:t>
            </a:r>
          </a:p>
          <a:p>
            <a:pPr lvl="3"/>
            <a:r>
              <a:rPr lang="el-GR" noProof="0" dirty="0"/>
              <a:t>Τέταρτου επιπέδου</a:t>
            </a:r>
          </a:p>
          <a:p>
            <a:pPr lvl="4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E2AD6-5EB0-4213-8D33-9E9B3540CBDB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49560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2AD6-5EB0-4213-8D33-9E9B3540CBDB}" type="slidenum">
              <a:rPr lang="el-GR" noProof="0" smtClean="0"/>
              <a:t>1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0777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2AD6-5EB0-4213-8D33-9E9B3540CBDB}" type="slidenum">
              <a:rPr lang="el-GR" noProof="0" smtClean="0"/>
              <a:t>2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2593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2AD6-5EB0-4213-8D33-9E9B3540CBDB}" type="slidenum">
              <a:rPr lang="el-GR" noProof="0" smtClean="0"/>
              <a:t>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9473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2AD6-5EB0-4213-8D33-9E9B3540CBDB}" type="slidenum">
              <a:rPr lang="el-GR" noProof="0" smtClean="0"/>
              <a:t>4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9419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Ορθογώνιο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58F2B-D6D1-4D3C-8D0E-E3150A700CCE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046BF-C886-4621-80AC-B724AD8861CF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163CB-C413-48BC-8BFB-0A9B0D792010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147A80-1B93-4FBE-9B11-C14E86A14B8E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3E7A0-4489-4BDA-A65B-1A25E97F4316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A8EC1-6034-473C-9CB0-F0CA1FE749FA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C4AA5E-27B9-46B5-B042-B03B80C53284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11" name="Θέση υποσέλιδου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12" name="Θέση αριθμού διαφάνειας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6DE7D-3CA6-4A78-BA81-DAD130A29C6D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7" name="Θέση υποσέλιδου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E0910-1F4F-4C5F-85B2-43AF4CBEFB63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F6C9-7BFC-436E-9DEC-278FB7D33F51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11" name="Θέση περιεχομένου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13" name="Θέση κειμένου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14" name="Θέση κειμένου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BF4835-DBA4-4137-AB2A-DBB39EB5AD3B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8" name="Ορθογώνιο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 dirty="0"/>
              <a:t>Επεξεργασία 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C0E1F22B-B0C7-4B1F-BAD8-62B68DB281AC}" type="datetime1">
              <a:rPr lang="el-GR" noProof="0" smtClean="0"/>
              <a:t>27/3/2024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file/wOT01axs2imzT9wcudB8eZ/Project_Team_9?type=design&amp;node-id=0-1&amp;mode=design&amp;t=EUrqq2WbaKyxIW1r-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D1628877-E08F-4E76-A6D9-CAFB570D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Εικόνα 10" descr="Εικόνα που περιέχει ουρανός, εξωτερικός χώρος/ύπαιθρος, πλοίο, νερό&#10;&#10;Περιγραφή που δημιουργήθηκε αυτόματα">
            <a:extLst>
              <a:ext uri="{FF2B5EF4-FFF2-40B4-BE49-F238E27FC236}">
                <a16:creationId xmlns:a16="http://schemas.microsoft.com/office/drawing/2014/main" id="{1C8E408E-17F3-2D10-F381-55C0AADED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93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4" name="Rectangle 27">
            <a:extLst>
              <a:ext uri="{FF2B5EF4-FFF2-40B4-BE49-F238E27FC236}">
                <a16:creationId xmlns:a16="http://schemas.microsoft.com/office/drawing/2014/main" id="{57587975-CDAC-4067-A9DD-FF1F73F84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361953" cy="1775297"/>
          </a:xfrm>
        </p:spPr>
        <p:txBody>
          <a:bodyPr rtlCol="0">
            <a:normAutofit fontScale="90000"/>
          </a:bodyPr>
          <a:lstStyle/>
          <a:p>
            <a:pPr rtl="0"/>
            <a:r>
              <a:rPr lang="el-GR" sz="3600" dirty="0">
                <a:solidFill>
                  <a:schemeClr val="bg1"/>
                </a:solidFill>
              </a:rPr>
              <a:t>Εφαρμογή αναφοράς βλαβών σε υποδομές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57" y="4082474"/>
            <a:ext cx="3361953" cy="1210334"/>
          </a:xfrm>
        </p:spPr>
        <p:txBody>
          <a:bodyPr rtlCol="0">
            <a:normAutofit fontScale="70000" lnSpcReduction="20000"/>
          </a:bodyPr>
          <a:lstStyle/>
          <a:p>
            <a:pPr rtl="0"/>
            <a:endParaRPr lang="el-GR" dirty="0">
              <a:solidFill>
                <a:schemeClr val="bg1"/>
              </a:solidFill>
            </a:endParaRPr>
          </a:p>
          <a:p>
            <a:pPr rtl="0"/>
            <a:r>
              <a:rPr lang="el-GR" dirty="0">
                <a:solidFill>
                  <a:schemeClr val="bg1"/>
                </a:solidFill>
              </a:rPr>
              <a:t>Ομάδα 9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l-GR" dirty="0">
              <a:solidFill>
                <a:schemeClr val="bg1"/>
              </a:solidFill>
            </a:endParaRPr>
          </a:p>
          <a:p>
            <a:pPr rtl="0"/>
            <a:r>
              <a:rPr lang="el-GR" dirty="0">
                <a:solidFill>
                  <a:schemeClr val="bg1"/>
                </a:solidFill>
              </a:rPr>
              <a:t>Γκουνέλας Δημήτρης 1084009</a:t>
            </a:r>
          </a:p>
          <a:p>
            <a:pPr rtl="0"/>
            <a:r>
              <a:rPr lang="el-GR" dirty="0">
                <a:solidFill>
                  <a:schemeClr val="bg1"/>
                </a:solidFill>
              </a:rPr>
              <a:t>Θεοδώρου Ιωάννης-Νικόλαος 1083831</a:t>
            </a:r>
            <a:endParaRPr lang="en-US" dirty="0">
              <a:solidFill>
                <a:schemeClr val="bg1"/>
              </a:solidFill>
            </a:endParaRPr>
          </a:p>
          <a:p>
            <a:pPr rtl="0"/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F2B99-C4D3-01D1-2E1D-FC10EBB4B69A}"/>
              </a:ext>
            </a:extLst>
          </p:cNvPr>
          <p:cNvSpPr txBox="1"/>
          <p:nvPr/>
        </p:nvSpPr>
        <p:spPr>
          <a:xfrm>
            <a:off x="345786" y="3355730"/>
            <a:ext cx="336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</a:t>
            </a:r>
            <a:r>
              <a:rPr lang="el-GR" dirty="0">
                <a:solidFill>
                  <a:schemeClr val="bg1"/>
                </a:solidFill>
              </a:rPr>
              <a:t>Προγραμματισμού Διαδικτύου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Ορθογώνιο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" name="Εικόνα 4" descr="Πολλοί χρήστες που κοιτάζουν σχέδια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l-GR" dirty="0"/>
              <a:t>Η ιδέα &amp; παραδοχή μας</a:t>
            </a:r>
            <a:endParaRPr lang="el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A78F-4E74-B9A1-5C5C-760EB64CE81D}"/>
              </a:ext>
            </a:extLst>
          </p:cNvPr>
          <p:cNvSpPr txBox="1"/>
          <p:nvPr/>
        </p:nvSpPr>
        <p:spPr>
          <a:xfrm>
            <a:off x="3695850" y="749334"/>
            <a:ext cx="78658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Εφαρμογή αναφοράς βλαβών στο Πανεπιστήμιο Πατρών.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Για διευκόλυνση του χρήστη και για ευκολότερη χρήση της εφαρμογής σκεφτήκαμε οι βλάβες να μπορούν να δηλωθούν με τρείς τρόπους από τον χρήστη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Με βάση το όνομα της σχολής και τμήματος του κτηρίου.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Με βάση το όνομα του κτηρίου.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Με βάση την ακριβή θέση του κτηρίου στον χάρτη.</a:t>
            </a:r>
          </a:p>
          <a:p>
            <a:pPr marL="342900" indent="-342900">
              <a:buFont typeface="+mj-lt"/>
              <a:buAutoNum type="arabicPeriod"/>
            </a:pP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Παραδοχή</a:t>
            </a:r>
            <a:r>
              <a:rPr lang="en-US" dirty="0"/>
              <a:t>:</a:t>
            </a:r>
            <a:r>
              <a:rPr lang="el-GR" dirty="0"/>
              <a:t> Η εφαρμογή μας αφορά αποκλειστικά βλάβες εντός κτηρίων του Πανεπιστημίου.</a:t>
            </a:r>
          </a:p>
        </p:txBody>
      </p:sp>
      <p:pic>
        <p:nvPicPr>
          <p:cNvPr id="13" name="Εικόνα 12" descr="Εικόνα που περιέχει κείμενο, γραμματοσειρά, κύκλος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F68427EB-193D-2002-658D-13BF6E62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12" y="768096"/>
            <a:ext cx="2138567" cy="7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Ορθογώνιο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Wireframes</a:t>
            </a:r>
            <a:endParaRPr lang="el-GR" dirty="0"/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8" name="Θέση περιεχομένου 7" descr="Γράφημα">
            <a:extLst>
              <a:ext uri="{FF2B5EF4-FFF2-40B4-BE49-F238E27FC236}">
                <a16:creationId xmlns:a16="http://schemas.microsoft.com/office/drawing/2014/main" id="{20C180B3-FF82-4BC4-AA2E-E7DF3EF96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9715"/>
              </p:ext>
            </p:extLst>
          </p:nvPr>
        </p:nvGraphicFramePr>
        <p:xfrm>
          <a:off x="894356" y="764338"/>
          <a:ext cx="7293610" cy="532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6DBA43-4983-4842-2C36-7F670730FCA8}"/>
              </a:ext>
            </a:extLst>
          </p:cNvPr>
          <p:cNvSpPr txBox="1"/>
          <p:nvPr/>
        </p:nvSpPr>
        <p:spPr>
          <a:xfrm>
            <a:off x="894356" y="757325"/>
            <a:ext cx="729361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Σελίδες που σχεδιάσαμε στο </a:t>
            </a:r>
            <a:r>
              <a:rPr lang="en-US" sz="2000" dirty="0" err="1">
                <a:solidFill>
                  <a:schemeClr val="bg1"/>
                </a:solidFill>
              </a:rPr>
              <a:t>figma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Location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School/Department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Pop up</a:t>
            </a:r>
            <a:r>
              <a:rPr lang="el-GR" sz="2000" dirty="0">
                <a:solidFill>
                  <a:schemeClr val="bg1"/>
                </a:solidFill>
              </a:rPr>
              <a:t> σελίδες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Sign in/Sign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Παραδοχή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l-GR" sz="2000" dirty="0">
                <a:solidFill>
                  <a:schemeClr val="bg1"/>
                </a:solidFill>
              </a:rPr>
              <a:t>Δεν θα υπάρχει </a:t>
            </a:r>
            <a:r>
              <a:rPr lang="en-US" sz="2000" dirty="0">
                <a:solidFill>
                  <a:schemeClr val="bg1"/>
                </a:solidFill>
              </a:rPr>
              <a:t>admin </a:t>
            </a:r>
            <a:r>
              <a:rPr lang="el-GR" sz="2000" dirty="0">
                <a:solidFill>
                  <a:schemeClr val="bg1"/>
                </a:solidFill>
              </a:rPr>
              <a:t>της σελίδας.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E1F858-2A30-4F73-962A-B70A932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Μέχρι στιγμής…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D8B24-E5FE-5F54-E408-33CB26BBD240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Έχουμε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ξεκινήσει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να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υλο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ποιούμε το front end των σελίδων: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page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School/Department Selection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Selection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68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04709C-2792-342F-1A63-D50CCB18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C8BDAFA-548D-3229-E68B-8EDAF019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18" y="1432435"/>
            <a:ext cx="8042492" cy="3816171"/>
          </a:xfrm>
        </p:spPr>
      </p:pic>
    </p:spTree>
    <p:extLst>
      <p:ext uri="{BB962C8B-B14F-4D97-AF65-F5344CB8AC3E}">
        <p14:creationId xmlns:p14="http://schemas.microsoft.com/office/powerpoint/2010/main" val="95314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Ορθογώνιο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l-GR" dirty="0"/>
              <a:t>Ευχαριστούμε</a:t>
            </a: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Πλαίσιο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Αρχιτεκτονικό σχέδιο</Template>
  <TotalTime>73</TotalTime>
  <Words>164</Words>
  <Application>Microsoft Office PowerPoint</Application>
  <PresentationFormat>Ευρεία οθόνη</PresentationFormat>
  <Paragraphs>52</Paragraphs>
  <Slides>6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Πλαίσιο</vt:lpstr>
      <vt:lpstr>Εφαρμογή αναφοράς βλαβών σε υποδομές</vt:lpstr>
      <vt:lpstr>Η ιδέα &amp; παραδοχή μας</vt:lpstr>
      <vt:lpstr>Wireframes</vt:lpstr>
      <vt:lpstr>Μέχρι στιγμής…</vt:lpstr>
      <vt:lpstr>ERD</vt:lpstr>
      <vt:lpstr>Ευχαριστούμε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αναφοράς βλαβών σε υποδομές</dc:title>
  <dc:creator>ΘΕΟΔΩΡΟΥ ΙΩΑΝΝΗΣ ΝΙΚΟΛΑΟΣ</dc:creator>
  <cp:lastModifiedBy>ΘΕΟΔΩΡΟΥ ΙΩΑΝΝΗΣ ΝΙΚΟΛΑΟΣ</cp:lastModifiedBy>
  <cp:revision>5</cp:revision>
  <dcterms:created xsi:type="dcterms:W3CDTF">2024-03-26T14:17:33Z</dcterms:created>
  <dcterms:modified xsi:type="dcterms:W3CDTF">2024-03-27T17:37:36Z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