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2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7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87DB-CD79-43EC-BDBD-F577F68E530A}" type="datetimeFigureOut">
              <a:rPr lang="en-US" smtClean="0"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FC5E-D82B-45C5-9825-494C5257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1"/>
            <a:ext cx="1787211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Callout 2 (Accent Bar) 12"/>
          <p:cNvSpPr/>
          <p:nvPr/>
        </p:nvSpPr>
        <p:spPr>
          <a:xfrm flipH="1">
            <a:off x="6172200" y="1600200"/>
            <a:ext cx="1066800" cy="457200"/>
          </a:xfrm>
          <a:prstGeom prst="accentCallout2">
            <a:avLst>
              <a:gd name="adj1" fmla="val 22083"/>
              <a:gd name="adj2" fmla="val 115953"/>
              <a:gd name="adj3" fmla="val 61249"/>
              <a:gd name="adj4" fmla="val 116190"/>
              <a:gd name="adj5" fmla="val 162222"/>
              <a:gd name="adj6" fmla="val 260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Lines that have a review indicate with a face</a:t>
            </a:r>
            <a:endParaRPr lang="en-US" sz="1000" dirty="0"/>
          </a:p>
        </p:txBody>
      </p:sp>
      <p:sp>
        <p:nvSpPr>
          <p:cNvPr id="15" name="Line Callout 2 (Accent Bar) 14"/>
          <p:cNvSpPr/>
          <p:nvPr/>
        </p:nvSpPr>
        <p:spPr>
          <a:xfrm flipH="1">
            <a:off x="1828800" y="2286000"/>
            <a:ext cx="1066800" cy="457200"/>
          </a:xfrm>
          <a:prstGeom prst="accentCallout2">
            <a:avLst>
              <a:gd name="adj1" fmla="val 18750"/>
              <a:gd name="adj2" fmla="val -8333"/>
              <a:gd name="adj3" fmla="val 59028"/>
              <a:gd name="adj4" fmla="val -8929"/>
              <a:gd name="adj5" fmla="val -51389"/>
              <a:gd name="adj6" fmla="val -984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Thumb color indicates status of current line.</a:t>
            </a:r>
            <a:endParaRPr lang="en-US" sz="1000" dirty="0"/>
          </a:p>
        </p:txBody>
      </p:sp>
      <p:sp>
        <p:nvSpPr>
          <p:cNvPr id="16" name="Line Callout 2 (Accent Bar) 15"/>
          <p:cNvSpPr/>
          <p:nvPr/>
        </p:nvSpPr>
        <p:spPr>
          <a:xfrm flipH="1">
            <a:off x="1828800" y="952500"/>
            <a:ext cx="1066800" cy="457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306"/>
              <a:gd name="adj6" fmla="val -96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Yellow indicates that the line has been reviewed.</a:t>
            </a:r>
            <a:endParaRPr lang="en-US" sz="1000" dirty="0"/>
          </a:p>
        </p:txBody>
      </p:sp>
      <p:sp>
        <p:nvSpPr>
          <p:cNvPr id="17" name="Line Callout 2 (Accent Bar) 16"/>
          <p:cNvSpPr/>
          <p:nvPr/>
        </p:nvSpPr>
        <p:spPr>
          <a:xfrm flipH="1">
            <a:off x="1828800" y="1600200"/>
            <a:ext cx="1066800" cy="457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34"/>
              <a:gd name="adj6" fmla="val -963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Orange stripe for needs attention (failed review).</a:t>
            </a:r>
            <a:endParaRPr lang="en-US" sz="1000" dirty="0"/>
          </a:p>
        </p:txBody>
      </p:sp>
      <p:sp>
        <p:nvSpPr>
          <p:cNvPr id="18" name="Line Callout 2 (Accent Bar) 17"/>
          <p:cNvSpPr/>
          <p:nvPr/>
        </p:nvSpPr>
        <p:spPr>
          <a:xfrm>
            <a:off x="6324600" y="2667000"/>
            <a:ext cx="1066800" cy="457200"/>
          </a:xfrm>
          <a:prstGeom prst="accentCallout2">
            <a:avLst>
              <a:gd name="adj1" fmla="val 18750"/>
              <a:gd name="adj2" fmla="val -8333"/>
              <a:gd name="adj3" fmla="val 64583"/>
              <a:gd name="adj4" fmla="val -9524"/>
              <a:gd name="adj5" fmla="val 49028"/>
              <a:gd name="adj6" fmla="val -675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Negative review earns a orange underline</a:t>
            </a:r>
            <a:endParaRPr lang="en-US" sz="1000" dirty="0"/>
          </a:p>
        </p:txBody>
      </p:sp>
      <p:sp>
        <p:nvSpPr>
          <p:cNvPr id="19" name="Line Callout 2 (Accent Bar) 18"/>
          <p:cNvSpPr/>
          <p:nvPr/>
        </p:nvSpPr>
        <p:spPr>
          <a:xfrm flipH="1">
            <a:off x="1905000" y="3124200"/>
            <a:ext cx="1066800" cy="457200"/>
          </a:xfrm>
          <a:prstGeom prst="accentCallout2">
            <a:avLst>
              <a:gd name="adj1" fmla="val 18750"/>
              <a:gd name="adj2" fmla="val -8333"/>
              <a:gd name="adj3" fmla="val 59028"/>
              <a:gd name="adj4" fmla="val -8929"/>
              <a:gd name="adj5" fmla="val -51389"/>
              <a:gd name="adj6" fmla="val -984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Blue means there is a recording</a:t>
            </a:r>
            <a:endParaRPr lang="en-US" sz="1000" dirty="0"/>
          </a:p>
        </p:txBody>
      </p:sp>
      <p:sp>
        <p:nvSpPr>
          <p:cNvPr id="20" name="Line Callout 2 (Accent Bar) 19"/>
          <p:cNvSpPr/>
          <p:nvPr/>
        </p:nvSpPr>
        <p:spPr>
          <a:xfrm flipH="1">
            <a:off x="1371600" y="3924300"/>
            <a:ext cx="1592580" cy="457200"/>
          </a:xfrm>
          <a:prstGeom prst="accentCallout2">
            <a:avLst>
              <a:gd name="adj1" fmla="val 18750"/>
              <a:gd name="adj2" fmla="val -8333"/>
              <a:gd name="adj3" fmla="val 59028"/>
              <a:gd name="adj4" fmla="val -8929"/>
              <a:gd name="adj5" fmla="val 48611"/>
              <a:gd name="adj6" fmla="val -67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color </a:t>
            </a:r>
            <a:r>
              <a:rPr lang="en-US" sz="1000" dirty="0" smtClean="0"/>
              <a:t>means there is </a:t>
            </a:r>
            <a:r>
              <a:rPr lang="en-US" sz="1000" dirty="0" err="1" smtClean="0"/>
              <a:t>xlation</a:t>
            </a:r>
            <a:r>
              <a:rPr lang="en-US" sz="1000" dirty="0" smtClean="0"/>
              <a:t> (future version could conceivably show another color where </a:t>
            </a:r>
            <a:r>
              <a:rPr lang="en-US" sz="1000" dirty="0" err="1" smtClean="0"/>
              <a:t>xlation</a:t>
            </a:r>
            <a:r>
              <a:rPr lang="en-US" sz="1000" dirty="0" smtClean="0"/>
              <a:t> is missing)</a:t>
            </a:r>
            <a:endParaRPr lang="en-US" sz="1000" dirty="0"/>
          </a:p>
        </p:txBody>
      </p:sp>
      <p:sp>
        <p:nvSpPr>
          <p:cNvPr id="21" name="Line Callout 2 (Accent Bar) 20"/>
          <p:cNvSpPr/>
          <p:nvPr/>
        </p:nvSpPr>
        <p:spPr>
          <a:xfrm flipH="1">
            <a:off x="6164580" y="952500"/>
            <a:ext cx="1066800" cy="457200"/>
          </a:xfrm>
          <a:prstGeom prst="accentCallout2">
            <a:avLst>
              <a:gd name="adj1" fmla="val 22083"/>
              <a:gd name="adj2" fmla="val 115953"/>
              <a:gd name="adj3" fmla="val 61249"/>
              <a:gd name="adj4" fmla="val 116190"/>
              <a:gd name="adj5" fmla="val 202222"/>
              <a:gd name="adj6" fmla="val 2743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Number of the current script line.</a:t>
            </a:r>
            <a:endParaRPr lang="en-US" sz="1000" dirty="0"/>
          </a:p>
        </p:txBody>
      </p:sp>
      <p:sp>
        <p:nvSpPr>
          <p:cNvPr id="22" name="Line Callout 2 (Accent Bar) 21"/>
          <p:cNvSpPr/>
          <p:nvPr/>
        </p:nvSpPr>
        <p:spPr>
          <a:xfrm flipH="1">
            <a:off x="6172200" y="3695700"/>
            <a:ext cx="1066800" cy="457200"/>
          </a:xfrm>
          <a:prstGeom prst="accentCallout2">
            <a:avLst>
              <a:gd name="adj1" fmla="val 28750"/>
              <a:gd name="adj2" fmla="val 115953"/>
              <a:gd name="adj3" fmla="val 71249"/>
              <a:gd name="adj4" fmla="val 116190"/>
              <a:gd name="adj5" fmla="val 107222"/>
              <a:gd name="adj6" fmla="val 2743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Total number of script lines in this chapter.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9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Hatton</dc:creator>
  <cp:lastModifiedBy>John Hatton</cp:lastModifiedBy>
  <cp:revision>4</cp:revision>
  <dcterms:created xsi:type="dcterms:W3CDTF">2013-05-03T16:09:48Z</dcterms:created>
  <dcterms:modified xsi:type="dcterms:W3CDTF">2013-05-03T16:40:06Z</dcterms:modified>
</cp:coreProperties>
</file>