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23"/>
  </p:notesMasterIdLst>
  <p:sldIdLst>
    <p:sldId id="256" r:id="rId2"/>
    <p:sldId id="259" r:id="rId3"/>
    <p:sldId id="266" r:id="rId4"/>
    <p:sldId id="272" r:id="rId5"/>
    <p:sldId id="352" r:id="rId6"/>
    <p:sldId id="273" r:id="rId7"/>
    <p:sldId id="353" r:id="rId8"/>
    <p:sldId id="354" r:id="rId9"/>
    <p:sldId id="355" r:id="rId10"/>
    <p:sldId id="325" r:id="rId11"/>
    <p:sldId id="359" r:id="rId12"/>
    <p:sldId id="356" r:id="rId13"/>
    <p:sldId id="360" r:id="rId14"/>
    <p:sldId id="361" r:id="rId15"/>
    <p:sldId id="364" r:id="rId16"/>
    <p:sldId id="362" r:id="rId17"/>
    <p:sldId id="363" r:id="rId18"/>
    <p:sldId id="357" r:id="rId19"/>
    <p:sldId id="358" r:id="rId20"/>
    <p:sldId id="365" r:id="rId21"/>
    <p:sldId id="317" r:id="rId22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Poppins ExtraBold" panose="00000900000000000000" pitchFamily="2" charset="0"/>
      <p:bold r:id="rId28"/>
      <p:boldItalic r:id="rId29"/>
    </p:embeddedFont>
    <p:embeddedFont>
      <p:font typeface="Poppins Light" panose="00000400000000000000" pitchFamily="2" charset="0"/>
      <p:regular r:id="rId30"/>
      <p:bold r:id="rId31"/>
      <p:italic r:id="rId32"/>
      <p:boldItalic r:id="rId33"/>
    </p:embeddedFont>
    <p:embeddedFont>
      <p:font typeface="Poppins SemiBold" panose="000007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6">
          <p15:clr>
            <a:srgbClr val="9AA0A6"/>
          </p15:clr>
        </p15:guide>
        <p15:guide id="2" pos="455">
          <p15:clr>
            <a:srgbClr val="9AA0A6"/>
          </p15:clr>
        </p15:guide>
        <p15:guide id="3" pos="5305">
          <p15:clr>
            <a:srgbClr val="9AA0A6"/>
          </p15:clr>
        </p15:guide>
        <p15:guide id="4" orient="horz" pos="17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303E2-C4B3-4F99-AFE0-A8A30BF8C27E}">
  <a:tblStyle styleId="{8EC303E2-C4B3-4F99-AFE0-A8A30BF8C2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>
        <p:scale>
          <a:sx n="125" d="100"/>
          <a:sy n="125" d="100"/>
        </p:scale>
        <p:origin x="1512" y="396"/>
      </p:cViewPr>
      <p:guideLst>
        <p:guide orient="horz" pos="466"/>
        <p:guide pos="455"/>
        <p:guide pos="5305"/>
        <p:guide orient="horz" pos="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5" name="Google Shape;114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6" name="Google Shape;114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5" name="Google Shape;29715;ga142f89b98_0_6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6" name="Google Shape;29716;ga142f89b98_0_6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9" name="Google Shape;12999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0" name="Google Shape;13000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83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5" name="Google Shape;29715;ga142f89b98_0_6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6" name="Google Shape;29716;ga142f89b98_0_6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836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5" name="Google Shape;29715;ga142f89b98_0_6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6" name="Google Shape;29716;ga142f89b98_0_6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769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5" name="Google Shape;29715;ga142f89b98_0_6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6" name="Google Shape;29716;ga142f89b98_0_6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785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5" name="Google Shape;29715;ga142f89b98_0_6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6" name="Google Shape;29716;ga142f89b98_0_6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34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9" name="Google Shape;12999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0" name="Google Shape;13000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626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5" name="Google Shape;29715;ga142f89b98_0_6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6" name="Google Shape;29716;ga142f89b98_0_6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111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5" name="Google Shape;29715;ga142f89b98_0_6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6" name="Google Shape;29716;ga142f89b98_0_6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345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5" name="Google Shape;29715;ga142f89b98_0_6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6" name="Google Shape;29716;ga142f89b98_0_6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59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4" name="Google Shape;11494;gbfa63c2aac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5" name="Google Shape;11495;gbfa63c2aac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5" name="Google Shape;29715;ga142f89b98_0_6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6" name="Google Shape;29716;ga142f89b98_0_6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499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9" name="Google Shape;24349;ga5475f15f3_2_12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0" name="Google Shape;24350;ga5475f15f3_2_12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9" name="Google Shape;12999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0" name="Google Shape;13000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6" name="Google Shape;13486;ga5475f15f3_2_4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7" name="Google Shape;13487;ga5475f15f3_2_4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9" name="Google Shape;12999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0" name="Google Shape;13000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899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8" name="Google Shape;13558;ga5475f15f3_2_4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9" name="Google Shape;13559;ga5475f15f3_2_4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5" name="Google Shape;29715;ga142f89b98_0_6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6" name="Google Shape;29716;ga142f89b98_0_6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3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5" name="Google Shape;29715;ga142f89b98_0_6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6" name="Google Shape;29716;ga142f89b98_0_6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703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5" name="Google Shape;29715;ga142f89b98_0_6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6" name="Google Shape;29716;ga142f89b98_0_6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930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531844" y="-140930"/>
            <a:ext cx="1685899" cy="982051"/>
          </a:xfrm>
          <a:custGeom>
            <a:avLst/>
            <a:gdLst/>
            <a:ahLst/>
            <a:cxnLst/>
            <a:rect l="l" t="t" r="r" b="b"/>
            <a:pathLst>
              <a:path w="40306" h="23480" extrusionOk="0">
                <a:moveTo>
                  <a:pt x="39942" y="0"/>
                </a:moveTo>
                <a:lnTo>
                  <a:pt x="26630" y="23061"/>
                </a:lnTo>
                <a:lnTo>
                  <a:pt x="1" y="23061"/>
                </a:lnTo>
                <a:lnTo>
                  <a:pt x="210" y="23479"/>
                </a:lnTo>
                <a:lnTo>
                  <a:pt x="26871" y="23479"/>
                </a:lnTo>
                <a:lnTo>
                  <a:pt x="40306" y="209"/>
                </a:lnTo>
                <a:lnTo>
                  <a:pt x="39942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027125" y="-1061650"/>
            <a:ext cx="2075899" cy="1797680"/>
          </a:xfrm>
          <a:custGeom>
            <a:avLst/>
            <a:gdLst/>
            <a:ahLst/>
            <a:cxnLst/>
            <a:rect l="l" t="t" r="r" b="b"/>
            <a:pathLst>
              <a:path w="49630" h="42981" extrusionOk="0">
                <a:moveTo>
                  <a:pt x="12407" y="0"/>
                </a:moveTo>
                <a:lnTo>
                  <a:pt x="0" y="21490"/>
                </a:lnTo>
                <a:lnTo>
                  <a:pt x="12407" y="42980"/>
                </a:lnTo>
                <a:lnTo>
                  <a:pt x="37222" y="42980"/>
                </a:lnTo>
                <a:lnTo>
                  <a:pt x="49629" y="21490"/>
                </a:lnTo>
                <a:lnTo>
                  <a:pt x="372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954876" y="961438"/>
            <a:ext cx="2002360" cy="28725"/>
            <a:chOff x="6505625" y="2212725"/>
            <a:chExt cx="876575" cy="12575"/>
          </a:xfrm>
        </p:grpSpPr>
        <p:sp>
          <p:nvSpPr>
            <p:cNvPr id="12" name="Google Shape;12;p2"/>
            <p:cNvSpPr/>
            <p:nvPr/>
          </p:nvSpPr>
          <p:spPr>
            <a:xfrm>
              <a:off x="7132475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5" y="501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054100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29" y="74"/>
                  </a:cubicBezTo>
                  <a:cubicBezTo>
                    <a:pt x="378" y="23"/>
                    <a:pt x="315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75775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97400" y="22127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5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36755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7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9175" y="22127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0"/>
                  </a:moveTo>
                  <a:cubicBezTo>
                    <a:pt x="125" y="0"/>
                    <a:pt x="2" y="100"/>
                    <a:pt x="2" y="251"/>
                  </a:cubicBezTo>
                  <a:cubicBezTo>
                    <a:pt x="0" y="389"/>
                    <a:pt x="114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6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10800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5" y="0"/>
                  </a:moveTo>
                  <a:cubicBezTo>
                    <a:pt x="126" y="0"/>
                    <a:pt x="2" y="100"/>
                    <a:pt x="2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29" y="74"/>
                  </a:cubicBezTo>
                  <a:cubicBezTo>
                    <a:pt x="379" y="23"/>
                    <a:pt x="316" y="0"/>
                    <a:pt x="25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190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5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30" y="74"/>
                  </a:cubicBezTo>
                  <a:cubicBezTo>
                    <a:pt x="379" y="23"/>
                    <a:pt x="316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4070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0" y="503"/>
                  </a:cubicBezTo>
                  <a:cubicBezTo>
                    <a:pt x="475" y="501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623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4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30" y="74"/>
                  </a:cubicBezTo>
                  <a:cubicBezTo>
                    <a:pt x="378" y="23"/>
                    <a:pt x="315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8400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5056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4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5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8240751" y="532575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1"/>
                </a:moveTo>
                <a:lnTo>
                  <a:pt x="24457" y="27772"/>
                </a:lnTo>
                <a:lnTo>
                  <a:pt x="422" y="14066"/>
                </a:lnTo>
                <a:lnTo>
                  <a:pt x="24457" y="361"/>
                </a:lnTo>
                <a:close/>
                <a:moveTo>
                  <a:pt x="24667" y="0"/>
                </a:moveTo>
                <a:lnTo>
                  <a:pt x="1" y="14066"/>
                </a:lnTo>
                <a:lnTo>
                  <a:pt x="24667" y="28133"/>
                </a:lnTo>
                <a:lnTo>
                  <a:pt x="24667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278216" y="969619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0"/>
                </a:moveTo>
                <a:lnTo>
                  <a:pt x="24457" y="27771"/>
                </a:lnTo>
                <a:lnTo>
                  <a:pt x="423" y="14066"/>
                </a:lnTo>
                <a:lnTo>
                  <a:pt x="24457" y="360"/>
                </a:lnTo>
                <a:close/>
                <a:moveTo>
                  <a:pt x="24666" y="1"/>
                </a:moveTo>
                <a:lnTo>
                  <a:pt x="0" y="14066"/>
                </a:lnTo>
                <a:lnTo>
                  <a:pt x="24666" y="28132"/>
                </a:lnTo>
                <a:lnTo>
                  <a:pt x="246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528581" y="1695921"/>
            <a:ext cx="278062" cy="278108"/>
          </a:xfrm>
          <a:custGeom>
            <a:avLst/>
            <a:gdLst/>
            <a:ahLst/>
            <a:cxnLst/>
            <a:rect l="l" t="t" r="r" b="b"/>
            <a:pathLst>
              <a:path w="6034" h="6035" extrusionOk="0">
                <a:moveTo>
                  <a:pt x="3017" y="0"/>
                </a:moveTo>
                <a:cubicBezTo>
                  <a:pt x="1351" y="0"/>
                  <a:pt x="0" y="1351"/>
                  <a:pt x="0" y="3017"/>
                </a:cubicBezTo>
                <a:cubicBezTo>
                  <a:pt x="0" y="4683"/>
                  <a:pt x="1351" y="6035"/>
                  <a:pt x="3017" y="6035"/>
                </a:cubicBezTo>
                <a:cubicBezTo>
                  <a:pt x="4682" y="6035"/>
                  <a:pt x="6033" y="4683"/>
                  <a:pt x="6033" y="3017"/>
                </a:cubicBezTo>
                <a:cubicBezTo>
                  <a:pt x="6033" y="1351"/>
                  <a:pt x="4682" y="0"/>
                  <a:pt x="30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134532" y="1350120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>
            <a:off x="7488698" y="1836772"/>
            <a:ext cx="274836" cy="1611920"/>
            <a:chOff x="4769975" y="2151700"/>
            <a:chExt cx="149100" cy="874475"/>
          </a:xfrm>
        </p:grpSpPr>
        <p:sp>
          <p:nvSpPr>
            <p:cNvPr id="29" name="Google Shape;29;p2"/>
            <p:cNvSpPr/>
            <p:nvPr/>
          </p:nvSpPr>
          <p:spPr>
            <a:xfrm>
              <a:off x="4904400" y="23867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04400" y="24651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9044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1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9044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1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904400" y="27001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837200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837200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3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837200" y="25434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837200" y="2621850"/>
              <a:ext cx="14700" cy="12550"/>
            </a:xfrm>
            <a:custGeom>
              <a:avLst/>
              <a:gdLst/>
              <a:ahLst/>
              <a:cxnLst/>
              <a:rect l="l" t="t" r="r" b="b"/>
              <a:pathLst>
                <a:path w="588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37200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3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769975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5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769975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3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7700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7700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906525" y="21517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906525" y="22300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5"/>
                    <a:pt x="0" y="253"/>
                  </a:cubicBezTo>
                  <a:cubicBezTo>
                    <a:pt x="0" y="390"/>
                    <a:pt x="112" y="503"/>
                    <a:pt x="252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06525" y="23084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2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839325" y="21517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839325" y="2230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5"/>
                    <a:pt x="1" y="253"/>
                  </a:cubicBezTo>
                  <a:cubicBezTo>
                    <a:pt x="1" y="390"/>
                    <a:pt x="113" y="503"/>
                    <a:pt x="251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839325" y="23084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770025" y="21517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4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70025" y="22300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2"/>
                    <a:pt x="335" y="502"/>
                  </a:cubicBezTo>
                  <a:cubicBezTo>
                    <a:pt x="473" y="502"/>
                    <a:pt x="585" y="389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69975" y="230840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4"/>
                    <a:pt x="160" y="74"/>
                  </a:cubicBezTo>
                  <a:cubicBezTo>
                    <a:pt x="1" y="234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769975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3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904400" y="27785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904400" y="285690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2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837200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837200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837200" y="293525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69975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3" y="0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69975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2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70025" y="293525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1"/>
                  </a:cubicBezTo>
                  <a:cubicBezTo>
                    <a:pt x="585" y="101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70025" y="301362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1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2"/>
          <p:cNvSpPr/>
          <p:nvPr/>
        </p:nvSpPr>
        <p:spPr>
          <a:xfrm>
            <a:off x="7873200" y="2434527"/>
            <a:ext cx="2057538" cy="2057538"/>
          </a:xfrm>
          <a:custGeom>
            <a:avLst/>
            <a:gdLst/>
            <a:ahLst/>
            <a:cxnLst/>
            <a:rect l="l" t="t" r="r" b="b"/>
            <a:pathLst>
              <a:path w="44649" h="44649" extrusionOk="0">
                <a:moveTo>
                  <a:pt x="22324" y="296"/>
                </a:moveTo>
                <a:lnTo>
                  <a:pt x="44353" y="22325"/>
                </a:lnTo>
                <a:lnTo>
                  <a:pt x="22324" y="44351"/>
                </a:lnTo>
                <a:lnTo>
                  <a:pt x="296" y="22325"/>
                </a:lnTo>
                <a:lnTo>
                  <a:pt x="22324" y="296"/>
                </a:lnTo>
                <a:close/>
                <a:moveTo>
                  <a:pt x="22324" y="1"/>
                </a:moveTo>
                <a:lnTo>
                  <a:pt x="0" y="22325"/>
                </a:lnTo>
                <a:lnTo>
                  <a:pt x="22324" y="44648"/>
                </a:lnTo>
                <a:lnTo>
                  <a:pt x="44648" y="22325"/>
                </a:lnTo>
                <a:lnTo>
                  <a:pt x="223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8272456" y="2400472"/>
            <a:ext cx="1692334" cy="2105233"/>
          </a:xfrm>
          <a:custGeom>
            <a:avLst/>
            <a:gdLst/>
            <a:ahLst/>
            <a:cxnLst/>
            <a:rect l="l" t="t" r="r" b="b"/>
            <a:pathLst>
              <a:path w="36724" h="45684" extrusionOk="0">
                <a:moveTo>
                  <a:pt x="13660" y="0"/>
                </a:moveTo>
                <a:lnTo>
                  <a:pt x="1" y="13659"/>
                </a:lnTo>
                <a:lnTo>
                  <a:pt x="888" y="14548"/>
                </a:lnTo>
                <a:lnTo>
                  <a:pt x="13660" y="1775"/>
                </a:lnTo>
                <a:lnTo>
                  <a:pt x="34947" y="23064"/>
                </a:lnTo>
                <a:lnTo>
                  <a:pt x="13216" y="44795"/>
                </a:lnTo>
                <a:lnTo>
                  <a:pt x="14104" y="45683"/>
                </a:lnTo>
                <a:lnTo>
                  <a:pt x="36724" y="23064"/>
                </a:lnTo>
                <a:lnTo>
                  <a:pt x="136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8176927" y="2738255"/>
            <a:ext cx="1450078" cy="1450078"/>
          </a:xfrm>
          <a:custGeom>
            <a:avLst/>
            <a:gdLst/>
            <a:ahLst/>
            <a:cxnLst/>
            <a:rect l="l" t="t" r="r" b="b"/>
            <a:pathLst>
              <a:path w="31467" h="31467" extrusionOk="0">
                <a:moveTo>
                  <a:pt x="31362" y="105"/>
                </a:moveTo>
                <a:lnTo>
                  <a:pt x="31362" y="31362"/>
                </a:lnTo>
                <a:lnTo>
                  <a:pt x="105" y="31362"/>
                </a:lnTo>
                <a:lnTo>
                  <a:pt x="105" y="105"/>
                </a:lnTo>
                <a:close/>
                <a:moveTo>
                  <a:pt x="0" y="1"/>
                </a:moveTo>
                <a:lnTo>
                  <a:pt x="0" y="31467"/>
                </a:lnTo>
                <a:lnTo>
                  <a:pt x="31466" y="31467"/>
                </a:lnTo>
                <a:lnTo>
                  <a:pt x="314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2"/>
          <p:cNvGrpSpPr/>
          <p:nvPr/>
        </p:nvGrpSpPr>
        <p:grpSpPr>
          <a:xfrm>
            <a:off x="8252330" y="2815089"/>
            <a:ext cx="1299260" cy="1296418"/>
            <a:chOff x="6378300" y="2596400"/>
            <a:chExt cx="754375" cy="752725"/>
          </a:xfrm>
        </p:grpSpPr>
        <p:sp>
          <p:nvSpPr>
            <p:cNvPr id="66" name="Google Shape;66;p2"/>
            <p:cNvSpPr/>
            <p:nvPr/>
          </p:nvSpPr>
          <p:spPr>
            <a:xfrm>
              <a:off x="6408850" y="2932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69925" y="2871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30975" y="28101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622600" y="27185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378300" y="2962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37750" y="29017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6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8" y="179"/>
                    <a:pt x="396" y="56"/>
                  </a:cubicBezTo>
                  <a:cubicBezTo>
                    <a:pt x="358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500475" y="28406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592075" y="27490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53150" y="268802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683650" y="2657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8" y="299"/>
                    <a:pt x="388" y="193"/>
                  </a:cubicBezTo>
                  <a:cubicBezTo>
                    <a:pt x="388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714200" y="2626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44750" y="2596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561525" y="27796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437825" y="2961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497250" y="29002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3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559975" y="28391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651575" y="27475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07275" y="29918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468325" y="2930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529425" y="2869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621025" y="27780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299"/>
                    <a:pt x="88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682100" y="2717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712650" y="26864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741575" y="265592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1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6" y="178"/>
                    <a:pt x="394" y="57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773750" y="26253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590525" y="2808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465150" y="29902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27875" y="29291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588925" y="28681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680550" y="2776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436225" y="30208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497325" y="2959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558375" y="2898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650000" y="28070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709425" y="27459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1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741600" y="2715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772150" y="26849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802700" y="26543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617825" y="28375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8"/>
                    <a:pt x="260" y="388"/>
                  </a:cubicBezTo>
                  <a:cubicBezTo>
                    <a:pt x="431" y="388"/>
                    <a:pt x="518" y="179"/>
                    <a:pt x="397" y="58"/>
                  </a:cubicBezTo>
                  <a:cubicBezTo>
                    <a:pt x="359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495775" y="30192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556825" y="29581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617900" y="28970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707875" y="2805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20"/>
                    <a:pt x="123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465225" y="30497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526275" y="2988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587375" y="29276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677325" y="28360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19"/>
                    <a:pt x="124" y="57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6" y="57"/>
                  </a:cubicBezTo>
                  <a:cubicBezTo>
                    <a:pt x="359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740050" y="2774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770600" y="2744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801150" y="27138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831650" y="2683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648450" y="2866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524725" y="30482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585825" y="2987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646875" y="29260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0"/>
                    <a:pt x="86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736875" y="28344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1"/>
                  </a:moveTo>
                  <a:cubicBezTo>
                    <a:pt x="209" y="1"/>
                    <a:pt x="159" y="20"/>
                    <a:pt x="122" y="57"/>
                  </a:cubicBezTo>
                  <a:cubicBezTo>
                    <a:pt x="0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4" y="57"/>
                  </a:cubicBezTo>
                  <a:cubicBezTo>
                    <a:pt x="356" y="20"/>
                    <a:pt x="307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494175" y="3078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555275" y="30176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616350" y="29565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707950" y="2864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769050" y="28038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797925" y="27733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3" y="58"/>
                  </a:cubicBezTo>
                  <a:cubicBezTo>
                    <a:pt x="0" y="179"/>
                    <a:pt x="87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830100" y="27428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860650" y="2712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677400" y="28955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7"/>
                    <a:pt x="193" y="387"/>
                  </a:cubicBezTo>
                  <a:cubicBezTo>
                    <a:pt x="301" y="387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552050" y="30771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3" y="57"/>
                  </a:cubicBezTo>
                  <a:cubicBezTo>
                    <a:pt x="0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614775" y="30161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675850" y="29550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767450" y="2863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523175" y="31077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584225" y="30466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645300" y="29855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736900" y="2893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798000" y="28328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828550" y="28023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859075" y="27717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887950" y="27412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704775" y="2924500"/>
              <a:ext cx="12900" cy="9650"/>
            </a:xfrm>
            <a:custGeom>
              <a:avLst/>
              <a:gdLst/>
              <a:ahLst/>
              <a:cxnLst/>
              <a:rect l="l" t="t" r="r" b="b"/>
              <a:pathLst>
                <a:path w="516" h="386" extrusionOk="0">
                  <a:moveTo>
                    <a:pt x="258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5" y="386"/>
                    <a:pt x="258" y="386"/>
                  </a:cubicBezTo>
                  <a:cubicBezTo>
                    <a:pt x="429" y="386"/>
                    <a:pt x="516" y="178"/>
                    <a:pt x="394" y="57"/>
                  </a:cubicBezTo>
                  <a:cubicBezTo>
                    <a:pt x="357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582675" y="31061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642125" y="30450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60" y="19"/>
                    <a:pt x="122" y="56"/>
                  </a:cubicBezTo>
                  <a:cubicBezTo>
                    <a:pt x="1" y="179"/>
                    <a:pt x="85" y="386"/>
                    <a:pt x="258" y="386"/>
                  </a:cubicBezTo>
                  <a:cubicBezTo>
                    <a:pt x="430" y="386"/>
                    <a:pt x="516" y="179"/>
                    <a:pt x="395" y="56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704800" y="2983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796450" y="28923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552125" y="3136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613225" y="30756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672625" y="30145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765900" y="29229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826950" y="2861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857500" y="2831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888025" y="28007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916950" y="27702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5" y="387"/>
                    <a:pt x="258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735350" y="29534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611650" y="31351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672700" y="30740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732175" y="30129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2" y="56"/>
                  </a:cubicBezTo>
                  <a:cubicBezTo>
                    <a:pt x="0" y="177"/>
                    <a:pt x="87" y="386"/>
                    <a:pt x="258" y="386"/>
                  </a:cubicBezTo>
                  <a:cubicBezTo>
                    <a:pt x="431" y="386"/>
                    <a:pt x="516" y="177"/>
                    <a:pt x="394" y="56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825400" y="2921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581125" y="31656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299" y="387"/>
                    <a:pt x="385" y="300"/>
                    <a:pt x="385" y="193"/>
                  </a:cubicBezTo>
                  <a:cubicBezTo>
                    <a:pt x="385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640525" y="31045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8" y="178"/>
                    <a:pt x="397" y="57"/>
                  </a:cubicBezTo>
                  <a:cubicBezTo>
                    <a:pt x="359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703250" y="3043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794850" y="29518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855950" y="28908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886475" y="2860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917000" y="28297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947525" y="27991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764350" y="29824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5" y="301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640600" y="31640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8" y="300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701700" y="31030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762750" y="30419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854350" y="2950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8" y="0"/>
                    <a:pt x="0" y="86"/>
                    <a:pt x="0" y="193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608450" y="319460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59" y="20"/>
                    <a:pt x="121" y="58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671150" y="31335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732200" y="30724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822200" y="2980850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6" y="387"/>
                    <a:pt x="259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884900" y="29197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915425" y="2889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944350" y="28587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7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7" y="179"/>
                    <a:pt x="395" y="57"/>
                  </a:cubicBezTo>
                  <a:cubicBezTo>
                    <a:pt x="358" y="19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976525" y="28281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793300" y="30114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6669575" y="31930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730650" y="31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791750" y="30709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883325" y="29792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4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8"/>
                    <a:pt x="301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639050" y="3223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700100" y="31625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761200" y="31014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852800" y="30098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912250" y="2948750"/>
              <a:ext cx="12950" cy="9650"/>
            </a:xfrm>
            <a:custGeom>
              <a:avLst/>
              <a:gdLst/>
              <a:ahLst/>
              <a:cxnLst/>
              <a:rect l="l" t="t" r="r" b="b"/>
              <a:pathLst>
                <a:path w="518" h="386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5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6944425" y="291822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6974925" y="2887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005475" y="28571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6822250" y="30403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698550" y="3222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6759600" y="3160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6820700" y="3099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6912300" y="30082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666375" y="32525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6729100" y="31914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790150" y="31304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880150" y="3038775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5" y="58"/>
                  </a:cubicBezTo>
                  <a:cubicBezTo>
                    <a:pt x="357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942825" y="2977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973375" y="29471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7002300" y="29166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4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7034475" y="28861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6851250" y="3069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727500" y="32509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788600" y="31899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6848050" y="3128825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9"/>
                    <a:pt x="86" y="388"/>
                    <a:pt x="258" y="388"/>
                  </a:cubicBezTo>
                  <a:cubicBezTo>
                    <a:pt x="430" y="388"/>
                    <a:pt x="516" y="179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6941275" y="3037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6697000" y="3281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6756425" y="3220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79"/>
                    <a:pt x="87" y="387"/>
                    <a:pt x="260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6819150" y="31593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5" y="300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6910725" y="30677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6971825" y="300670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7002325" y="29761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299"/>
                    <a:pt x="89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7032875" y="2945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7063425" y="29150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6880200" y="3098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6756500" y="32799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6815925" y="321887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3" y="57"/>
                  </a:cubicBezTo>
                  <a:cubicBezTo>
                    <a:pt x="0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6878650" y="31578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6970225" y="3066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6725950" y="3310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6787050" y="32494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6846475" y="318835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9" y="0"/>
                  </a:moveTo>
                  <a:cubicBezTo>
                    <a:pt x="209" y="0"/>
                    <a:pt x="160" y="19"/>
                    <a:pt x="123" y="56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6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6939725" y="30967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299" y="385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7000775" y="30356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7031325" y="30051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7061875" y="29746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7092400" y="29440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0" y="386"/>
                    <a:pt x="386" y="300"/>
                    <a:pt x="386" y="193"/>
                  </a:cubicBezTo>
                  <a:cubicBezTo>
                    <a:pt x="386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6909175" y="31272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8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6783825" y="3308900"/>
              <a:ext cx="12950" cy="9725"/>
            </a:xfrm>
            <a:custGeom>
              <a:avLst/>
              <a:gdLst/>
              <a:ahLst/>
              <a:cxnLst/>
              <a:rect l="l" t="t" r="r" b="b"/>
              <a:pathLst>
                <a:path w="518" h="389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80"/>
                    <a:pt x="87" y="388"/>
                    <a:pt x="258" y="388"/>
                  </a:cubicBezTo>
                  <a:cubicBezTo>
                    <a:pt x="431" y="388"/>
                    <a:pt x="517" y="180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6846550" y="3247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0" y="388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6907600" y="31867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0"/>
                    <a:pt x="88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6999225" y="30951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6754900" y="33394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299"/>
                    <a:pt x="89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6816000" y="3278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6877075" y="32173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6968675" y="31257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7029775" y="30646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5" y="299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7060325" y="3034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7090825" y="30035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7119725" y="29730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2" y="56"/>
                  </a:cubicBezTo>
                  <a:cubicBezTo>
                    <a:pt x="1" y="179"/>
                    <a:pt x="87" y="387"/>
                    <a:pt x="259" y="387"/>
                  </a:cubicBezTo>
                  <a:cubicBezTo>
                    <a:pt x="431" y="387"/>
                    <a:pt x="518" y="179"/>
                    <a:pt x="397" y="56"/>
                  </a:cubicBezTo>
                  <a:cubicBezTo>
                    <a:pt x="359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6936500" y="315622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80"/>
                    <a:pt x="87" y="388"/>
                    <a:pt x="260" y="388"/>
                  </a:cubicBezTo>
                  <a:cubicBezTo>
                    <a:pt x="431" y="388"/>
                    <a:pt x="518" y="180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"/>
          <p:cNvGrpSpPr/>
          <p:nvPr/>
        </p:nvGrpSpPr>
        <p:grpSpPr>
          <a:xfrm>
            <a:off x="6513030" y="4379548"/>
            <a:ext cx="1136960" cy="1115243"/>
            <a:chOff x="5930025" y="3771375"/>
            <a:chExt cx="668800" cy="656025"/>
          </a:xfrm>
        </p:grpSpPr>
        <p:sp>
          <p:nvSpPr>
            <p:cNvPr id="249" name="Google Shape;249;p2"/>
            <p:cNvSpPr/>
            <p:nvPr/>
          </p:nvSpPr>
          <p:spPr>
            <a:xfrm>
              <a:off x="60466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6067350" y="433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609332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61166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61399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6160650" y="43317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618662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62099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62332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62566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62799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63032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6323950" y="43317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63499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63732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6396600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64199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6443250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64665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60233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60466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6067350" y="431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60933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61166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61399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6160650" y="43117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61866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6067350" y="43517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609332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61166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613997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6160650" y="43517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618662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62099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623327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39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62566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62799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63032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6323950" y="43517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63499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39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63732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6396600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64199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6443250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62099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62332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62566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62799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63032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6323950" y="43117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63499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63732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6396600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64199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6443250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64665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6487275" y="431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5999975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60233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60466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6067350" y="42916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60933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61166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61399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6160650" y="42916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61866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62099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62332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62566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62799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63032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6323950" y="42916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63499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63732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639660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64199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644325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64665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6487275" y="42916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651325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5999975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60233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60466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6067350" y="427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60933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61166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61399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6160650" y="427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61866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62099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62332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62566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62799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63032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6323950" y="427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63499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63732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639660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64199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644325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64665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6487275" y="427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651325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9766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5999975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60233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60466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6067350" y="425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60933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61166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61399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6160650" y="425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61866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62099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62332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62566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62799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63032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6323950" y="425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63499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63732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639660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64199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64432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64665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6487275" y="425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7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65132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59766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5999975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60233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60466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6067350" y="42316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60933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61166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61399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6160650" y="42316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61866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62099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62332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62566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62799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63032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6323950" y="42316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63499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63732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639660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64199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64432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64665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6487275" y="42316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6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65132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5953325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59766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5999975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4"/>
                    <a:pt x="141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60233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60466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4"/>
                    <a:pt x="139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6067350" y="42116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5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60933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61166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61399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6160650" y="42116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61866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62099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62332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62566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62799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63032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6323950" y="42116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22" y="0"/>
                  </a:moveTo>
                  <a:cubicBezTo>
                    <a:pt x="421" y="0"/>
                    <a:pt x="420" y="0"/>
                    <a:pt x="419" y="0"/>
                  </a:cubicBezTo>
                  <a:cubicBezTo>
                    <a:pt x="418" y="0"/>
                    <a:pt x="418" y="0"/>
                    <a:pt x="417" y="0"/>
                  </a:cubicBezTo>
                  <a:cubicBezTo>
                    <a:pt x="139" y="0"/>
                    <a:pt x="1" y="336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1"/>
                    <a:pt x="593" y="0"/>
                    <a:pt x="42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63499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63732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639660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64199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64432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64665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6487275" y="42116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5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65132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5953325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59766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5999975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60233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60466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6067350" y="419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2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60933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61166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61399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6160650" y="419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2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61866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62099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62332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62566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62799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63032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6323950" y="419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2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63499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63732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639660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64199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64432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64665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6487275" y="419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65132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5953325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59766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5999975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60233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60466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6067350" y="417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60933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61166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61399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6160650" y="417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61866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62099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62332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62566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62799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63032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6323950" y="417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63499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63732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639660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64199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64432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64665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6487275" y="417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65132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5953325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59766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59300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5999975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60233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60466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6067350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60933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61166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61399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6160650" y="41515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61866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62099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62332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62566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62799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63032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6323950" y="41515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63499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63732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639660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64199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64432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64665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6487275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7"/>
                    <a:pt x="415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65132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59300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5953325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59766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5999975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60233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60466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6067350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60933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61166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61399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6160650" y="413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61866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62099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62332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62566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62799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63032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6323950" y="413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63499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63732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639660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64199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64432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64665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6487275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65132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59300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5953325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59766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5999975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60233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60466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6067350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60933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61166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61399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6160650" y="411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61866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62099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62332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62566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62799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63032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6323950" y="411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63499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63732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639660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64199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64432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64665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6487275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65132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59300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5953325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59766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5999975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60233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60466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6067350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60933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61166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61399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6160650" y="409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61866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62099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62332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62566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62799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63032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6323950" y="409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63499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63732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639660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64199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"/>
            <p:cNvSpPr/>
            <p:nvPr/>
          </p:nvSpPr>
          <p:spPr>
            <a:xfrm>
              <a:off x="64432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"/>
            <p:cNvSpPr/>
            <p:nvPr/>
          </p:nvSpPr>
          <p:spPr>
            <a:xfrm>
              <a:off x="64665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6487275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65132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59300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5953325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59766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5999975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60233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60466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6067350" y="407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60933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61166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61399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6160650" y="407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61866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62099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62332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62566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62799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63032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6323950" y="40715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63499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63732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639660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64199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64432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64665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6487275" y="407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65132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59300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5953325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59766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5999975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60233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60466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6067350" y="40515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60933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61166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61399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6160650" y="40515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61866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62099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62332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62566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62799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63032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6323950" y="40515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63499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63732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639660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"/>
            <p:cNvSpPr/>
            <p:nvPr/>
          </p:nvSpPr>
          <p:spPr>
            <a:xfrm>
              <a:off x="64199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"/>
            <p:cNvSpPr/>
            <p:nvPr/>
          </p:nvSpPr>
          <p:spPr>
            <a:xfrm>
              <a:off x="64432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"/>
            <p:cNvSpPr/>
            <p:nvPr/>
          </p:nvSpPr>
          <p:spPr>
            <a:xfrm>
              <a:off x="64665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"/>
            <p:cNvSpPr/>
            <p:nvPr/>
          </p:nvSpPr>
          <p:spPr>
            <a:xfrm>
              <a:off x="6487275" y="40515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6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"/>
            <p:cNvSpPr/>
            <p:nvPr/>
          </p:nvSpPr>
          <p:spPr>
            <a:xfrm>
              <a:off x="65132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"/>
            <p:cNvSpPr/>
            <p:nvPr/>
          </p:nvSpPr>
          <p:spPr>
            <a:xfrm>
              <a:off x="5953325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"/>
            <p:cNvSpPr/>
            <p:nvPr/>
          </p:nvSpPr>
          <p:spPr>
            <a:xfrm>
              <a:off x="59766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"/>
            <p:cNvSpPr/>
            <p:nvPr/>
          </p:nvSpPr>
          <p:spPr>
            <a:xfrm>
              <a:off x="59300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"/>
            <p:cNvSpPr/>
            <p:nvPr/>
          </p:nvSpPr>
          <p:spPr>
            <a:xfrm>
              <a:off x="5999975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"/>
            <p:cNvSpPr/>
            <p:nvPr/>
          </p:nvSpPr>
          <p:spPr>
            <a:xfrm>
              <a:off x="60233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"/>
            <p:cNvSpPr/>
            <p:nvPr/>
          </p:nvSpPr>
          <p:spPr>
            <a:xfrm>
              <a:off x="60466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"/>
            <p:cNvSpPr/>
            <p:nvPr/>
          </p:nvSpPr>
          <p:spPr>
            <a:xfrm>
              <a:off x="6067350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"/>
            <p:cNvSpPr/>
            <p:nvPr/>
          </p:nvSpPr>
          <p:spPr>
            <a:xfrm>
              <a:off x="60933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"/>
            <p:cNvSpPr/>
            <p:nvPr/>
          </p:nvSpPr>
          <p:spPr>
            <a:xfrm>
              <a:off x="61166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"/>
            <p:cNvSpPr/>
            <p:nvPr/>
          </p:nvSpPr>
          <p:spPr>
            <a:xfrm>
              <a:off x="61399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"/>
            <p:cNvSpPr/>
            <p:nvPr/>
          </p:nvSpPr>
          <p:spPr>
            <a:xfrm>
              <a:off x="6160650" y="403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"/>
            <p:cNvSpPr/>
            <p:nvPr/>
          </p:nvSpPr>
          <p:spPr>
            <a:xfrm>
              <a:off x="61866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"/>
            <p:cNvSpPr/>
            <p:nvPr/>
          </p:nvSpPr>
          <p:spPr>
            <a:xfrm>
              <a:off x="62099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"/>
            <p:cNvSpPr/>
            <p:nvPr/>
          </p:nvSpPr>
          <p:spPr>
            <a:xfrm>
              <a:off x="62332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"/>
            <p:cNvSpPr/>
            <p:nvPr/>
          </p:nvSpPr>
          <p:spPr>
            <a:xfrm>
              <a:off x="62566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"/>
            <p:cNvSpPr/>
            <p:nvPr/>
          </p:nvSpPr>
          <p:spPr>
            <a:xfrm>
              <a:off x="62799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"/>
            <p:cNvSpPr/>
            <p:nvPr/>
          </p:nvSpPr>
          <p:spPr>
            <a:xfrm>
              <a:off x="63032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"/>
            <p:cNvSpPr/>
            <p:nvPr/>
          </p:nvSpPr>
          <p:spPr>
            <a:xfrm>
              <a:off x="6323950" y="403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"/>
            <p:cNvSpPr/>
            <p:nvPr/>
          </p:nvSpPr>
          <p:spPr>
            <a:xfrm>
              <a:off x="63499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"/>
            <p:cNvSpPr/>
            <p:nvPr/>
          </p:nvSpPr>
          <p:spPr>
            <a:xfrm>
              <a:off x="63732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"/>
            <p:cNvSpPr/>
            <p:nvPr/>
          </p:nvSpPr>
          <p:spPr>
            <a:xfrm>
              <a:off x="639660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"/>
            <p:cNvSpPr/>
            <p:nvPr/>
          </p:nvSpPr>
          <p:spPr>
            <a:xfrm>
              <a:off x="64199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"/>
            <p:cNvSpPr/>
            <p:nvPr/>
          </p:nvSpPr>
          <p:spPr>
            <a:xfrm>
              <a:off x="64432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"/>
            <p:cNvSpPr/>
            <p:nvPr/>
          </p:nvSpPr>
          <p:spPr>
            <a:xfrm>
              <a:off x="64665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"/>
            <p:cNvSpPr/>
            <p:nvPr/>
          </p:nvSpPr>
          <p:spPr>
            <a:xfrm>
              <a:off x="6487275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"/>
            <p:cNvSpPr/>
            <p:nvPr/>
          </p:nvSpPr>
          <p:spPr>
            <a:xfrm>
              <a:off x="65132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"/>
            <p:cNvSpPr/>
            <p:nvPr/>
          </p:nvSpPr>
          <p:spPr>
            <a:xfrm>
              <a:off x="5953325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"/>
            <p:cNvSpPr/>
            <p:nvPr/>
          </p:nvSpPr>
          <p:spPr>
            <a:xfrm>
              <a:off x="59766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"/>
            <p:cNvSpPr/>
            <p:nvPr/>
          </p:nvSpPr>
          <p:spPr>
            <a:xfrm>
              <a:off x="5999975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"/>
            <p:cNvSpPr/>
            <p:nvPr/>
          </p:nvSpPr>
          <p:spPr>
            <a:xfrm>
              <a:off x="60233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"/>
            <p:cNvSpPr/>
            <p:nvPr/>
          </p:nvSpPr>
          <p:spPr>
            <a:xfrm>
              <a:off x="60466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"/>
            <p:cNvSpPr/>
            <p:nvPr/>
          </p:nvSpPr>
          <p:spPr>
            <a:xfrm>
              <a:off x="6067350" y="401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"/>
            <p:cNvSpPr/>
            <p:nvPr/>
          </p:nvSpPr>
          <p:spPr>
            <a:xfrm>
              <a:off x="60933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"/>
            <p:cNvSpPr/>
            <p:nvPr/>
          </p:nvSpPr>
          <p:spPr>
            <a:xfrm>
              <a:off x="61166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"/>
            <p:cNvSpPr/>
            <p:nvPr/>
          </p:nvSpPr>
          <p:spPr>
            <a:xfrm>
              <a:off x="61399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"/>
            <p:cNvSpPr/>
            <p:nvPr/>
          </p:nvSpPr>
          <p:spPr>
            <a:xfrm>
              <a:off x="6160650" y="401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"/>
            <p:cNvSpPr/>
            <p:nvPr/>
          </p:nvSpPr>
          <p:spPr>
            <a:xfrm>
              <a:off x="61866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"/>
            <p:cNvSpPr/>
            <p:nvPr/>
          </p:nvSpPr>
          <p:spPr>
            <a:xfrm>
              <a:off x="62099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"/>
            <p:cNvSpPr/>
            <p:nvPr/>
          </p:nvSpPr>
          <p:spPr>
            <a:xfrm>
              <a:off x="62332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"/>
            <p:cNvSpPr/>
            <p:nvPr/>
          </p:nvSpPr>
          <p:spPr>
            <a:xfrm>
              <a:off x="62566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"/>
            <p:cNvSpPr/>
            <p:nvPr/>
          </p:nvSpPr>
          <p:spPr>
            <a:xfrm>
              <a:off x="62799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"/>
            <p:cNvSpPr/>
            <p:nvPr/>
          </p:nvSpPr>
          <p:spPr>
            <a:xfrm>
              <a:off x="63032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"/>
            <p:cNvSpPr/>
            <p:nvPr/>
          </p:nvSpPr>
          <p:spPr>
            <a:xfrm>
              <a:off x="6323950" y="401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"/>
            <p:cNvSpPr/>
            <p:nvPr/>
          </p:nvSpPr>
          <p:spPr>
            <a:xfrm>
              <a:off x="63499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"/>
            <p:cNvSpPr/>
            <p:nvPr/>
          </p:nvSpPr>
          <p:spPr>
            <a:xfrm>
              <a:off x="63732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"/>
            <p:cNvSpPr/>
            <p:nvPr/>
          </p:nvSpPr>
          <p:spPr>
            <a:xfrm>
              <a:off x="639660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"/>
            <p:cNvSpPr/>
            <p:nvPr/>
          </p:nvSpPr>
          <p:spPr>
            <a:xfrm>
              <a:off x="64199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"/>
            <p:cNvSpPr/>
            <p:nvPr/>
          </p:nvSpPr>
          <p:spPr>
            <a:xfrm>
              <a:off x="64432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"/>
            <p:cNvSpPr/>
            <p:nvPr/>
          </p:nvSpPr>
          <p:spPr>
            <a:xfrm>
              <a:off x="64665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"/>
            <p:cNvSpPr/>
            <p:nvPr/>
          </p:nvSpPr>
          <p:spPr>
            <a:xfrm>
              <a:off x="6487275" y="401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7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"/>
            <p:cNvSpPr/>
            <p:nvPr/>
          </p:nvSpPr>
          <p:spPr>
            <a:xfrm>
              <a:off x="65132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"/>
            <p:cNvSpPr/>
            <p:nvPr/>
          </p:nvSpPr>
          <p:spPr>
            <a:xfrm>
              <a:off x="5953325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"/>
            <p:cNvSpPr/>
            <p:nvPr/>
          </p:nvSpPr>
          <p:spPr>
            <a:xfrm>
              <a:off x="59766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"/>
            <p:cNvSpPr/>
            <p:nvPr/>
          </p:nvSpPr>
          <p:spPr>
            <a:xfrm>
              <a:off x="5999975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"/>
            <p:cNvSpPr/>
            <p:nvPr/>
          </p:nvSpPr>
          <p:spPr>
            <a:xfrm>
              <a:off x="60233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"/>
            <p:cNvSpPr/>
            <p:nvPr/>
          </p:nvSpPr>
          <p:spPr>
            <a:xfrm>
              <a:off x="60466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"/>
            <p:cNvSpPr/>
            <p:nvPr/>
          </p:nvSpPr>
          <p:spPr>
            <a:xfrm>
              <a:off x="6067350" y="39915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"/>
            <p:cNvSpPr/>
            <p:nvPr/>
          </p:nvSpPr>
          <p:spPr>
            <a:xfrm>
              <a:off x="60933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"/>
            <p:cNvSpPr/>
            <p:nvPr/>
          </p:nvSpPr>
          <p:spPr>
            <a:xfrm>
              <a:off x="61166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"/>
            <p:cNvSpPr/>
            <p:nvPr/>
          </p:nvSpPr>
          <p:spPr>
            <a:xfrm>
              <a:off x="61399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"/>
            <p:cNvSpPr/>
            <p:nvPr/>
          </p:nvSpPr>
          <p:spPr>
            <a:xfrm>
              <a:off x="6160650" y="39915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"/>
            <p:cNvSpPr/>
            <p:nvPr/>
          </p:nvSpPr>
          <p:spPr>
            <a:xfrm>
              <a:off x="61866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"/>
            <p:cNvSpPr/>
            <p:nvPr/>
          </p:nvSpPr>
          <p:spPr>
            <a:xfrm>
              <a:off x="62099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"/>
            <p:cNvSpPr/>
            <p:nvPr/>
          </p:nvSpPr>
          <p:spPr>
            <a:xfrm>
              <a:off x="62332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"/>
            <p:cNvSpPr/>
            <p:nvPr/>
          </p:nvSpPr>
          <p:spPr>
            <a:xfrm>
              <a:off x="62566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"/>
            <p:cNvSpPr/>
            <p:nvPr/>
          </p:nvSpPr>
          <p:spPr>
            <a:xfrm>
              <a:off x="62799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"/>
            <p:cNvSpPr/>
            <p:nvPr/>
          </p:nvSpPr>
          <p:spPr>
            <a:xfrm>
              <a:off x="63032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"/>
            <p:cNvSpPr/>
            <p:nvPr/>
          </p:nvSpPr>
          <p:spPr>
            <a:xfrm>
              <a:off x="6323950" y="39915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"/>
            <p:cNvSpPr/>
            <p:nvPr/>
          </p:nvSpPr>
          <p:spPr>
            <a:xfrm>
              <a:off x="63499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"/>
            <p:cNvSpPr/>
            <p:nvPr/>
          </p:nvSpPr>
          <p:spPr>
            <a:xfrm>
              <a:off x="63732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"/>
            <p:cNvSpPr/>
            <p:nvPr/>
          </p:nvSpPr>
          <p:spPr>
            <a:xfrm>
              <a:off x="639660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"/>
            <p:cNvSpPr/>
            <p:nvPr/>
          </p:nvSpPr>
          <p:spPr>
            <a:xfrm>
              <a:off x="64199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"/>
            <p:cNvSpPr/>
            <p:nvPr/>
          </p:nvSpPr>
          <p:spPr>
            <a:xfrm>
              <a:off x="64432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"/>
            <p:cNvSpPr/>
            <p:nvPr/>
          </p:nvSpPr>
          <p:spPr>
            <a:xfrm>
              <a:off x="64665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"/>
            <p:cNvSpPr/>
            <p:nvPr/>
          </p:nvSpPr>
          <p:spPr>
            <a:xfrm>
              <a:off x="6487275" y="39915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"/>
            <p:cNvSpPr/>
            <p:nvPr/>
          </p:nvSpPr>
          <p:spPr>
            <a:xfrm>
              <a:off x="65132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"/>
            <p:cNvSpPr/>
            <p:nvPr/>
          </p:nvSpPr>
          <p:spPr>
            <a:xfrm>
              <a:off x="5953325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"/>
            <p:cNvSpPr/>
            <p:nvPr/>
          </p:nvSpPr>
          <p:spPr>
            <a:xfrm>
              <a:off x="59766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"/>
            <p:cNvSpPr/>
            <p:nvPr/>
          </p:nvSpPr>
          <p:spPr>
            <a:xfrm>
              <a:off x="5999975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"/>
            <p:cNvSpPr/>
            <p:nvPr/>
          </p:nvSpPr>
          <p:spPr>
            <a:xfrm>
              <a:off x="60233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"/>
            <p:cNvSpPr/>
            <p:nvPr/>
          </p:nvSpPr>
          <p:spPr>
            <a:xfrm>
              <a:off x="60466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"/>
            <p:cNvSpPr/>
            <p:nvPr/>
          </p:nvSpPr>
          <p:spPr>
            <a:xfrm>
              <a:off x="6067350" y="39714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"/>
            <p:cNvSpPr/>
            <p:nvPr/>
          </p:nvSpPr>
          <p:spPr>
            <a:xfrm>
              <a:off x="60933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"/>
            <p:cNvSpPr/>
            <p:nvPr/>
          </p:nvSpPr>
          <p:spPr>
            <a:xfrm>
              <a:off x="61166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"/>
            <p:cNvSpPr/>
            <p:nvPr/>
          </p:nvSpPr>
          <p:spPr>
            <a:xfrm>
              <a:off x="61399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"/>
            <p:cNvSpPr/>
            <p:nvPr/>
          </p:nvSpPr>
          <p:spPr>
            <a:xfrm>
              <a:off x="6160650" y="39714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"/>
            <p:cNvSpPr/>
            <p:nvPr/>
          </p:nvSpPr>
          <p:spPr>
            <a:xfrm>
              <a:off x="61866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"/>
            <p:cNvSpPr/>
            <p:nvPr/>
          </p:nvSpPr>
          <p:spPr>
            <a:xfrm>
              <a:off x="62099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"/>
            <p:cNvSpPr/>
            <p:nvPr/>
          </p:nvSpPr>
          <p:spPr>
            <a:xfrm>
              <a:off x="62332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"/>
            <p:cNvSpPr/>
            <p:nvPr/>
          </p:nvSpPr>
          <p:spPr>
            <a:xfrm>
              <a:off x="62566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"/>
            <p:cNvSpPr/>
            <p:nvPr/>
          </p:nvSpPr>
          <p:spPr>
            <a:xfrm>
              <a:off x="62799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"/>
            <p:cNvSpPr/>
            <p:nvPr/>
          </p:nvSpPr>
          <p:spPr>
            <a:xfrm>
              <a:off x="63032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"/>
            <p:cNvSpPr/>
            <p:nvPr/>
          </p:nvSpPr>
          <p:spPr>
            <a:xfrm>
              <a:off x="6323950" y="39714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"/>
            <p:cNvSpPr/>
            <p:nvPr/>
          </p:nvSpPr>
          <p:spPr>
            <a:xfrm>
              <a:off x="63499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"/>
            <p:cNvSpPr/>
            <p:nvPr/>
          </p:nvSpPr>
          <p:spPr>
            <a:xfrm>
              <a:off x="63732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"/>
            <p:cNvSpPr/>
            <p:nvPr/>
          </p:nvSpPr>
          <p:spPr>
            <a:xfrm>
              <a:off x="639660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"/>
            <p:cNvSpPr/>
            <p:nvPr/>
          </p:nvSpPr>
          <p:spPr>
            <a:xfrm>
              <a:off x="64199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"/>
            <p:cNvSpPr/>
            <p:nvPr/>
          </p:nvSpPr>
          <p:spPr>
            <a:xfrm>
              <a:off x="64432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"/>
            <p:cNvSpPr/>
            <p:nvPr/>
          </p:nvSpPr>
          <p:spPr>
            <a:xfrm>
              <a:off x="64665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"/>
            <p:cNvSpPr/>
            <p:nvPr/>
          </p:nvSpPr>
          <p:spPr>
            <a:xfrm>
              <a:off x="6487275" y="39714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"/>
            <p:cNvSpPr/>
            <p:nvPr/>
          </p:nvSpPr>
          <p:spPr>
            <a:xfrm>
              <a:off x="65132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"/>
            <p:cNvSpPr/>
            <p:nvPr/>
          </p:nvSpPr>
          <p:spPr>
            <a:xfrm>
              <a:off x="59766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"/>
            <p:cNvSpPr/>
            <p:nvPr/>
          </p:nvSpPr>
          <p:spPr>
            <a:xfrm>
              <a:off x="5999975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"/>
            <p:cNvSpPr/>
            <p:nvPr/>
          </p:nvSpPr>
          <p:spPr>
            <a:xfrm>
              <a:off x="60233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"/>
            <p:cNvSpPr/>
            <p:nvPr/>
          </p:nvSpPr>
          <p:spPr>
            <a:xfrm>
              <a:off x="60466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"/>
            <p:cNvSpPr/>
            <p:nvPr/>
          </p:nvSpPr>
          <p:spPr>
            <a:xfrm>
              <a:off x="6067350" y="395150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"/>
            <p:cNvSpPr/>
            <p:nvPr/>
          </p:nvSpPr>
          <p:spPr>
            <a:xfrm>
              <a:off x="60933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"/>
            <p:cNvSpPr/>
            <p:nvPr/>
          </p:nvSpPr>
          <p:spPr>
            <a:xfrm>
              <a:off x="61166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"/>
            <p:cNvSpPr/>
            <p:nvPr/>
          </p:nvSpPr>
          <p:spPr>
            <a:xfrm>
              <a:off x="61399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"/>
            <p:cNvSpPr/>
            <p:nvPr/>
          </p:nvSpPr>
          <p:spPr>
            <a:xfrm>
              <a:off x="6160650" y="39515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"/>
            <p:cNvSpPr/>
            <p:nvPr/>
          </p:nvSpPr>
          <p:spPr>
            <a:xfrm>
              <a:off x="61866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"/>
            <p:cNvSpPr/>
            <p:nvPr/>
          </p:nvSpPr>
          <p:spPr>
            <a:xfrm>
              <a:off x="62099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"/>
            <p:cNvSpPr/>
            <p:nvPr/>
          </p:nvSpPr>
          <p:spPr>
            <a:xfrm>
              <a:off x="62332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"/>
            <p:cNvSpPr/>
            <p:nvPr/>
          </p:nvSpPr>
          <p:spPr>
            <a:xfrm>
              <a:off x="62566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"/>
            <p:cNvSpPr/>
            <p:nvPr/>
          </p:nvSpPr>
          <p:spPr>
            <a:xfrm>
              <a:off x="62799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"/>
            <p:cNvSpPr/>
            <p:nvPr/>
          </p:nvSpPr>
          <p:spPr>
            <a:xfrm>
              <a:off x="63032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"/>
            <p:cNvSpPr/>
            <p:nvPr/>
          </p:nvSpPr>
          <p:spPr>
            <a:xfrm>
              <a:off x="6323950" y="39515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22" y="0"/>
                  </a:moveTo>
                  <a:cubicBezTo>
                    <a:pt x="421" y="0"/>
                    <a:pt x="420" y="0"/>
                    <a:pt x="419" y="0"/>
                  </a:cubicBezTo>
                  <a:cubicBezTo>
                    <a:pt x="418" y="0"/>
                    <a:pt x="418" y="0"/>
                    <a:pt x="417" y="0"/>
                  </a:cubicBezTo>
                  <a:cubicBezTo>
                    <a:pt x="139" y="0"/>
                    <a:pt x="1" y="336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1"/>
                    <a:pt x="593" y="0"/>
                    <a:pt x="42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"/>
            <p:cNvSpPr/>
            <p:nvPr/>
          </p:nvSpPr>
          <p:spPr>
            <a:xfrm>
              <a:off x="63499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"/>
            <p:cNvSpPr/>
            <p:nvPr/>
          </p:nvSpPr>
          <p:spPr>
            <a:xfrm>
              <a:off x="63732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"/>
            <p:cNvSpPr/>
            <p:nvPr/>
          </p:nvSpPr>
          <p:spPr>
            <a:xfrm>
              <a:off x="639660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"/>
            <p:cNvSpPr/>
            <p:nvPr/>
          </p:nvSpPr>
          <p:spPr>
            <a:xfrm>
              <a:off x="64199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"/>
            <p:cNvSpPr/>
            <p:nvPr/>
          </p:nvSpPr>
          <p:spPr>
            <a:xfrm>
              <a:off x="64432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"/>
            <p:cNvSpPr/>
            <p:nvPr/>
          </p:nvSpPr>
          <p:spPr>
            <a:xfrm>
              <a:off x="64665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"/>
            <p:cNvSpPr/>
            <p:nvPr/>
          </p:nvSpPr>
          <p:spPr>
            <a:xfrm>
              <a:off x="6487275" y="395150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5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"/>
            <p:cNvSpPr/>
            <p:nvPr/>
          </p:nvSpPr>
          <p:spPr>
            <a:xfrm>
              <a:off x="65132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"/>
            <p:cNvSpPr/>
            <p:nvPr/>
          </p:nvSpPr>
          <p:spPr>
            <a:xfrm>
              <a:off x="59766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"/>
            <p:cNvSpPr/>
            <p:nvPr/>
          </p:nvSpPr>
          <p:spPr>
            <a:xfrm>
              <a:off x="5999975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1"/>
                    <a:pt x="1" y="313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"/>
            <p:cNvSpPr/>
            <p:nvPr/>
          </p:nvSpPr>
          <p:spPr>
            <a:xfrm>
              <a:off x="60233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"/>
            <p:cNvSpPr/>
            <p:nvPr/>
          </p:nvSpPr>
          <p:spPr>
            <a:xfrm>
              <a:off x="60466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1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"/>
            <p:cNvSpPr/>
            <p:nvPr/>
          </p:nvSpPr>
          <p:spPr>
            <a:xfrm>
              <a:off x="6067350" y="393145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1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"/>
            <p:cNvSpPr/>
            <p:nvPr/>
          </p:nvSpPr>
          <p:spPr>
            <a:xfrm>
              <a:off x="60933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"/>
            <p:cNvSpPr/>
            <p:nvPr/>
          </p:nvSpPr>
          <p:spPr>
            <a:xfrm>
              <a:off x="61166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"/>
            <p:cNvSpPr/>
            <p:nvPr/>
          </p:nvSpPr>
          <p:spPr>
            <a:xfrm>
              <a:off x="61399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"/>
            <p:cNvSpPr/>
            <p:nvPr/>
          </p:nvSpPr>
          <p:spPr>
            <a:xfrm>
              <a:off x="6160650" y="393145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1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"/>
            <p:cNvSpPr/>
            <p:nvPr/>
          </p:nvSpPr>
          <p:spPr>
            <a:xfrm>
              <a:off x="61866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"/>
            <p:cNvSpPr/>
            <p:nvPr/>
          </p:nvSpPr>
          <p:spPr>
            <a:xfrm>
              <a:off x="62099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"/>
            <p:cNvSpPr/>
            <p:nvPr/>
          </p:nvSpPr>
          <p:spPr>
            <a:xfrm>
              <a:off x="62332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1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"/>
            <p:cNvSpPr/>
            <p:nvPr/>
          </p:nvSpPr>
          <p:spPr>
            <a:xfrm>
              <a:off x="62566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"/>
            <p:cNvSpPr/>
            <p:nvPr/>
          </p:nvSpPr>
          <p:spPr>
            <a:xfrm>
              <a:off x="62799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"/>
            <p:cNvSpPr/>
            <p:nvPr/>
          </p:nvSpPr>
          <p:spPr>
            <a:xfrm>
              <a:off x="63032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"/>
            <p:cNvSpPr/>
            <p:nvPr/>
          </p:nvSpPr>
          <p:spPr>
            <a:xfrm>
              <a:off x="6323950" y="393145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1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"/>
            <p:cNvSpPr/>
            <p:nvPr/>
          </p:nvSpPr>
          <p:spPr>
            <a:xfrm>
              <a:off x="63499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1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"/>
            <p:cNvSpPr/>
            <p:nvPr/>
          </p:nvSpPr>
          <p:spPr>
            <a:xfrm>
              <a:off x="63732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"/>
            <p:cNvSpPr/>
            <p:nvPr/>
          </p:nvSpPr>
          <p:spPr>
            <a:xfrm>
              <a:off x="639660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"/>
            <p:cNvSpPr/>
            <p:nvPr/>
          </p:nvSpPr>
          <p:spPr>
            <a:xfrm>
              <a:off x="64199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"/>
            <p:cNvSpPr/>
            <p:nvPr/>
          </p:nvSpPr>
          <p:spPr>
            <a:xfrm>
              <a:off x="64432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"/>
            <p:cNvSpPr/>
            <p:nvPr/>
          </p:nvSpPr>
          <p:spPr>
            <a:xfrm>
              <a:off x="64665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1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"/>
            <p:cNvSpPr/>
            <p:nvPr/>
          </p:nvSpPr>
          <p:spPr>
            <a:xfrm>
              <a:off x="6487275" y="393145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1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"/>
            <p:cNvSpPr/>
            <p:nvPr/>
          </p:nvSpPr>
          <p:spPr>
            <a:xfrm>
              <a:off x="65132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"/>
            <p:cNvSpPr/>
            <p:nvPr/>
          </p:nvSpPr>
          <p:spPr>
            <a:xfrm>
              <a:off x="5999975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"/>
            <p:cNvSpPr/>
            <p:nvPr/>
          </p:nvSpPr>
          <p:spPr>
            <a:xfrm>
              <a:off x="60233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"/>
            <p:cNvSpPr/>
            <p:nvPr/>
          </p:nvSpPr>
          <p:spPr>
            <a:xfrm>
              <a:off x="60466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"/>
            <p:cNvSpPr/>
            <p:nvPr/>
          </p:nvSpPr>
          <p:spPr>
            <a:xfrm>
              <a:off x="6067350" y="391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2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"/>
            <p:cNvSpPr/>
            <p:nvPr/>
          </p:nvSpPr>
          <p:spPr>
            <a:xfrm>
              <a:off x="60933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"/>
            <p:cNvSpPr/>
            <p:nvPr/>
          </p:nvSpPr>
          <p:spPr>
            <a:xfrm>
              <a:off x="61166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"/>
            <p:cNvSpPr/>
            <p:nvPr/>
          </p:nvSpPr>
          <p:spPr>
            <a:xfrm>
              <a:off x="61399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"/>
            <p:cNvSpPr/>
            <p:nvPr/>
          </p:nvSpPr>
          <p:spPr>
            <a:xfrm>
              <a:off x="6160650" y="391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2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"/>
            <p:cNvSpPr/>
            <p:nvPr/>
          </p:nvSpPr>
          <p:spPr>
            <a:xfrm>
              <a:off x="61866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"/>
            <p:cNvSpPr/>
            <p:nvPr/>
          </p:nvSpPr>
          <p:spPr>
            <a:xfrm>
              <a:off x="62099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"/>
            <p:cNvSpPr/>
            <p:nvPr/>
          </p:nvSpPr>
          <p:spPr>
            <a:xfrm>
              <a:off x="62332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"/>
            <p:cNvSpPr/>
            <p:nvPr/>
          </p:nvSpPr>
          <p:spPr>
            <a:xfrm>
              <a:off x="62566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"/>
            <p:cNvSpPr/>
            <p:nvPr/>
          </p:nvSpPr>
          <p:spPr>
            <a:xfrm>
              <a:off x="62799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"/>
            <p:cNvSpPr/>
            <p:nvPr/>
          </p:nvSpPr>
          <p:spPr>
            <a:xfrm>
              <a:off x="63032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"/>
            <p:cNvSpPr/>
            <p:nvPr/>
          </p:nvSpPr>
          <p:spPr>
            <a:xfrm>
              <a:off x="6323950" y="391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2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"/>
            <p:cNvSpPr/>
            <p:nvPr/>
          </p:nvSpPr>
          <p:spPr>
            <a:xfrm>
              <a:off x="63499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"/>
            <p:cNvSpPr/>
            <p:nvPr/>
          </p:nvSpPr>
          <p:spPr>
            <a:xfrm>
              <a:off x="63732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"/>
            <p:cNvSpPr/>
            <p:nvPr/>
          </p:nvSpPr>
          <p:spPr>
            <a:xfrm>
              <a:off x="639660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"/>
            <p:cNvSpPr/>
            <p:nvPr/>
          </p:nvSpPr>
          <p:spPr>
            <a:xfrm>
              <a:off x="64199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"/>
            <p:cNvSpPr/>
            <p:nvPr/>
          </p:nvSpPr>
          <p:spPr>
            <a:xfrm>
              <a:off x="644325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"/>
            <p:cNvSpPr/>
            <p:nvPr/>
          </p:nvSpPr>
          <p:spPr>
            <a:xfrm>
              <a:off x="64665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"/>
            <p:cNvSpPr/>
            <p:nvPr/>
          </p:nvSpPr>
          <p:spPr>
            <a:xfrm>
              <a:off x="6487275" y="391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7"/>
                    <a:pt x="415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"/>
            <p:cNvSpPr/>
            <p:nvPr/>
          </p:nvSpPr>
          <p:spPr>
            <a:xfrm>
              <a:off x="651325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"/>
            <p:cNvSpPr/>
            <p:nvPr/>
          </p:nvSpPr>
          <p:spPr>
            <a:xfrm>
              <a:off x="5999975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"/>
            <p:cNvSpPr/>
            <p:nvPr/>
          </p:nvSpPr>
          <p:spPr>
            <a:xfrm>
              <a:off x="60233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"/>
            <p:cNvSpPr/>
            <p:nvPr/>
          </p:nvSpPr>
          <p:spPr>
            <a:xfrm>
              <a:off x="60466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"/>
            <p:cNvSpPr/>
            <p:nvPr/>
          </p:nvSpPr>
          <p:spPr>
            <a:xfrm>
              <a:off x="6067350" y="389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"/>
            <p:cNvSpPr/>
            <p:nvPr/>
          </p:nvSpPr>
          <p:spPr>
            <a:xfrm>
              <a:off x="60933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"/>
            <p:cNvSpPr/>
            <p:nvPr/>
          </p:nvSpPr>
          <p:spPr>
            <a:xfrm>
              <a:off x="61166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"/>
            <p:cNvSpPr/>
            <p:nvPr/>
          </p:nvSpPr>
          <p:spPr>
            <a:xfrm>
              <a:off x="61399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"/>
            <p:cNvSpPr/>
            <p:nvPr/>
          </p:nvSpPr>
          <p:spPr>
            <a:xfrm>
              <a:off x="6160650" y="389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"/>
            <p:cNvSpPr/>
            <p:nvPr/>
          </p:nvSpPr>
          <p:spPr>
            <a:xfrm>
              <a:off x="61866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"/>
            <p:cNvSpPr/>
            <p:nvPr/>
          </p:nvSpPr>
          <p:spPr>
            <a:xfrm>
              <a:off x="62099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"/>
            <p:cNvSpPr/>
            <p:nvPr/>
          </p:nvSpPr>
          <p:spPr>
            <a:xfrm>
              <a:off x="62332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"/>
            <p:cNvSpPr/>
            <p:nvPr/>
          </p:nvSpPr>
          <p:spPr>
            <a:xfrm>
              <a:off x="62566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"/>
            <p:cNvSpPr/>
            <p:nvPr/>
          </p:nvSpPr>
          <p:spPr>
            <a:xfrm>
              <a:off x="62799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"/>
            <p:cNvSpPr/>
            <p:nvPr/>
          </p:nvSpPr>
          <p:spPr>
            <a:xfrm>
              <a:off x="63032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"/>
            <p:cNvSpPr/>
            <p:nvPr/>
          </p:nvSpPr>
          <p:spPr>
            <a:xfrm>
              <a:off x="6323950" y="389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"/>
            <p:cNvSpPr/>
            <p:nvPr/>
          </p:nvSpPr>
          <p:spPr>
            <a:xfrm>
              <a:off x="63499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"/>
            <p:cNvSpPr/>
            <p:nvPr/>
          </p:nvSpPr>
          <p:spPr>
            <a:xfrm>
              <a:off x="63732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"/>
            <p:cNvSpPr/>
            <p:nvPr/>
          </p:nvSpPr>
          <p:spPr>
            <a:xfrm>
              <a:off x="639660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"/>
            <p:cNvSpPr/>
            <p:nvPr/>
          </p:nvSpPr>
          <p:spPr>
            <a:xfrm>
              <a:off x="64199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"/>
            <p:cNvSpPr/>
            <p:nvPr/>
          </p:nvSpPr>
          <p:spPr>
            <a:xfrm>
              <a:off x="644325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"/>
            <p:cNvSpPr/>
            <p:nvPr/>
          </p:nvSpPr>
          <p:spPr>
            <a:xfrm>
              <a:off x="64665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"/>
            <p:cNvSpPr/>
            <p:nvPr/>
          </p:nvSpPr>
          <p:spPr>
            <a:xfrm>
              <a:off x="6487275" y="389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"/>
            <p:cNvSpPr/>
            <p:nvPr/>
          </p:nvSpPr>
          <p:spPr>
            <a:xfrm>
              <a:off x="651325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"/>
            <p:cNvSpPr/>
            <p:nvPr/>
          </p:nvSpPr>
          <p:spPr>
            <a:xfrm>
              <a:off x="60233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"/>
            <p:cNvSpPr/>
            <p:nvPr/>
          </p:nvSpPr>
          <p:spPr>
            <a:xfrm>
              <a:off x="60466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"/>
            <p:cNvSpPr/>
            <p:nvPr/>
          </p:nvSpPr>
          <p:spPr>
            <a:xfrm>
              <a:off x="6067350" y="387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"/>
            <p:cNvSpPr/>
            <p:nvPr/>
          </p:nvSpPr>
          <p:spPr>
            <a:xfrm>
              <a:off x="60933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"/>
            <p:cNvSpPr/>
            <p:nvPr/>
          </p:nvSpPr>
          <p:spPr>
            <a:xfrm>
              <a:off x="61166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"/>
            <p:cNvSpPr/>
            <p:nvPr/>
          </p:nvSpPr>
          <p:spPr>
            <a:xfrm>
              <a:off x="61399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"/>
            <p:cNvSpPr/>
            <p:nvPr/>
          </p:nvSpPr>
          <p:spPr>
            <a:xfrm>
              <a:off x="6160650" y="387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"/>
            <p:cNvSpPr/>
            <p:nvPr/>
          </p:nvSpPr>
          <p:spPr>
            <a:xfrm>
              <a:off x="61866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"/>
            <p:cNvSpPr/>
            <p:nvPr/>
          </p:nvSpPr>
          <p:spPr>
            <a:xfrm>
              <a:off x="62099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"/>
            <p:cNvSpPr/>
            <p:nvPr/>
          </p:nvSpPr>
          <p:spPr>
            <a:xfrm>
              <a:off x="62332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"/>
            <p:cNvSpPr/>
            <p:nvPr/>
          </p:nvSpPr>
          <p:spPr>
            <a:xfrm>
              <a:off x="62566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"/>
            <p:cNvSpPr/>
            <p:nvPr/>
          </p:nvSpPr>
          <p:spPr>
            <a:xfrm>
              <a:off x="62799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"/>
            <p:cNvSpPr/>
            <p:nvPr/>
          </p:nvSpPr>
          <p:spPr>
            <a:xfrm>
              <a:off x="63032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"/>
            <p:cNvSpPr/>
            <p:nvPr/>
          </p:nvSpPr>
          <p:spPr>
            <a:xfrm>
              <a:off x="6323950" y="387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"/>
            <p:cNvSpPr/>
            <p:nvPr/>
          </p:nvSpPr>
          <p:spPr>
            <a:xfrm>
              <a:off x="63499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"/>
            <p:cNvSpPr/>
            <p:nvPr/>
          </p:nvSpPr>
          <p:spPr>
            <a:xfrm>
              <a:off x="63732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"/>
            <p:cNvSpPr/>
            <p:nvPr/>
          </p:nvSpPr>
          <p:spPr>
            <a:xfrm>
              <a:off x="6396600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"/>
            <p:cNvSpPr/>
            <p:nvPr/>
          </p:nvSpPr>
          <p:spPr>
            <a:xfrm>
              <a:off x="64199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"/>
            <p:cNvSpPr/>
            <p:nvPr/>
          </p:nvSpPr>
          <p:spPr>
            <a:xfrm>
              <a:off x="6443250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"/>
            <p:cNvSpPr/>
            <p:nvPr/>
          </p:nvSpPr>
          <p:spPr>
            <a:xfrm>
              <a:off x="64665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"/>
            <p:cNvSpPr/>
            <p:nvPr/>
          </p:nvSpPr>
          <p:spPr>
            <a:xfrm>
              <a:off x="6487275" y="387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"/>
            <p:cNvSpPr/>
            <p:nvPr/>
          </p:nvSpPr>
          <p:spPr>
            <a:xfrm>
              <a:off x="60466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"/>
            <p:cNvSpPr/>
            <p:nvPr/>
          </p:nvSpPr>
          <p:spPr>
            <a:xfrm>
              <a:off x="6067350" y="38514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"/>
            <p:cNvSpPr/>
            <p:nvPr/>
          </p:nvSpPr>
          <p:spPr>
            <a:xfrm>
              <a:off x="609332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"/>
            <p:cNvSpPr/>
            <p:nvPr/>
          </p:nvSpPr>
          <p:spPr>
            <a:xfrm>
              <a:off x="61166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"/>
            <p:cNvSpPr/>
            <p:nvPr/>
          </p:nvSpPr>
          <p:spPr>
            <a:xfrm>
              <a:off x="61399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"/>
            <p:cNvSpPr/>
            <p:nvPr/>
          </p:nvSpPr>
          <p:spPr>
            <a:xfrm>
              <a:off x="6160650" y="38514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"/>
            <p:cNvSpPr/>
            <p:nvPr/>
          </p:nvSpPr>
          <p:spPr>
            <a:xfrm>
              <a:off x="618662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"/>
            <p:cNvSpPr/>
            <p:nvPr/>
          </p:nvSpPr>
          <p:spPr>
            <a:xfrm>
              <a:off x="62099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"/>
            <p:cNvSpPr/>
            <p:nvPr/>
          </p:nvSpPr>
          <p:spPr>
            <a:xfrm>
              <a:off x="62332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"/>
            <p:cNvSpPr/>
            <p:nvPr/>
          </p:nvSpPr>
          <p:spPr>
            <a:xfrm>
              <a:off x="62566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"/>
            <p:cNvSpPr/>
            <p:nvPr/>
          </p:nvSpPr>
          <p:spPr>
            <a:xfrm>
              <a:off x="62799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"/>
            <p:cNvSpPr/>
            <p:nvPr/>
          </p:nvSpPr>
          <p:spPr>
            <a:xfrm>
              <a:off x="63032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"/>
            <p:cNvSpPr/>
            <p:nvPr/>
          </p:nvSpPr>
          <p:spPr>
            <a:xfrm>
              <a:off x="6323950" y="38514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"/>
            <p:cNvSpPr/>
            <p:nvPr/>
          </p:nvSpPr>
          <p:spPr>
            <a:xfrm>
              <a:off x="63499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"/>
            <p:cNvSpPr/>
            <p:nvPr/>
          </p:nvSpPr>
          <p:spPr>
            <a:xfrm>
              <a:off x="63732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"/>
            <p:cNvSpPr/>
            <p:nvPr/>
          </p:nvSpPr>
          <p:spPr>
            <a:xfrm>
              <a:off x="6396600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"/>
            <p:cNvSpPr/>
            <p:nvPr/>
          </p:nvSpPr>
          <p:spPr>
            <a:xfrm>
              <a:off x="64199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"/>
            <p:cNvSpPr/>
            <p:nvPr/>
          </p:nvSpPr>
          <p:spPr>
            <a:xfrm>
              <a:off x="6443250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"/>
            <p:cNvSpPr/>
            <p:nvPr/>
          </p:nvSpPr>
          <p:spPr>
            <a:xfrm>
              <a:off x="64665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"/>
            <p:cNvSpPr/>
            <p:nvPr/>
          </p:nvSpPr>
          <p:spPr>
            <a:xfrm>
              <a:off x="6067350" y="38314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"/>
            <p:cNvSpPr/>
            <p:nvPr/>
          </p:nvSpPr>
          <p:spPr>
            <a:xfrm>
              <a:off x="609332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"/>
            <p:cNvSpPr/>
            <p:nvPr/>
          </p:nvSpPr>
          <p:spPr>
            <a:xfrm>
              <a:off x="61166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"/>
            <p:cNvSpPr/>
            <p:nvPr/>
          </p:nvSpPr>
          <p:spPr>
            <a:xfrm>
              <a:off x="613997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"/>
            <p:cNvSpPr/>
            <p:nvPr/>
          </p:nvSpPr>
          <p:spPr>
            <a:xfrm>
              <a:off x="6160650" y="383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"/>
            <p:cNvSpPr/>
            <p:nvPr/>
          </p:nvSpPr>
          <p:spPr>
            <a:xfrm>
              <a:off x="618662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"/>
            <p:cNvSpPr/>
            <p:nvPr/>
          </p:nvSpPr>
          <p:spPr>
            <a:xfrm>
              <a:off x="62099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"/>
            <p:cNvSpPr/>
            <p:nvPr/>
          </p:nvSpPr>
          <p:spPr>
            <a:xfrm>
              <a:off x="623327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"/>
            <p:cNvSpPr/>
            <p:nvPr/>
          </p:nvSpPr>
          <p:spPr>
            <a:xfrm>
              <a:off x="62566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"/>
            <p:cNvSpPr/>
            <p:nvPr/>
          </p:nvSpPr>
          <p:spPr>
            <a:xfrm>
              <a:off x="62799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"/>
            <p:cNvSpPr/>
            <p:nvPr/>
          </p:nvSpPr>
          <p:spPr>
            <a:xfrm>
              <a:off x="63032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"/>
            <p:cNvSpPr/>
            <p:nvPr/>
          </p:nvSpPr>
          <p:spPr>
            <a:xfrm>
              <a:off x="6323950" y="383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"/>
            <p:cNvSpPr/>
            <p:nvPr/>
          </p:nvSpPr>
          <p:spPr>
            <a:xfrm>
              <a:off x="63499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"/>
            <p:cNvSpPr/>
            <p:nvPr/>
          </p:nvSpPr>
          <p:spPr>
            <a:xfrm>
              <a:off x="63732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"/>
            <p:cNvSpPr/>
            <p:nvPr/>
          </p:nvSpPr>
          <p:spPr>
            <a:xfrm>
              <a:off x="6396600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"/>
            <p:cNvSpPr/>
            <p:nvPr/>
          </p:nvSpPr>
          <p:spPr>
            <a:xfrm>
              <a:off x="64199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"/>
            <p:cNvSpPr/>
            <p:nvPr/>
          </p:nvSpPr>
          <p:spPr>
            <a:xfrm>
              <a:off x="6443250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"/>
            <p:cNvSpPr/>
            <p:nvPr/>
          </p:nvSpPr>
          <p:spPr>
            <a:xfrm>
              <a:off x="609332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"/>
            <p:cNvSpPr/>
            <p:nvPr/>
          </p:nvSpPr>
          <p:spPr>
            <a:xfrm>
              <a:off x="61166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"/>
            <p:cNvSpPr/>
            <p:nvPr/>
          </p:nvSpPr>
          <p:spPr>
            <a:xfrm>
              <a:off x="613997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"/>
            <p:cNvSpPr/>
            <p:nvPr/>
          </p:nvSpPr>
          <p:spPr>
            <a:xfrm>
              <a:off x="6160650" y="381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"/>
            <p:cNvSpPr/>
            <p:nvPr/>
          </p:nvSpPr>
          <p:spPr>
            <a:xfrm>
              <a:off x="618662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"/>
            <p:cNvSpPr/>
            <p:nvPr/>
          </p:nvSpPr>
          <p:spPr>
            <a:xfrm>
              <a:off x="62099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"/>
            <p:cNvSpPr/>
            <p:nvPr/>
          </p:nvSpPr>
          <p:spPr>
            <a:xfrm>
              <a:off x="623327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"/>
            <p:cNvSpPr/>
            <p:nvPr/>
          </p:nvSpPr>
          <p:spPr>
            <a:xfrm>
              <a:off x="62566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"/>
            <p:cNvSpPr/>
            <p:nvPr/>
          </p:nvSpPr>
          <p:spPr>
            <a:xfrm>
              <a:off x="62799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"/>
            <p:cNvSpPr/>
            <p:nvPr/>
          </p:nvSpPr>
          <p:spPr>
            <a:xfrm>
              <a:off x="63032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"/>
            <p:cNvSpPr/>
            <p:nvPr/>
          </p:nvSpPr>
          <p:spPr>
            <a:xfrm>
              <a:off x="6323950" y="381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"/>
            <p:cNvSpPr/>
            <p:nvPr/>
          </p:nvSpPr>
          <p:spPr>
            <a:xfrm>
              <a:off x="63499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"/>
            <p:cNvSpPr/>
            <p:nvPr/>
          </p:nvSpPr>
          <p:spPr>
            <a:xfrm>
              <a:off x="63732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"/>
            <p:cNvSpPr/>
            <p:nvPr/>
          </p:nvSpPr>
          <p:spPr>
            <a:xfrm>
              <a:off x="6396600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"/>
            <p:cNvSpPr/>
            <p:nvPr/>
          </p:nvSpPr>
          <p:spPr>
            <a:xfrm>
              <a:off x="64199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"/>
            <p:cNvSpPr/>
            <p:nvPr/>
          </p:nvSpPr>
          <p:spPr>
            <a:xfrm>
              <a:off x="613997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"/>
            <p:cNvSpPr/>
            <p:nvPr/>
          </p:nvSpPr>
          <p:spPr>
            <a:xfrm>
              <a:off x="6160650" y="37913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"/>
            <p:cNvSpPr/>
            <p:nvPr/>
          </p:nvSpPr>
          <p:spPr>
            <a:xfrm>
              <a:off x="618662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"/>
            <p:cNvSpPr/>
            <p:nvPr/>
          </p:nvSpPr>
          <p:spPr>
            <a:xfrm>
              <a:off x="62099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"/>
            <p:cNvSpPr/>
            <p:nvPr/>
          </p:nvSpPr>
          <p:spPr>
            <a:xfrm>
              <a:off x="623327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"/>
            <p:cNvSpPr/>
            <p:nvPr/>
          </p:nvSpPr>
          <p:spPr>
            <a:xfrm>
              <a:off x="625660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"/>
            <p:cNvSpPr/>
            <p:nvPr/>
          </p:nvSpPr>
          <p:spPr>
            <a:xfrm>
              <a:off x="62799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"/>
            <p:cNvSpPr/>
            <p:nvPr/>
          </p:nvSpPr>
          <p:spPr>
            <a:xfrm>
              <a:off x="63032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"/>
            <p:cNvSpPr/>
            <p:nvPr/>
          </p:nvSpPr>
          <p:spPr>
            <a:xfrm>
              <a:off x="6323950" y="37913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"/>
            <p:cNvSpPr/>
            <p:nvPr/>
          </p:nvSpPr>
          <p:spPr>
            <a:xfrm>
              <a:off x="634990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"/>
            <p:cNvSpPr/>
            <p:nvPr/>
          </p:nvSpPr>
          <p:spPr>
            <a:xfrm>
              <a:off x="63732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"/>
            <p:cNvSpPr/>
            <p:nvPr/>
          </p:nvSpPr>
          <p:spPr>
            <a:xfrm>
              <a:off x="6186625" y="37713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"/>
            <p:cNvSpPr/>
            <p:nvPr/>
          </p:nvSpPr>
          <p:spPr>
            <a:xfrm>
              <a:off x="62099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"/>
            <p:cNvSpPr/>
            <p:nvPr/>
          </p:nvSpPr>
          <p:spPr>
            <a:xfrm>
              <a:off x="6233275" y="37713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"/>
            <p:cNvSpPr/>
            <p:nvPr/>
          </p:nvSpPr>
          <p:spPr>
            <a:xfrm>
              <a:off x="625660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"/>
            <p:cNvSpPr/>
            <p:nvPr/>
          </p:nvSpPr>
          <p:spPr>
            <a:xfrm>
              <a:off x="62799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"/>
            <p:cNvSpPr/>
            <p:nvPr/>
          </p:nvSpPr>
          <p:spPr>
            <a:xfrm>
              <a:off x="63032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"/>
            <p:cNvSpPr/>
            <p:nvPr/>
          </p:nvSpPr>
          <p:spPr>
            <a:xfrm>
              <a:off x="6323950" y="37713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"/>
            <p:cNvSpPr/>
            <p:nvPr/>
          </p:nvSpPr>
          <p:spPr>
            <a:xfrm>
              <a:off x="613997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"/>
            <p:cNvSpPr/>
            <p:nvPr/>
          </p:nvSpPr>
          <p:spPr>
            <a:xfrm>
              <a:off x="6160650" y="43917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"/>
            <p:cNvSpPr/>
            <p:nvPr/>
          </p:nvSpPr>
          <p:spPr>
            <a:xfrm>
              <a:off x="618662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"/>
            <p:cNvSpPr/>
            <p:nvPr/>
          </p:nvSpPr>
          <p:spPr>
            <a:xfrm>
              <a:off x="62099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"/>
            <p:cNvSpPr/>
            <p:nvPr/>
          </p:nvSpPr>
          <p:spPr>
            <a:xfrm>
              <a:off x="623327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"/>
            <p:cNvSpPr/>
            <p:nvPr/>
          </p:nvSpPr>
          <p:spPr>
            <a:xfrm>
              <a:off x="625660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"/>
            <p:cNvSpPr/>
            <p:nvPr/>
          </p:nvSpPr>
          <p:spPr>
            <a:xfrm>
              <a:off x="62799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"/>
            <p:cNvSpPr/>
            <p:nvPr/>
          </p:nvSpPr>
          <p:spPr>
            <a:xfrm>
              <a:off x="63032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"/>
            <p:cNvSpPr/>
            <p:nvPr/>
          </p:nvSpPr>
          <p:spPr>
            <a:xfrm>
              <a:off x="6323950" y="43917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"/>
            <p:cNvSpPr/>
            <p:nvPr/>
          </p:nvSpPr>
          <p:spPr>
            <a:xfrm>
              <a:off x="634990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"/>
            <p:cNvSpPr/>
            <p:nvPr/>
          </p:nvSpPr>
          <p:spPr>
            <a:xfrm>
              <a:off x="63732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"/>
            <p:cNvSpPr/>
            <p:nvPr/>
          </p:nvSpPr>
          <p:spPr>
            <a:xfrm>
              <a:off x="609332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"/>
            <p:cNvSpPr/>
            <p:nvPr/>
          </p:nvSpPr>
          <p:spPr>
            <a:xfrm>
              <a:off x="61166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"/>
            <p:cNvSpPr/>
            <p:nvPr/>
          </p:nvSpPr>
          <p:spPr>
            <a:xfrm>
              <a:off x="613997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"/>
            <p:cNvSpPr/>
            <p:nvPr/>
          </p:nvSpPr>
          <p:spPr>
            <a:xfrm>
              <a:off x="6160650" y="437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2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"/>
            <p:cNvSpPr/>
            <p:nvPr/>
          </p:nvSpPr>
          <p:spPr>
            <a:xfrm>
              <a:off x="618662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"/>
            <p:cNvSpPr/>
            <p:nvPr/>
          </p:nvSpPr>
          <p:spPr>
            <a:xfrm>
              <a:off x="6186625" y="44117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"/>
            <p:cNvSpPr/>
            <p:nvPr/>
          </p:nvSpPr>
          <p:spPr>
            <a:xfrm>
              <a:off x="62099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"/>
            <p:cNvSpPr/>
            <p:nvPr/>
          </p:nvSpPr>
          <p:spPr>
            <a:xfrm>
              <a:off x="6233275" y="44117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"/>
            <p:cNvSpPr/>
            <p:nvPr/>
          </p:nvSpPr>
          <p:spPr>
            <a:xfrm>
              <a:off x="625660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"/>
            <p:cNvSpPr/>
            <p:nvPr/>
          </p:nvSpPr>
          <p:spPr>
            <a:xfrm>
              <a:off x="62799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"/>
            <p:cNvSpPr/>
            <p:nvPr/>
          </p:nvSpPr>
          <p:spPr>
            <a:xfrm>
              <a:off x="63032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"/>
            <p:cNvSpPr/>
            <p:nvPr/>
          </p:nvSpPr>
          <p:spPr>
            <a:xfrm>
              <a:off x="6323950" y="441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"/>
            <p:cNvSpPr/>
            <p:nvPr/>
          </p:nvSpPr>
          <p:spPr>
            <a:xfrm>
              <a:off x="62099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"/>
            <p:cNvSpPr/>
            <p:nvPr/>
          </p:nvSpPr>
          <p:spPr>
            <a:xfrm>
              <a:off x="623327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"/>
            <p:cNvSpPr/>
            <p:nvPr/>
          </p:nvSpPr>
          <p:spPr>
            <a:xfrm>
              <a:off x="62566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"/>
            <p:cNvSpPr/>
            <p:nvPr/>
          </p:nvSpPr>
          <p:spPr>
            <a:xfrm>
              <a:off x="62799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"/>
            <p:cNvSpPr/>
            <p:nvPr/>
          </p:nvSpPr>
          <p:spPr>
            <a:xfrm>
              <a:off x="63032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"/>
            <p:cNvSpPr/>
            <p:nvPr/>
          </p:nvSpPr>
          <p:spPr>
            <a:xfrm>
              <a:off x="6323950" y="437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"/>
            <p:cNvSpPr/>
            <p:nvPr/>
          </p:nvSpPr>
          <p:spPr>
            <a:xfrm>
              <a:off x="63499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"/>
            <p:cNvSpPr/>
            <p:nvPr/>
          </p:nvSpPr>
          <p:spPr>
            <a:xfrm>
              <a:off x="63732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"/>
            <p:cNvSpPr/>
            <p:nvPr/>
          </p:nvSpPr>
          <p:spPr>
            <a:xfrm>
              <a:off x="6396600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"/>
            <p:cNvSpPr/>
            <p:nvPr/>
          </p:nvSpPr>
          <p:spPr>
            <a:xfrm>
              <a:off x="64199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"/>
            <p:cNvSpPr/>
            <p:nvPr/>
          </p:nvSpPr>
          <p:spPr>
            <a:xfrm>
              <a:off x="65365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"/>
            <p:cNvSpPr/>
            <p:nvPr/>
          </p:nvSpPr>
          <p:spPr>
            <a:xfrm>
              <a:off x="65365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"/>
            <p:cNvSpPr/>
            <p:nvPr/>
          </p:nvSpPr>
          <p:spPr>
            <a:xfrm>
              <a:off x="65365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"/>
            <p:cNvSpPr/>
            <p:nvPr/>
          </p:nvSpPr>
          <p:spPr>
            <a:xfrm>
              <a:off x="655990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"/>
            <p:cNvSpPr/>
            <p:nvPr/>
          </p:nvSpPr>
          <p:spPr>
            <a:xfrm>
              <a:off x="65365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"/>
            <p:cNvSpPr/>
            <p:nvPr/>
          </p:nvSpPr>
          <p:spPr>
            <a:xfrm>
              <a:off x="655990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"/>
            <p:cNvSpPr/>
            <p:nvPr/>
          </p:nvSpPr>
          <p:spPr>
            <a:xfrm>
              <a:off x="65365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"/>
            <p:cNvSpPr/>
            <p:nvPr/>
          </p:nvSpPr>
          <p:spPr>
            <a:xfrm>
              <a:off x="655990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"/>
            <p:cNvSpPr/>
            <p:nvPr/>
          </p:nvSpPr>
          <p:spPr>
            <a:xfrm>
              <a:off x="65365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"/>
            <p:cNvSpPr/>
            <p:nvPr/>
          </p:nvSpPr>
          <p:spPr>
            <a:xfrm>
              <a:off x="655990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"/>
            <p:cNvSpPr/>
            <p:nvPr/>
          </p:nvSpPr>
          <p:spPr>
            <a:xfrm>
              <a:off x="6580575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"/>
            <p:cNvSpPr/>
            <p:nvPr/>
          </p:nvSpPr>
          <p:spPr>
            <a:xfrm>
              <a:off x="65365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"/>
            <p:cNvSpPr/>
            <p:nvPr/>
          </p:nvSpPr>
          <p:spPr>
            <a:xfrm>
              <a:off x="655990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"/>
            <p:cNvSpPr/>
            <p:nvPr/>
          </p:nvSpPr>
          <p:spPr>
            <a:xfrm>
              <a:off x="6580575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"/>
            <p:cNvSpPr/>
            <p:nvPr/>
          </p:nvSpPr>
          <p:spPr>
            <a:xfrm>
              <a:off x="65365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"/>
            <p:cNvSpPr/>
            <p:nvPr/>
          </p:nvSpPr>
          <p:spPr>
            <a:xfrm>
              <a:off x="655990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"/>
            <p:cNvSpPr/>
            <p:nvPr/>
          </p:nvSpPr>
          <p:spPr>
            <a:xfrm>
              <a:off x="6580575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"/>
            <p:cNvSpPr/>
            <p:nvPr/>
          </p:nvSpPr>
          <p:spPr>
            <a:xfrm>
              <a:off x="65365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"/>
            <p:cNvSpPr/>
            <p:nvPr/>
          </p:nvSpPr>
          <p:spPr>
            <a:xfrm>
              <a:off x="655990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"/>
            <p:cNvSpPr/>
            <p:nvPr/>
          </p:nvSpPr>
          <p:spPr>
            <a:xfrm>
              <a:off x="6580575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"/>
            <p:cNvSpPr/>
            <p:nvPr/>
          </p:nvSpPr>
          <p:spPr>
            <a:xfrm>
              <a:off x="65365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"/>
            <p:cNvSpPr/>
            <p:nvPr/>
          </p:nvSpPr>
          <p:spPr>
            <a:xfrm>
              <a:off x="655990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"/>
            <p:cNvSpPr/>
            <p:nvPr/>
          </p:nvSpPr>
          <p:spPr>
            <a:xfrm>
              <a:off x="6580575" y="40715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"/>
            <p:cNvSpPr/>
            <p:nvPr/>
          </p:nvSpPr>
          <p:spPr>
            <a:xfrm>
              <a:off x="65365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"/>
            <p:cNvSpPr/>
            <p:nvPr/>
          </p:nvSpPr>
          <p:spPr>
            <a:xfrm>
              <a:off x="655990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"/>
            <p:cNvSpPr/>
            <p:nvPr/>
          </p:nvSpPr>
          <p:spPr>
            <a:xfrm>
              <a:off x="6580600" y="4051525"/>
              <a:ext cx="18225" cy="15650"/>
            </a:xfrm>
            <a:custGeom>
              <a:avLst/>
              <a:gdLst/>
              <a:ahLst/>
              <a:cxnLst/>
              <a:rect l="l" t="t" r="r" b="b"/>
              <a:pathLst>
                <a:path w="729" h="626" extrusionOk="0">
                  <a:moveTo>
                    <a:pt x="419" y="1"/>
                  </a:moveTo>
                  <a:cubicBezTo>
                    <a:pt x="419" y="1"/>
                    <a:pt x="418" y="1"/>
                    <a:pt x="417" y="1"/>
                  </a:cubicBezTo>
                  <a:cubicBezTo>
                    <a:pt x="416" y="1"/>
                    <a:pt x="415" y="1"/>
                    <a:pt x="415" y="1"/>
                  </a:cubicBezTo>
                  <a:cubicBezTo>
                    <a:pt x="139" y="1"/>
                    <a:pt x="0" y="336"/>
                    <a:pt x="197" y="533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29" y="501"/>
                    <a:pt x="729" y="313"/>
                  </a:cubicBezTo>
                  <a:cubicBezTo>
                    <a:pt x="729" y="141"/>
                    <a:pt x="591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"/>
            <p:cNvSpPr/>
            <p:nvPr/>
          </p:nvSpPr>
          <p:spPr>
            <a:xfrm>
              <a:off x="65365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"/>
            <p:cNvSpPr/>
            <p:nvPr/>
          </p:nvSpPr>
          <p:spPr>
            <a:xfrm>
              <a:off x="655990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"/>
            <p:cNvSpPr/>
            <p:nvPr/>
          </p:nvSpPr>
          <p:spPr>
            <a:xfrm>
              <a:off x="6580575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"/>
            <p:cNvSpPr/>
            <p:nvPr/>
          </p:nvSpPr>
          <p:spPr>
            <a:xfrm>
              <a:off x="65365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"/>
            <p:cNvSpPr/>
            <p:nvPr/>
          </p:nvSpPr>
          <p:spPr>
            <a:xfrm>
              <a:off x="655990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"/>
            <p:cNvSpPr/>
            <p:nvPr/>
          </p:nvSpPr>
          <p:spPr>
            <a:xfrm>
              <a:off x="65365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"/>
            <p:cNvSpPr/>
            <p:nvPr/>
          </p:nvSpPr>
          <p:spPr>
            <a:xfrm>
              <a:off x="655990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"/>
            <p:cNvSpPr/>
            <p:nvPr/>
          </p:nvSpPr>
          <p:spPr>
            <a:xfrm>
              <a:off x="65365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"/>
            <p:cNvSpPr/>
            <p:nvPr/>
          </p:nvSpPr>
          <p:spPr>
            <a:xfrm>
              <a:off x="655990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"/>
            <p:cNvSpPr/>
            <p:nvPr/>
          </p:nvSpPr>
          <p:spPr>
            <a:xfrm>
              <a:off x="65365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"/>
            <p:cNvSpPr/>
            <p:nvPr/>
          </p:nvSpPr>
          <p:spPr>
            <a:xfrm>
              <a:off x="65365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6" name="Google Shape;986;p2"/>
          <p:cNvGrpSpPr/>
          <p:nvPr/>
        </p:nvGrpSpPr>
        <p:grpSpPr>
          <a:xfrm>
            <a:off x="3490929" y="4281490"/>
            <a:ext cx="1490178" cy="21378"/>
            <a:chOff x="2940000" y="3484425"/>
            <a:chExt cx="876575" cy="12575"/>
          </a:xfrm>
        </p:grpSpPr>
        <p:sp>
          <p:nvSpPr>
            <p:cNvPr id="987" name="Google Shape;987;p2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9" name="Google Shape;999;p2"/>
          <p:cNvSpPr/>
          <p:nvPr/>
        </p:nvSpPr>
        <p:spPr>
          <a:xfrm>
            <a:off x="4370697" y="4177725"/>
            <a:ext cx="3232040" cy="3232125"/>
          </a:xfrm>
          <a:custGeom>
            <a:avLst/>
            <a:gdLst/>
            <a:ahLst/>
            <a:cxnLst/>
            <a:rect l="l" t="t" r="r" b="b"/>
            <a:pathLst>
              <a:path w="76048" h="76050" extrusionOk="0">
                <a:moveTo>
                  <a:pt x="38024" y="210"/>
                </a:moveTo>
                <a:cubicBezTo>
                  <a:pt x="58874" y="210"/>
                  <a:pt x="75838" y="17174"/>
                  <a:pt x="75838" y="38024"/>
                </a:cubicBezTo>
                <a:cubicBezTo>
                  <a:pt x="75838" y="58876"/>
                  <a:pt x="58874" y="75840"/>
                  <a:pt x="38024" y="75840"/>
                </a:cubicBezTo>
                <a:cubicBezTo>
                  <a:pt x="17173" y="75840"/>
                  <a:pt x="209" y="58876"/>
                  <a:pt x="209" y="38024"/>
                </a:cubicBezTo>
                <a:cubicBezTo>
                  <a:pt x="209" y="17174"/>
                  <a:pt x="17173" y="210"/>
                  <a:pt x="38024" y="210"/>
                </a:cubicBezTo>
                <a:close/>
                <a:moveTo>
                  <a:pt x="38024" y="1"/>
                </a:moveTo>
                <a:cubicBezTo>
                  <a:pt x="17058" y="1"/>
                  <a:pt x="0" y="17059"/>
                  <a:pt x="0" y="38024"/>
                </a:cubicBezTo>
                <a:cubicBezTo>
                  <a:pt x="0" y="58992"/>
                  <a:pt x="17058" y="76049"/>
                  <a:pt x="38024" y="76049"/>
                </a:cubicBezTo>
                <a:cubicBezTo>
                  <a:pt x="58989" y="76049"/>
                  <a:pt x="76047" y="58992"/>
                  <a:pt x="76047" y="38024"/>
                </a:cubicBezTo>
                <a:cubicBezTo>
                  <a:pt x="76047" y="17059"/>
                  <a:pt x="58989" y="1"/>
                  <a:pt x="38024" y="1"/>
                </a:cubicBez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2"/>
          <p:cNvSpPr/>
          <p:nvPr/>
        </p:nvSpPr>
        <p:spPr>
          <a:xfrm>
            <a:off x="3631386" y="4527363"/>
            <a:ext cx="1900005" cy="1900005"/>
          </a:xfrm>
          <a:custGeom>
            <a:avLst/>
            <a:gdLst/>
            <a:ahLst/>
            <a:cxnLst/>
            <a:rect l="l" t="t" r="r" b="b"/>
            <a:pathLst>
              <a:path w="44706" h="44706" extrusionOk="0">
                <a:moveTo>
                  <a:pt x="22353" y="211"/>
                </a:moveTo>
                <a:cubicBezTo>
                  <a:pt x="34563" y="211"/>
                  <a:pt x="44496" y="10143"/>
                  <a:pt x="44496" y="22353"/>
                </a:cubicBezTo>
                <a:cubicBezTo>
                  <a:pt x="44496" y="34565"/>
                  <a:pt x="34563" y="44496"/>
                  <a:pt x="22353" y="44496"/>
                </a:cubicBezTo>
                <a:cubicBezTo>
                  <a:pt x="10144" y="44496"/>
                  <a:pt x="209" y="34563"/>
                  <a:pt x="209" y="22355"/>
                </a:cubicBezTo>
                <a:cubicBezTo>
                  <a:pt x="209" y="10144"/>
                  <a:pt x="10143" y="211"/>
                  <a:pt x="22353" y="211"/>
                </a:cubicBezTo>
                <a:close/>
                <a:moveTo>
                  <a:pt x="22353" y="0"/>
                </a:moveTo>
                <a:cubicBezTo>
                  <a:pt x="10028" y="0"/>
                  <a:pt x="0" y="10028"/>
                  <a:pt x="0" y="22353"/>
                </a:cubicBezTo>
                <a:cubicBezTo>
                  <a:pt x="0" y="34678"/>
                  <a:pt x="10028" y="44706"/>
                  <a:pt x="22353" y="44706"/>
                </a:cubicBezTo>
                <a:cubicBezTo>
                  <a:pt x="34678" y="44706"/>
                  <a:pt x="44706" y="34678"/>
                  <a:pt x="44706" y="22353"/>
                </a:cubicBezTo>
                <a:cubicBezTo>
                  <a:pt x="44706" y="10028"/>
                  <a:pt x="34678" y="0"/>
                  <a:pt x="223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1" name="Google Shape;1001;p2"/>
          <p:cNvGrpSpPr/>
          <p:nvPr/>
        </p:nvGrpSpPr>
        <p:grpSpPr>
          <a:xfrm>
            <a:off x="1448644" y="4527366"/>
            <a:ext cx="3123368" cy="3058236"/>
            <a:chOff x="236475" y="527300"/>
            <a:chExt cx="1124525" cy="1101075"/>
          </a:xfrm>
        </p:grpSpPr>
        <p:sp>
          <p:nvSpPr>
            <p:cNvPr id="1002" name="Google Shape;1002;p2"/>
            <p:cNvSpPr/>
            <p:nvPr/>
          </p:nvSpPr>
          <p:spPr>
            <a:xfrm>
              <a:off x="4352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"/>
            <p:cNvSpPr/>
            <p:nvPr/>
          </p:nvSpPr>
          <p:spPr>
            <a:xfrm>
              <a:off x="4750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"/>
            <p:cNvSpPr/>
            <p:nvPr/>
          </p:nvSpPr>
          <p:spPr>
            <a:xfrm>
              <a:off x="5147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"/>
            <p:cNvSpPr/>
            <p:nvPr/>
          </p:nvSpPr>
          <p:spPr>
            <a:xfrm>
              <a:off x="5545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"/>
            <p:cNvSpPr/>
            <p:nvPr/>
          </p:nvSpPr>
          <p:spPr>
            <a:xfrm>
              <a:off x="594250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"/>
            <p:cNvSpPr/>
            <p:nvPr/>
          </p:nvSpPr>
          <p:spPr>
            <a:xfrm>
              <a:off x="63402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"/>
            <p:cNvSpPr/>
            <p:nvPr/>
          </p:nvSpPr>
          <p:spPr>
            <a:xfrm>
              <a:off x="67377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"/>
            <p:cNvSpPr/>
            <p:nvPr/>
          </p:nvSpPr>
          <p:spPr>
            <a:xfrm>
              <a:off x="71352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"/>
            <p:cNvSpPr/>
            <p:nvPr/>
          </p:nvSpPr>
          <p:spPr>
            <a:xfrm>
              <a:off x="7533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"/>
            <p:cNvSpPr/>
            <p:nvPr/>
          </p:nvSpPr>
          <p:spPr>
            <a:xfrm>
              <a:off x="793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"/>
            <p:cNvSpPr/>
            <p:nvPr/>
          </p:nvSpPr>
          <p:spPr>
            <a:xfrm>
              <a:off x="832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"/>
            <p:cNvSpPr/>
            <p:nvPr/>
          </p:nvSpPr>
          <p:spPr>
            <a:xfrm>
              <a:off x="8725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"/>
            <p:cNvSpPr/>
            <p:nvPr/>
          </p:nvSpPr>
          <p:spPr>
            <a:xfrm>
              <a:off x="9123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"/>
            <p:cNvSpPr/>
            <p:nvPr/>
          </p:nvSpPr>
          <p:spPr>
            <a:xfrm>
              <a:off x="952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"/>
            <p:cNvSpPr/>
            <p:nvPr/>
          </p:nvSpPr>
          <p:spPr>
            <a:xfrm>
              <a:off x="991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"/>
            <p:cNvSpPr/>
            <p:nvPr/>
          </p:nvSpPr>
          <p:spPr>
            <a:xfrm>
              <a:off x="103157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9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"/>
            <p:cNvSpPr/>
            <p:nvPr/>
          </p:nvSpPr>
          <p:spPr>
            <a:xfrm>
              <a:off x="10713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"/>
            <p:cNvSpPr/>
            <p:nvPr/>
          </p:nvSpPr>
          <p:spPr>
            <a:xfrm>
              <a:off x="11111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"/>
            <p:cNvSpPr/>
            <p:nvPr/>
          </p:nvSpPr>
          <p:spPr>
            <a:xfrm>
              <a:off x="11508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"/>
            <p:cNvSpPr/>
            <p:nvPr/>
          </p:nvSpPr>
          <p:spPr>
            <a:xfrm>
              <a:off x="3971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"/>
            <p:cNvSpPr/>
            <p:nvPr/>
          </p:nvSpPr>
          <p:spPr>
            <a:xfrm>
              <a:off x="43525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"/>
            <p:cNvSpPr/>
            <p:nvPr/>
          </p:nvSpPr>
          <p:spPr>
            <a:xfrm>
              <a:off x="47500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"/>
            <p:cNvSpPr/>
            <p:nvPr/>
          </p:nvSpPr>
          <p:spPr>
            <a:xfrm>
              <a:off x="51642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"/>
            <p:cNvSpPr/>
            <p:nvPr/>
          </p:nvSpPr>
          <p:spPr>
            <a:xfrm>
              <a:off x="5545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"/>
            <p:cNvSpPr/>
            <p:nvPr/>
          </p:nvSpPr>
          <p:spPr>
            <a:xfrm>
              <a:off x="595925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"/>
            <p:cNvSpPr/>
            <p:nvPr/>
          </p:nvSpPr>
          <p:spPr>
            <a:xfrm>
              <a:off x="63402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"/>
            <p:cNvSpPr/>
            <p:nvPr/>
          </p:nvSpPr>
          <p:spPr>
            <a:xfrm>
              <a:off x="67377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"/>
            <p:cNvSpPr/>
            <p:nvPr/>
          </p:nvSpPr>
          <p:spPr>
            <a:xfrm>
              <a:off x="4750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"/>
            <p:cNvSpPr/>
            <p:nvPr/>
          </p:nvSpPr>
          <p:spPr>
            <a:xfrm>
              <a:off x="5147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"/>
            <p:cNvSpPr/>
            <p:nvPr/>
          </p:nvSpPr>
          <p:spPr>
            <a:xfrm>
              <a:off x="5545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"/>
            <p:cNvSpPr/>
            <p:nvPr/>
          </p:nvSpPr>
          <p:spPr>
            <a:xfrm>
              <a:off x="594250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"/>
            <p:cNvSpPr/>
            <p:nvPr/>
          </p:nvSpPr>
          <p:spPr>
            <a:xfrm>
              <a:off x="63402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"/>
            <p:cNvSpPr/>
            <p:nvPr/>
          </p:nvSpPr>
          <p:spPr>
            <a:xfrm>
              <a:off x="67377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"/>
            <p:cNvSpPr/>
            <p:nvPr/>
          </p:nvSpPr>
          <p:spPr>
            <a:xfrm>
              <a:off x="71352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"/>
            <p:cNvSpPr/>
            <p:nvPr/>
          </p:nvSpPr>
          <p:spPr>
            <a:xfrm>
              <a:off x="7533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"/>
            <p:cNvSpPr/>
            <p:nvPr/>
          </p:nvSpPr>
          <p:spPr>
            <a:xfrm>
              <a:off x="793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"/>
            <p:cNvSpPr/>
            <p:nvPr/>
          </p:nvSpPr>
          <p:spPr>
            <a:xfrm>
              <a:off x="832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"/>
            <p:cNvSpPr/>
            <p:nvPr/>
          </p:nvSpPr>
          <p:spPr>
            <a:xfrm>
              <a:off x="8725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"/>
            <p:cNvSpPr/>
            <p:nvPr/>
          </p:nvSpPr>
          <p:spPr>
            <a:xfrm>
              <a:off x="9123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"/>
            <p:cNvSpPr/>
            <p:nvPr/>
          </p:nvSpPr>
          <p:spPr>
            <a:xfrm>
              <a:off x="952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"/>
            <p:cNvSpPr/>
            <p:nvPr/>
          </p:nvSpPr>
          <p:spPr>
            <a:xfrm>
              <a:off x="991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"/>
            <p:cNvSpPr/>
            <p:nvPr/>
          </p:nvSpPr>
          <p:spPr>
            <a:xfrm>
              <a:off x="103157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"/>
            <p:cNvSpPr/>
            <p:nvPr/>
          </p:nvSpPr>
          <p:spPr>
            <a:xfrm>
              <a:off x="10713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"/>
            <p:cNvSpPr/>
            <p:nvPr/>
          </p:nvSpPr>
          <p:spPr>
            <a:xfrm>
              <a:off x="11111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"/>
            <p:cNvSpPr/>
            <p:nvPr/>
          </p:nvSpPr>
          <p:spPr>
            <a:xfrm>
              <a:off x="7152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"/>
            <p:cNvSpPr/>
            <p:nvPr/>
          </p:nvSpPr>
          <p:spPr>
            <a:xfrm>
              <a:off x="7533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"/>
            <p:cNvSpPr/>
            <p:nvPr/>
          </p:nvSpPr>
          <p:spPr>
            <a:xfrm>
              <a:off x="794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"/>
            <p:cNvSpPr/>
            <p:nvPr/>
          </p:nvSpPr>
          <p:spPr>
            <a:xfrm>
              <a:off x="83282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"/>
            <p:cNvSpPr/>
            <p:nvPr/>
          </p:nvSpPr>
          <p:spPr>
            <a:xfrm>
              <a:off x="87257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"/>
            <p:cNvSpPr/>
            <p:nvPr/>
          </p:nvSpPr>
          <p:spPr>
            <a:xfrm>
              <a:off x="9139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"/>
            <p:cNvSpPr/>
            <p:nvPr/>
          </p:nvSpPr>
          <p:spPr>
            <a:xfrm>
              <a:off x="953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"/>
            <p:cNvSpPr/>
            <p:nvPr/>
          </p:nvSpPr>
          <p:spPr>
            <a:xfrm>
              <a:off x="9934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"/>
            <p:cNvSpPr/>
            <p:nvPr/>
          </p:nvSpPr>
          <p:spPr>
            <a:xfrm>
              <a:off x="10332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"/>
            <p:cNvSpPr/>
            <p:nvPr/>
          </p:nvSpPr>
          <p:spPr>
            <a:xfrm>
              <a:off x="107297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"/>
            <p:cNvSpPr/>
            <p:nvPr/>
          </p:nvSpPr>
          <p:spPr>
            <a:xfrm>
              <a:off x="11127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"/>
            <p:cNvSpPr/>
            <p:nvPr/>
          </p:nvSpPr>
          <p:spPr>
            <a:xfrm>
              <a:off x="1152500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"/>
            <p:cNvSpPr/>
            <p:nvPr/>
          </p:nvSpPr>
          <p:spPr>
            <a:xfrm>
              <a:off x="119227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"/>
            <p:cNvSpPr/>
            <p:nvPr/>
          </p:nvSpPr>
          <p:spPr>
            <a:xfrm>
              <a:off x="355750" y="14140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"/>
            <p:cNvSpPr/>
            <p:nvPr/>
          </p:nvSpPr>
          <p:spPr>
            <a:xfrm>
              <a:off x="3971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"/>
            <p:cNvSpPr/>
            <p:nvPr/>
          </p:nvSpPr>
          <p:spPr>
            <a:xfrm>
              <a:off x="43525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"/>
            <p:cNvSpPr/>
            <p:nvPr/>
          </p:nvSpPr>
          <p:spPr>
            <a:xfrm>
              <a:off x="47500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"/>
            <p:cNvSpPr/>
            <p:nvPr/>
          </p:nvSpPr>
          <p:spPr>
            <a:xfrm>
              <a:off x="5164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"/>
            <p:cNvSpPr/>
            <p:nvPr/>
          </p:nvSpPr>
          <p:spPr>
            <a:xfrm>
              <a:off x="5545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"/>
            <p:cNvSpPr/>
            <p:nvPr/>
          </p:nvSpPr>
          <p:spPr>
            <a:xfrm>
              <a:off x="595925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"/>
            <p:cNvSpPr/>
            <p:nvPr/>
          </p:nvSpPr>
          <p:spPr>
            <a:xfrm>
              <a:off x="63402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"/>
            <p:cNvSpPr/>
            <p:nvPr/>
          </p:nvSpPr>
          <p:spPr>
            <a:xfrm>
              <a:off x="67377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"/>
            <p:cNvSpPr/>
            <p:nvPr/>
          </p:nvSpPr>
          <p:spPr>
            <a:xfrm>
              <a:off x="7152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"/>
            <p:cNvSpPr/>
            <p:nvPr/>
          </p:nvSpPr>
          <p:spPr>
            <a:xfrm>
              <a:off x="7533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"/>
            <p:cNvSpPr/>
            <p:nvPr/>
          </p:nvSpPr>
          <p:spPr>
            <a:xfrm>
              <a:off x="794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"/>
            <p:cNvSpPr/>
            <p:nvPr/>
          </p:nvSpPr>
          <p:spPr>
            <a:xfrm>
              <a:off x="83282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"/>
            <p:cNvSpPr/>
            <p:nvPr/>
          </p:nvSpPr>
          <p:spPr>
            <a:xfrm>
              <a:off x="87257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"/>
            <p:cNvSpPr/>
            <p:nvPr/>
          </p:nvSpPr>
          <p:spPr>
            <a:xfrm>
              <a:off x="9139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"/>
            <p:cNvSpPr/>
            <p:nvPr/>
          </p:nvSpPr>
          <p:spPr>
            <a:xfrm>
              <a:off x="953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"/>
            <p:cNvSpPr/>
            <p:nvPr/>
          </p:nvSpPr>
          <p:spPr>
            <a:xfrm>
              <a:off x="9934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"/>
            <p:cNvSpPr/>
            <p:nvPr/>
          </p:nvSpPr>
          <p:spPr>
            <a:xfrm>
              <a:off x="10332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"/>
            <p:cNvSpPr/>
            <p:nvPr/>
          </p:nvSpPr>
          <p:spPr>
            <a:xfrm>
              <a:off x="107297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"/>
            <p:cNvSpPr/>
            <p:nvPr/>
          </p:nvSpPr>
          <p:spPr>
            <a:xfrm>
              <a:off x="11127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"/>
            <p:cNvSpPr/>
            <p:nvPr/>
          </p:nvSpPr>
          <p:spPr>
            <a:xfrm>
              <a:off x="1152500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"/>
            <p:cNvSpPr/>
            <p:nvPr/>
          </p:nvSpPr>
          <p:spPr>
            <a:xfrm>
              <a:off x="119227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"/>
            <p:cNvSpPr/>
            <p:nvPr/>
          </p:nvSpPr>
          <p:spPr>
            <a:xfrm>
              <a:off x="12320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"/>
            <p:cNvSpPr/>
            <p:nvPr/>
          </p:nvSpPr>
          <p:spPr>
            <a:xfrm>
              <a:off x="35575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"/>
            <p:cNvSpPr/>
            <p:nvPr/>
          </p:nvSpPr>
          <p:spPr>
            <a:xfrm>
              <a:off x="3971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"/>
            <p:cNvSpPr/>
            <p:nvPr/>
          </p:nvSpPr>
          <p:spPr>
            <a:xfrm>
              <a:off x="435250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"/>
            <p:cNvSpPr/>
            <p:nvPr/>
          </p:nvSpPr>
          <p:spPr>
            <a:xfrm>
              <a:off x="47500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"/>
            <p:cNvSpPr/>
            <p:nvPr/>
          </p:nvSpPr>
          <p:spPr>
            <a:xfrm>
              <a:off x="5164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"/>
            <p:cNvSpPr/>
            <p:nvPr/>
          </p:nvSpPr>
          <p:spPr>
            <a:xfrm>
              <a:off x="554500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"/>
            <p:cNvSpPr/>
            <p:nvPr/>
          </p:nvSpPr>
          <p:spPr>
            <a:xfrm>
              <a:off x="595925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"/>
            <p:cNvSpPr/>
            <p:nvPr/>
          </p:nvSpPr>
          <p:spPr>
            <a:xfrm>
              <a:off x="634025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"/>
            <p:cNvSpPr/>
            <p:nvPr/>
          </p:nvSpPr>
          <p:spPr>
            <a:xfrm>
              <a:off x="673775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"/>
            <p:cNvSpPr/>
            <p:nvPr/>
          </p:nvSpPr>
          <p:spPr>
            <a:xfrm>
              <a:off x="7152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"/>
            <p:cNvSpPr/>
            <p:nvPr/>
          </p:nvSpPr>
          <p:spPr>
            <a:xfrm>
              <a:off x="753300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"/>
            <p:cNvSpPr/>
            <p:nvPr/>
          </p:nvSpPr>
          <p:spPr>
            <a:xfrm>
              <a:off x="794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"/>
            <p:cNvSpPr/>
            <p:nvPr/>
          </p:nvSpPr>
          <p:spPr>
            <a:xfrm>
              <a:off x="832825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"/>
            <p:cNvSpPr/>
            <p:nvPr/>
          </p:nvSpPr>
          <p:spPr>
            <a:xfrm>
              <a:off x="872575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"/>
            <p:cNvSpPr/>
            <p:nvPr/>
          </p:nvSpPr>
          <p:spPr>
            <a:xfrm>
              <a:off x="9139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"/>
            <p:cNvSpPr/>
            <p:nvPr/>
          </p:nvSpPr>
          <p:spPr>
            <a:xfrm>
              <a:off x="953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"/>
            <p:cNvSpPr/>
            <p:nvPr/>
          </p:nvSpPr>
          <p:spPr>
            <a:xfrm>
              <a:off x="9934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"/>
            <p:cNvSpPr/>
            <p:nvPr/>
          </p:nvSpPr>
          <p:spPr>
            <a:xfrm>
              <a:off x="10332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"/>
            <p:cNvSpPr/>
            <p:nvPr/>
          </p:nvSpPr>
          <p:spPr>
            <a:xfrm>
              <a:off x="107297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"/>
            <p:cNvSpPr/>
            <p:nvPr/>
          </p:nvSpPr>
          <p:spPr>
            <a:xfrm>
              <a:off x="11127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"/>
            <p:cNvSpPr/>
            <p:nvPr/>
          </p:nvSpPr>
          <p:spPr>
            <a:xfrm>
              <a:off x="1152500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"/>
            <p:cNvSpPr/>
            <p:nvPr/>
          </p:nvSpPr>
          <p:spPr>
            <a:xfrm>
              <a:off x="119227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"/>
            <p:cNvSpPr/>
            <p:nvPr/>
          </p:nvSpPr>
          <p:spPr>
            <a:xfrm>
              <a:off x="12320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"/>
            <p:cNvSpPr/>
            <p:nvPr/>
          </p:nvSpPr>
          <p:spPr>
            <a:xfrm>
              <a:off x="3176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"/>
            <p:cNvSpPr/>
            <p:nvPr/>
          </p:nvSpPr>
          <p:spPr>
            <a:xfrm>
              <a:off x="3557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"/>
            <p:cNvSpPr/>
            <p:nvPr/>
          </p:nvSpPr>
          <p:spPr>
            <a:xfrm>
              <a:off x="3971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"/>
            <p:cNvSpPr/>
            <p:nvPr/>
          </p:nvSpPr>
          <p:spPr>
            <a:xfrm>
              <a:off x="4352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"/>
            <p:cNvSpPr/>
            <p:nvPr/>
          </p:nvSpPr>
          <p:spPr>
            <a:xfrm>
              <a:off x="47500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"/>
            <p:cNvSpPr/>
            <p:nvPr/>
          </p:nvSpPr>
          <p:spPr>
            <a:xfrm>
              <a:off x="5164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"/>
            <p:cNvSpPr/>
            <p:nvPr/>
          </p:nvSpPr>
          <p:spPr>
            <a:xfrm>
              <a:off x="5545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"/>
            <p:cNvSpPr/>
            <p:nvPr/>
          </p:nvSpPr>
          <p:spPr>
            <a:xfrm>
              <a:off x="595925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"/>
            <p:cNvSpPr/>
            <p:nvPr/>
          </p:nvSpPr>
          <p:spPr>
            <a:xfrm>
              <a:off x="63402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"/>
            <p:cNvSpPr/>
            <p:nvPr/>
          </p:nvSpPr>
          <p:spPr>
            <a:xfrm>
              <a:off x="67377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"/>
            <p:cNvSpPr/>
            <p:nvPr/>
          </p:nvSpPr>
          <p:spPr>
            <a:xfrm>
              <a:off x="7152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"/>
            <p:cNvSpPr/>
            <p:nvPr/>
          </p:nvSpPr>
          <p:spPr>
            <a:xfrm>
              <a:off x="7533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"/>
            <p:cNvSpPr/>
            <p:nvPr/>
          </p:nvSpPr>
          <p:spPr>
            <a:xfrm>
              <a:off x="794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"/>
            <p:cNvSpPr/>
            <p:nvPr/>
          </p:nvSpPr>
          <p:spPr>
            <a:xfrm>
              <a:off x="83282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"/>
            <p:cNvSpPr/>
            <p:nvPr/>
          </p:nvSpPr>
          <p:spPr>
            <a:xfrm>
              <a:off x="87257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"/>
            <p:cNvSpPr/>
            <p:nvPr/>
          </p:nvSpPr>
          <p:spPr>
            <a:xfrm>
              <a:off x="9139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"/>
            <p:cNvSpPr/>
            <p:nvPr/>
          </p:nvSpPr>
          <p:spPr>
            <a:xfrm>
              <a:off x="953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"/>
            <p:cNvSpPr/>
            <p:nvPr/>
          </p:nvSpPr>
          <p:spPr>
            <a:xfrm>
              <a:off x="9934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"/>
            <p:cNvSpPr/>
            <p:nvPr/>
          </p:nvSpPr>
          <p:spPr>
            <a:xfrm>
              <a:off x="10332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"/>
            <p:cNvSpPr/>
            <p:nvPr/>
          </p:nvSpPr>
          <p:spPr>
            <a:xfrm>
              <a:off x="10729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"/>
            <p:cNvSpPr/>
            <p:nvPr/>
          </p:nvSpPr>
          <p:spPr>
            <a:xfrm>
              <a:off x="11127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"/>
            <p:cNvSpPr/>
            <p:nvPr/>
          </p:nvSpPr>
          <p:spPr>
            <a:xfrm>
              <a:off x="1152500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"/>
            <p:cNvSpPr/>
            <p:nvPr/>
          </p:nvSpPr>
          <p:spPr>
            <a:xfrm>
              <a:off x="119227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"/>
            <p:cNvSpPr/>
            <p:nvPr/>
          </p:nvSpPr>
          <p:spPr>
            <a:xfrm>
              <a:off x="12320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"/>
            <p:cNvSpPr/>
            <p:nvPr/>
          </p:nvSpPr>
          <p:spPr>
            <a:xfrm>
              <a:off x="3176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"/>
            <p:cNvSpPr/>
            <p:nvPr/>
          </p:nvSpPr>
          <p:spPr>
            <a:xfrm>
              <a:off x="3557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"/>
            <p:cNvSpPr/>
            <p:nvPr/>
          </p:nvSpPr>
          <p:spPr>
            <a:xfrm>
              <a:off x="3971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3"/>
                    <a:pt x="88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"/>
            <p:cNvSpPr/>
            <p:nvPr/>
          </p:nvSpPr>
          <p:spPr>
            <a:xfrm>
              <a:off x="4352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"/>
            <p:cNvSpPr/>
            <p:nvPr/>
          </p:nvSpPr>
          <p:spPr>
            <a:xfrm>
              <a:off x="47500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"/>
            <p:cNvSpPr/>
            <p:nvPr/>
          </p:nvSpPr>
          <p:spPr>
            <a:xfrm>
              <a:off x="5164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"/>
            <p:cNvSpPr/>
            <p:nvPr/>
          </p:nvSpPr>
          <p:spPr>
            <a:xfrm>
              <a:off x="5545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"/>
            <p:cNvSpPr/>
            <p:nvPr/>
          </p:nvSpPr>
          <p:spPr>
            <a:xfrm>
              <a:off x="595925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"/>
            <p:cNvSpPr/>
            <p:nvPr/>
          </p:nvSpPr>
          <p:spPr>
            <a:xfrm>
              <a:off x="63402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"/>
            <p:cNvSpPr/>
            <p:nvPr/>
          </p:nvSpPr>
          <p:spPr>
            <a:xfrm>
              <a:off x="67377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"/>
            <p:cNvSpPr/>
            <p:nvPr/>
          </p:nvSpPr>
          <p:spPr>
            <a:xfrm>
              <a:off x="7152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"/>
            <p:cNvSpPr/>
            <p:nvPr/>
          </p:nvSpPr>
          <p:spPr>
            <a:xfrm>
              <a:off x="7533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"/>
            <p:cNvSpPr/>
            <p:nvPr/>
          </p:nvSpPr>
          <p:spPr>
            <a:xfrm>
              <a:off x="794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"/>
            <p:cNvSpPr/>
            <p:nvPr/>
          </p:nvSpPr>
          <p:spPr>
            <a:xfrm>
              <a:off x="83282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9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"/>
            <p:cNvSpPr/>
            <p:nvPr/>
          </p:nvSpPr>
          <p:spPr>
            <a:xfrm>
              <a:off x="87257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"/>
            <p:cNvSpPr/>
            <p:nvPr/>
          </p:nvSpPr>
          <p:spPr>
            <a:xfrm>
              <a:off x="9139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"/>
            <p:cNvSpPr/>
            <p:nvPr/>
          </p:nvSpPr>
          <p:spPr>
            <a:xfrm>
              <a:off x="953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"/>
            <p:cNvSpPr/>
            <p:nvPr/>
          </p:nvSpPr>
          <p:spPr>
            <a:xfrm>
              <a:off x="9934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3" y="389"/>
                    <a:pt x="389" y="303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"/>
            <p:cNvSpPr/>
            <p:nvPr/>
          </p:nvSpPr>
          <p:spPr>
            <a:xfrm>
              <a:off x="10332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"/>
            <p:cNvSpPr/>
            <p:nvPr/>
          </p:nvSpPr>
          <p:spPr>
            <a:xfrm>
              <a:off x="10729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"/>
            <p:cNvSpPr/>
            <p:nvPr/>
          </p:nvSpPr>
          <p:spPr>
            <a:xfrm>
              <a:off x="11127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"/>
            <p:cNvSpPr/>
            <p:nvPr/>
          </p:nvSpPr>
          <p:spPr>
            <a:xfrm>
              <a:off x="1152500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8" y="303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"/>
            <p:cNvSpPr/>
            <p:nvPr/>
          </p:nvSpPr>
          <p:spPr>
            <a:xfrm>
              <a:off x="119227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3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"/>
            <p:cNvSpPr/>
            <p:nvPr/>
          </p:nvSpPr>
          <p:spPr>
            <a:xfrm>
              <a:off x="12320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"/>
            <p:cNvSpPr/>
            <p:nvPr/>
          </p:nvSpPr>
          <p:spPr>
            <a:xfrm>
              <a:off x="276225" y="12775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9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"/>
            <p:cNvSpPr/>
            <p:nvPr/>
          </p:nvSpPr>
          <p:spPr>
            <a:xfrm>
              <a:off x="3176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"/>
            <p:cNvSpPr/>
            <p:nvPr/>
          </p:nvSpPr>
          <p:spPr>
            <a:xfrm>
              <a:off x="3557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"/>
            <p:cNvSpPr/>
            <p:nvPr/>
          </p:nvSpPr>
          <p:spPr>
            <a:xfrm>
              <a:off x="3971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"/>
            <p:cNvSpPr/>
            <p:nvPr/>
          </p:nvSpPr>
          <p:spPr>
            <a:xfrm>
              <a:off x="4352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"/>
            <p:cNvSpPr/>
            <p:nvPr/>
          </p:nvSpPr>
          <p:spPr>
            <a:xfrm>
              <a:off x="47500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"/>
            <p:cNvSpPr/>
            <p:nvPr/>
          </p:nvSpPr>
          <p:spPr>
            <a:xfrm>
              <a:off x="5164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"/>
            <p:cNvSpPr/>
            <p:nvPr/>
          </p:nvSpPr>
          <p:spPr>
            <a:xfrm>
              <a:off x="5545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"/>
            <p:cNvSpPr/>
            <p:nvPr/>
          </p:nvSpPr>
          <p:spPr>
            <a:xfrm>
              <a:off x="5959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"/>
            <p:cNvSpPr/>
            <p:nvPr/>
          </p:nvSpPr>
          <p:spPr>
            <a:xfrm>
              <a:off x="63402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"/>
            <p:cNvSpPr/>
            <p:nvPr/>
          </p:nvSpPr>
          <p:spPr>
            <a:xfrm>
              <a:off x="67377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"/>
            <p:cNvSpPr/>
            <p:nvPr/>
          </p:nvSpPr>
          <p:spPr>
            <a:xfrm>
              <a:off x="7152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"/>
            <p:cNvSpPr/>
            <p:nvPr/>
          </p:nvSpPr>
          <p:spPr>
            <a:xfrm>
              <a:off x="7533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"/>
            <p:cNvSpPr/>
            <p:nvPr/>
          </p:nvSpPr>
          <p:spPr>
            <a:xfrm>
              <a:off x="794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"/>
            <p:cNvSpPr/>
            <p:nvPr/>
          </p:nvSpPr>
          <p:spPr>
            <a:xfrm>
              <a:off x="83282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"/>
            <p:cNvSpPr/>
            <p:nvPr/>
          </p:nvSpPr>
          <p:spPr>
            <a:xfrm>
              <a:off x="87257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"/>
            <p:cNvSpPr/>
            <p:nvPr/>
          </p:nvSpPr>
          <p:spPr>
            <a:xfrm>
              <a:off x="9139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"/>
            <p:cNvSpPr/>
            <p:nvPr/>
          </p:nvSpPr>
          <p:spPr>
            <a:xfrm>
              <a:off x="953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"/>
            <p:cNvSpPr/>
            <p:nvPr/>
          </p:nvSpPr>
          <p:spPr>
            <a:xfrm>
              <a:off x="9934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"/>
            <p:cNvSpPr/>
            <p:nvPr/>
          </p:nvSpPr>
          <p:spPr>
            <a:xfrm>
              <a:off x="10332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"/>
            <p:cNvSpPr/>
            <p:nvPr/>
          </p:nvSpPr>
          <p:spPr>
            <a:xfrm>
              <a:off x="10729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"/>
            <p:cNvSpPr/>
            <p:nvPr/>
          </p:nvSpPr>
          <p:spPr>
            <a:xfrm>
              <a:off x="11127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"/>
            <p:cNvSpPr/>
            <p:nvPr/>
          </p:nvSpPr>
          <p:spPr>
            <a:xfrm>
              <a:off x="1152500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"/>
            <p:cNvSpPr/>
            <p:nvPr/>
          </p:nvSpPr>
          <p:spPr>
            <a:xfrm>
              <a:off x="119227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"/>
            <p:cNvSpPr/>
            <p:nvPr/>
          </p:nvSpPr>
          <p:spPr>
            <a:xfrm>
              <a:off x="12320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"/>
            <p:cNvSpPr/>
            <p:nvPr/>
          </p:nvSpPr>
          <p:spPr>
            <a:xfrm>
              <a:off x="276225" y="1243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"/>
            <p:cNvSpPr/>
            <p:nvPr/>
          </p:nvSpPr>
          <p:spPr>
            <a:xfrm>
              <a:off x="3176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"/>
            <p:cNvSpPr/>
            <p:nvPr/>
          </p:nvSpPr>
          <p:spPr>
            <a:xfrm>
              <a:off x="355750" y="1243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"/>
            <p:cNvSpPr/>
            <p:nvPr/>
          </p:nvSpPr>
          <p:spPr>
            <a:xfrm>
              <a:off x="3971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"/>
            <p:cNvSpPr/>
            <p:nvPr/>
          </p:nvSpPr>
          <p:spPr>
            <a:xfrm>
              <a:off x="43525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"/>
            <p:cNvSpPr/>
            <p:nvPr/>
          </p:nvSpPr>
          <p:spPr>
            <a:xfrm>
              <a:off x="47500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"/>
            <p:cNvSpPr/>
            <p:nvPr/>
          </p:nvSpPr>
          <p:spPr>
            <a:xfrm>
              <a:off x="5164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"/>
            <p:cNvSpPr/>
            <p:nvPr/>
          </p:nvSpPr>
          <p:spPr>
            <a:xfrm>
              <a:off x="5545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"/>
            <p:cNvSpPr/>
            <p:nvPr/>
          </p:nvSpPr>
          <p:spPr>
            <a:xfrm>
              <a:off x="5959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"/>
            <p:cNvSpPr/>
            <p:nvPr/>
          </p:nvSpPr>
          <p:spPr>
            <a:xfrm>
              <a:off x="63402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"/>
            <p:cNvSpPr/>
            <p:nvPr/>
          </p:nvSpPr>
          <p:spPr>
            <a:xfrm>
              <a:off x="67377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"/>
            <p:cNvSpPr/>
            <p:nvPr/>
          </p:nvSpPr>
          <p:spPr>
            <a:xfrm>
              <a:off x="7152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"/>
            <p:cNvSpPr/>
            <p:nvPr/>
          </p:nvSpPr>
          <p:spPr>
            <a:xfrm>
              <a:off x="7533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"/>
            <p:cNvSpPr/>
            <p:nvPr/>
          </p:nvSpPr>
          <p:spPr>
            <a:xfrm>
              <a:off x="794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"/>
            <p:cNvSpPr/>
            <p:nvPr/>
          </p:nvSpPr>
          <p:spPr>
            <a:xfrm>
              <a:off x="83282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"/>
            <p:cNvSpPr/>
            <p:nvPr/>
          </p:nvSpPr>
          <p:spPr>
            <a:xfrm>
              <a:off x="87257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"/>
            <p:cNvSpPr/>
            <p:nvPr/>
          </p:nvSpPr>
          <p:spPr>
            <a:xfrm>
              <a:off x="9139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"/>
            <p:cNvSpPr/>
            <p:nvPr/>
          </p:nvSpPr>
          <p:spPr>
            <a:xfrm>
              <a:off x="953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"/>
            <p:cNvSpPr/>
            <p:nvPr/>
          </p:nvSpPr>
          <p:spPr>
            <a:xfrm>
              <a:off x="9934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"/>
            <p:cNvSpPr/>
            <p:nvPr/>
          </p:nvSpPr>
          <p:spPr>
            <a:xfrm>
              <a:off x="10332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"/>
            <p:cNvSpPr/>
            <p:nvPr/>
          </p:nvSpPr>
          <p:spPr>
            <a:xfrm>
              <a:off x="10729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"/>
            <p:cNvSpPr/>
            <p:nvPr/>
          </p:nvSpPr>
          <p:spPr>
            <a:xfrm>
              <a:off x="11127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"/>
            <p:cNvSpPr/>
            <p:nvPr/>
          </p:nvSpPr>
          <p:spPr>
            <a:xfrm>
              <a:off x="1152500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"/>
            <p:cNvSpPr/>
            <p:nvPr/>
          </p:nvSpPr>
          <p:spPr>
            <a:xfrm>
              <a:off x="119227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"/>
            <p:cNvSpPr/>
            <p:nvPr/>
          </p:nvSpPr>
          <p:spPr>
            <a:xfrm>
              <a:off x="12320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"/>
            <p:cNvSpPr/>
            <p:nvPr/>
          </p:nvSpPr>
          <p:spPr>
            <a:xfrm>
              <a:off x="276225" y="1209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"/>
            <p:cNvSpPr/>
            <p:nvPr/>
          </p:nvSpPr>
          <p:spPr>
            <a:xfrm>
              <a:off x="3176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"/>
            <p:cNvSpPr/>
            <p:nvPr/>
          </p:nvSpPr>
          <p:spPr>
            <a:xfrm>
              <a:off x="355750" y="1209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"/>
            <p:cNvSpPr/>
            <p:nvPr/>
          </p:nvSpPr>
          <p:spPr>
            <a:xfrm>
              <a:off x="3971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3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"/>
            <p:cNvSpPr/>
            <p:nvPr/>
          </p:nvSpPr>
          <p:spPr>
            <a:xfrm>
              <a:off x="43525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"/>
            <p:cNvSpPr/>
            <p:nvPr/>
          </p:nvSpPr>
          <p:spPr>
            <a:xfrm>
              <a:off x="47500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"/>
            <p:cNvSpPr/>
            <p:nvPr/>
          </p:nvSpPr>
          <p:spPr>
            <a:xfrm>
              <a:off x="5164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"/>
            <p:cNvSpPr/>
            <p:nvPr/>
          </p:nvSpPr>
          <p:spPr>
            <a:xfrm>
              <a:off x="5545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"/>
            <p:cNvSpPr/>
            <p:nvPr/>
          </p:nvSpPr>
          <p:spPr>
            <a:xfrm>
              <a:off x="5959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"/>
            <p:cNvSpPr/>
            <p:nvPr/>
          </p:nvSpPr>
          <p:spPr>
            <a:xfrm>
              <a:off x="63402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"/>
            <p:cNvSpPr/>
            <p:nvPr/>
          </p:nvSpPr>
          <p:spPr>
            <a:xfrm>
              <a:off x="67377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"/>
            <p:cNvSpPr/>
            <p:nvPr/>
          </p:nvSpPr>
          <p:spPr>
            <a:xfrm>
              <a:off x="7152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"/>
            <p:cNvSpPr/>
            <p:nvPr/>
          </p:nvSpPr>
          <p:spPr>
            <a:xfrm>
              <a:off x="7533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"/>
            <p:cNvSpPr/>
            <p:nvPr/>
          </p:nvSpPr>
          <p:spPr>
            <a:xfrm>
              <a:off x="794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"/>
            <p:cNvSpPr/>
            <p:nvPr/>
          </p:nvSpPr>
          <p:spPr>
            <a:xfrm>
              <a:off x="83282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"/>
            <p:cNvSpPr/>
            <p:nvPr/>
          </p:nvSpPr>
          <p:spPr>
            <a:xfrm>
              <a:off x="87257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"/>
            <p:cNvSpPr/>
            <p:nvPr/>
          </p:nvSpPr>
          <p:spPr>
            <a:xfrm>
              <a:off x="9139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"/>
            <p:cNvSpPr/>
            <p:nvPr/>
          </p:nvSpPr>
          <p:spPr>
            <a:xfrm>
              <a:off x="953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"/>
            <p:cNvSpPr/>
            <p:nvPr/>
          </p:nvSpPr>
          <p:spPr>
            <a:xfrm>
              <a:off x="9934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3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"/>
            <p:cNvSpPr/>
            <p:nvPr/>
          </p:nvSpPr>
          <p:spPr>
            <a:xfrm>
              <a:off x="10332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"/>
            <p:cNvSpPr/>
            <p:nvPr/>
          </p:nvSpPr>
          <p:spPr>
            <a:xfrm>
              <a:off x="10729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"/>
            <p:cNvSpPr/>
            <p:nvPr/>
          </p:nvSpPr>
          <p:spPr>
            <a:xfrm>
              <a:off x="11127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"/>
            <p:cNvSpPr/>
            <p:nvPr/>
          </p:nvSpPr>
          <p:spPr>
            <a:xfrm>
              <a:off x="1152500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"/>
            <p:cNvSpPr/>
            <p:nvPr/>
          </p:nvSpPr>
          <p:spPr>
            <a:xfrm>
              <a:off x="119227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"/>
            <p:cNvSpPr/>
            <p:nvPr/>
          </p:nvSpPr>
          <p:spPr>
            <a:xfrm>
              <a:off x="12320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"/>
            <p:cNvSpPr/>
            <p:nvPr/>
          </p:nvSpPr>
          <p:spPr>
            <a:xfrm>
              <a:off x="276225" y="11753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"/>
            <p:cNvSpPr/>
            <p:nvPr/>
          </p:nvSpPr>
          <p:spPr>
            <a:xfrm>
              <a:off x="3176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"/>
            <p:cNvSpPr/>
            <p:nvPr/>
          </p:nvSpPr>
          <p:spPr>
            <a:xfrm>
              <a:off x="355750" y="11753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0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"/>
            <p:cNvSpPr/>
            <p:nvPr/>
          </p:nvSpPr>
          <p:spPr>
            <a:xfrm>
              <a:off x="3971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"/>
            <p:cNvSpPr/>
            <p:nvPr/>
          </p:nvSpPr>
          <p:spPr>
            <a:xfrm>
              <a:off x="435250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"/>
            <p:cNvSpPr/>
            <p:nvPr/>
          </p:nvSpPr>
          <p:spPr>
            <a:xfrm>
              <a:off x="475025" y="11753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"/>
            <p:cNvSpPr/>
            <p:nvPr/>
          </p:nvSpPr>
          <p:spPr>
            <a:xfrm>
              <a:off x="5164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"/>
            <p:cNvSpPr/>
            <p:nvPr/>
          </p:nvSpPr>
          <p:spPr>
            <a:xfrm>
              <a:off x="5545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"/>
            <p:cNvSpPr/>
            <p:nvPr/>
          </p:nvSpPr>
          <p:spPr>
            <a:xfrm>
              <a:off x="5959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"/>
            <p:cNvSpPr/>
            <p:nvPr/>
          </p:nvSpPr>
          <p:spPr>
            <a:xfrm>
              <a:off x="63402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"/>
            <p:cNvSpPr/>
            <p:nvPr/>
          </p:nvSpPr>
          <p:spPr>
            <a:xfrm>
              <a:off x="67377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"/>
            <p:cNvSpPr/>
            <p:nvPr/>
          </p:nvSpPr>
          <p:spPr>
            <a:xfrm>
              <a:off x="7152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"/>
            <p:cNvSpPr/>
            <p:nvPr/>
          </p:nvSpPr>
          <p:spPr>
            <a:xfrm>
              <a:off x="753300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"/>
            <p:cNvSpPr/>
            <p:nvPr/>
          </p:nvSpPr>
          <p:spPr>
            <a:xfrm>
              <a:off x="794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"/>
            <p:cNvSpPr/>
            <p:nvPr/>
          </p:nvSpPr>
          <p:spPr>
            <a:xfrm>
              <a:off x="8328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"/>
            <p:cNvSpPr/>
            <p:nvPr/>
          </p:nvSpPr>
          <p:spPr>
            <a:xfrm>
              <a:off x="87257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"/>
            <p:cNvSpPr/>
            <p:nvPr/>
          </p:nvSpPr>
          <p:spPr>
            <a:xfrm>
              <a:off x="9139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"/>
            <p:cNvSpPr/>
            <p:nvPr/>
          </p:nvSpPr>
          <p:spPr>
            <a:xfrm>
              <a:off x="953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"/>
            <p:cNvSpPr/>
            <p:nvPr/>
          </p:nvSpPr>
          <p:spPr>
            <a:xfrm>
              <a:off x="9934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"/>
            <p:cNvSpPr/>
            <p:nvPr/>
          </p:nvSpPr>
          <p:spPr>
            <a:xfrm>
              <a:off x="10332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"/>
            <p:cNvSpPr/>
            <p:nvPr/>
          </p:nvSpPr>
          <p:spPr>
            <a:xfrm>
              <a:off x="10729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"/>
            <p:cNvSpPr/>
            <p:nvPr/>
          </p:nvSpPr>
          <p:spPr>
            <a:xfrm>
              <a:off x="11127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"/>
            <p:cNvSpPr/>
            <p:nvPr/>
          </p:nvSpPr>
          <p:spPr>
            <a:xfrm>
              <a:off x="1152500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"/>
            <p:cNvSpPr/>
            <p:nvPr/>
          </p:nvSpPr>
          <p:spPr>
            <a:xfrm>
              <a:off x="119227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"/>
            <p:cNvSpPr/>
            <p:nvPr/>
          </p:nvSpPr>
          <p:spPr>
            <a:xfrm>
              <a:off x="12320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"/>
            <p:cNvSpPr/>
            <p:nvPr/>
          </p:nvSpPr>
          <p:spPr>
            <a:xfrm>
              <a:off x="2364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"/>
            <p:cNvSpPr/>
            <p:nvPr/>
          </p:nvSpPr>
          <p:spPr>
            <a:xfrm>
              <a:off x="276225" y="11412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"/>
            <p:cNvSpPr/>
            <p:nvPr/>
          </p:nvSpPr>
          <p:spPr>
            <a:xfrm>
              <a:off x="3176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"/>
            <p:cNvSpPr/>
            <p:nvPr/>
          </p:nvSpPr>
          <p:spPr>
            <a:xfrm>
              <a:off x="355750" y="11412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7"/>
                    <a:pt x="258" y="387"/>
                  </a:cubicBezTo>
                  <a:cubicBezTo>
                    <a:pt x="357" y="387"/>
                    <a:pt x="453" y="310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"/>
            <p:cNvSpPr/>
            <p:nvPr/>
          </p:nvSpPr>
          <p:spPr>
            <a:xfrm>
              <a:off x="3971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"/>
            <p:cNvSpPr/>
            <p:nvPr/>
          </p:nvSpPr>
          <p:spPr>
            <a:xfrm>
              <a:off x="43525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"/>
            <p:cNvSpPr/>
            <p:nvPr/>
          </p:nvSpPr>
          <p:spPr>
            <a:xfrm>
              <a:off x="47500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"/>
            <p:cNvSpPr/>
            <p:nvPr/>
          </p:nvSpPr>
          <p:spPr>
            <a:xfrm>
              <a:off x="5164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"/>
            <p:cNvSpPr/>
            <p:nvPr/>
          </p:nvSpPr>
          <p:spPr>
            <a:xfrm>
              <a:off x="5545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"/>
            <p:cNvSpPr/>
            <p:nvPr/>
          </p:nvSpPr>
          <p:spPr>
            <a:xfrm>
              <a:off x="5959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"/>
            <p:cNvSpPr/>
            <p:nvPr/>
          </p:nvSpPr>
          <p:spPr>
            <a:xfrm>
              <a:off x="63402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"/>
            <p:cNvSpPr/>
            <p:nvPr/>
          </p:nvSpPr>
          <p:spPr>
            <a:xfrm>
              <a:off x="6737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"/>
            <p:cNvSpPr/>
            <p:nvPr/>
          </p:nvSpPr>
          <p:spPr>
            <a:xfrm>
              <a:off x="7152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"/>
            <p:cNvSpPr/>
            <p:nvPr/>
          </p:nvSpPr>
          <p:spPr>
            <a:xfrm>
              <a:off x="7533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"/>
            <p:cNvSpPr/>
            <p:nvPr/>
          </p:nvSpPr>
          <p:spPr>
            <a:xfrm>
              <a:off x="794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"/>
            <p:cNvSpPr/>
            <p:nvPr/>
          </p:nvSpPr>
          <p:spPr>
            <a:xfrm>
              <a:off x="83282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"/>
            <p:cNvSpPr/>
            <p:nvPr/>
          </p:nvSpPr>
          <p:spPr>
            <a:xfrm>
              <a:off x="87257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"/>
            <p:cNvSpPr/>
            <p:nvPr/>
          </p:nvSpPr>
          <p:spPr>
            <a:xfrm>
              <a:off x="9139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"/>
            <p:cNvSpPr/>
            <p:nvPr/>
          </p:nvSpPr>
          <p:spPr>
            <a:xfrm>
              <a:off x="953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"/>
            <p:cNvSpPr/>
            <p:nvPr/>
          </p:nvSpPr>
          <p:spPr>
            <a:xfrm>
              <a:off x="9934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"/>
            <p:cNvSpPr/>
            <p:nvPr/>
          </p:nvSpPr>
          <p:spPr>
            <a:xfrm>
              <a:off x="10332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"/>
            <p:cNvSpPr/>
            <p:nvPr/>
          </p:nvSpPr>
          <p:spPr>
            <a:xfrm>
              <a:off x="10729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"/>
            <p:cNvSpPr/>
            <p:nvPr/>
          </p:nvSpPr>
          <p:spPr>
            <a:xfrm>
              <a:off x="11127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"/>
            <p:cNvSpPr/>
            <p:nvPr/>
          </p:nvSpPr>
          <p:spPr>
            <a:xfrm>
              <a:off x="1152500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"/>
            <p:cNvSpPr/>
            <p:nvPr/>
          </p:nvSpPr>
          <p:spPr>
            <a:xfrm>
              <a:off x="119227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"/>
            <p:cNvSpPr/>
            <p:nvPr/>
          </p:nvSpPr>
          <p:spPr>
            <a:xfrm>
              <a:off x="12320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"/>
            <p:cNvSpPr/>
            <p:nvPr/>
          </p:nvSpPr>
          <p:spPr>
            <a:xfrm>
              <a:off x="2364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"/>
            <p:cNvSpPr/>
            <p:nvPr/>
          </p:nvSpPr>
          <p:spPr>
            <a:xfrm>
              <a:off x="2762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"/>
            <p:cNvSpPr/>
            <p:nvPr/>
          </p:nvSpPr>
          <p:spPr>
            <a:xfrm>
              <a:off x="3176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"/>
            <p:cNvSpPr/>
            <p:nvPr/>
          </p:nvSpPr>
          <p:spPr>
            <a:xfrm>
              <a:off x="355750" y="110707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"/>
            <p:cNvSpPr/>
            <p:nvPr/>
          </p:nvSpPr>
          <p:spPr>
            <a:xfrm>
              <a:off x="3971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"/>
            <p:cNvSpPr/>
            <p:nvPr/>
          </p:nvSpPr>
          <p:spPr>
            <a:xfrm>
              <a:off x="43525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"/>
            <p:cNvSpPr/>
            <p:nvPr/>
          </p:nvSpPr>
          <p:spPr>
            <a:xfrm>
              <a:off x="47500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"/>
            <p:cNvSpPr/>
            <p:nvPr/>
          </p:nvSpPr>
          <p:spPr>
            <a:xfrm>
              <a:off x="5164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"/>
            <p:cNvSpPr/>
            <p:nvPr/>
          </p:nvSpPr>
          <p:spPr>
            <a:xfrm>
              <a:off x="5545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"/>
            <p:cNvSpPr/>
            <p:nvPr/>
          </p:nvSpPr>
          <p:spPr>
            <a:xfrm>
              <a:off x="5959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"/>
            <p:cNvSpPr/>
            <p:nvPr/>
          </p:nvSpPr>
          <p:spPr>
            <a:xfrm>
              <a:off x="6340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"/>
            <p:cNvSpPr/>
            <p:nvPr/>
          </p:nvSpPr>
          <p:spPr>
            <a:xfrm>
              <a:off x="6737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"/>
            <p:cNvSpPr/>
            <p:nvPr/>
          </p:nvSpPr>
          <p:spPr>
            <a:xfrm>
              <a:off x="7152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"/>
            <p:cNvSpPr/>
            <p:nvPr/>
          </p:nvSpPr>
          <p:spPr>
            <a:xfrm>
              <a:off x="7533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"/>
            <p:cNvSpPr/>
            <p:nvPr/>
          </p:nvSpPr>
          <p:spPr>
            <a:xfrm>
              <a:off x="794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"/>
            <p:cNvSpPr/>
            <p:nvPr/>
          </p:nvSpPr>
          <p:spPr>
            <a:xfrm>
              <a:off x="83282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"/>
            <p:cNvSpPr/>
            <p:nvPr/>
          </p:nvSpPr>
          <p:spPr>
            <a:xfrm>
              <a:off x="87257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"/>
            <p:cNvSpPr/>
            <p:nvPr/>
          </p:nvSpPr>
          <p:spPr>
            <a:xfrm>
              <a:off x="9139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"/>
            <p:cNvSpPr/>
            <p:nvPr/>
          </p:nvSpPr>
          <p:spPr>
            <a:xfrm>
              <a:off x="953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"/>
            <p:cNvSpPr/>
            <p:nvPr/>
          </p:nvSpPr>
          <p:spPr>
            <a:xfrm>
              <a:off x="9934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"/>
            <p:cNvSpPr/>
            <p:nvPr/>
          </p:nvSpPr>
          <p:spPr>
            <a:xfrm>
              <a:off x="10332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"/>
            <p:cNvSpPr/>
            <p:nvPr/>
          </p:nvSpPr>
          <p:spPr>
            <a:xfrm>
              <a:off x="10729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"/>
            <p:cNvSpPr/>
            <p:nvPr/>
          </p:nvSpPr>
          <p:spPr>
            <a:xfrm>
              <a:off x="11127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"/>
            <p:cNvSpPr/>
            <p:nvPr/>
          </p:nvSpPr>
          <p:spPr>
            <a:xfrm>
              <a:off x="1152500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"/>
            <p:cNvSpPr/>
            <p:nvPr/>
          </p:nvSpPr>
          <p:spPr>
            <a:xfrm>
              <a:off x="119227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"/>
            <p:cNvSpPr/>
            <p:nvPr/>
          </p:nvSpPr>
          <p:spPr>
            <a:xfrm>
              <a:off x="12320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"/>
            <p:cNvSpPr/>
            <p:nvPr/>
          </p:nvSpPr>
          <p:spPr>
            <a:xfrm>
              <a:off x="2364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"/>
            <p:cNvSpPr/>
            <p:nvPr/>
          </p:nvSpPr>
          <p:spPr>
            <a:xfrm>
              <a:off x="2762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"/>
            <p:cNvSpPr/>
            <p:nvPr/>
          </p:nvSpPr>
          <p:spPr>
            <a:xfrm>
              <a:off x="3176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"/>
            <p:cNvSpPr/>
            <p:nvPr/>
          </p:nvSpPr>
          <p:spPr>
            <a:xfrm>
              <a:off x="3557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"/>
            <p:cNvSpPr/>
            <p:nvPr/>
          </p:nvSpPr>
          <p:spPr>
            <a:xfrm>
              <a:off x="3971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"/>
            <p:cNvSpPr/>
            <p:nvPr/>
          </p:nvSpPr>
          <p:spPr>
            <a:xfrm>
              <a:off x="4352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"/>
            <p:cNvSpPr/>
            <p:nvPr/>
          </p:nvSpPr>
          <p:spPr>
            <a:xfrm>
              <a:off x="47500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"/>
            <p:cNvSpPr/>
            <p:nvPr/>
          </p:nvSpPr>
          <p:spPr>
            <a:xfrm>
              <a:off x="5164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"/>
            <p:cNvSpPr/>
            <p:nvPr/>
          </p:nvSpPr>
          <p:spPr>
            <a:xfrm>
              <a:off x="5545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"/>
            <p:cNvSpPr/>
            <p:nvPr/>
          </p:nvSpPr>
          <p:spPr>
            <a:xfrm>
              <a:off x="5959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"/>
            <p:cNvSpPr/>
            <p:nvPr/>
          </p:nvSpPr>
          <p:spPr>
            <a:xfrm>
              <a:off x="6340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"/>
            <p:cNvSpPr/>
            <p:nvPr/>
          </p:nvSpPr>
          <p:spPr>
            <a:xfrm>
              <a:off x="6737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"/>
            <p:cNvSpPr/>
            <p:nvPr/>
          </p:nvSpPr>
          <p:spPr>
            <a:xfrm>
              <a:off x="7152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"/>
            <p:cNvSpPr/>
            <p:nvPr/>
          </p:nvSpPr>
          <p:spPr>
            <a:xfrm>
              <a:off x="7533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"/>
            <p:cNvSpPr/>
            <p:nvPr/>
          </p:nvSpPr>
          <p:spPr>
            <a:xfrm>
              <a:off x="794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"/>
            <p:cNvSpPr/>
            <p:nvPr/>
          </p:nvSpPr>
          <p:spPr>
            <a:xfrm>
              <a:off x="83282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"/>
            <p:cNvSpPr/>
            <p:nvPr/>
          </p:nvSpPr>
          <p:spPr>
            <a:xfrm>
              <a:off x="87257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"/>
            <p:cNvSpPr/>
            <p:nvPr/>
          </p:nvSpPr>
          <p:spPr>
            <a:xfrm>
              <a:off x="9139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"/>
            <p:cNvSpPr/>
            <p:nvPr/>
          </p:nvSpPr>
          <p:spPr>
            <a:xfrm>
              <a:off x="953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"/>
            <p:cNvSpPr/>
            <p:nvPr/>
          </p:nvSpPr>
          <p:spPr>
            <a:xfrm>
              <a:off x="9934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"/>
            <p:cNvSpPr/>
            <p:nvPr/>
          </p:nvSpPr>
          <p:spPr>
            <a:xfrm>
              <a:off x="10332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"/>
            <p:cNvSpPr/>
            <p:nvPr/>
          </p:nvSpPr>
          <p:spPr>
            <a:xfrm>
              <a:off x="10729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"/>
            <p:cNvSpPr/>
            <p:nvPr/>
          </p:nvSpPr>
          <p:spPr>
            <a:xfrm>
              <a:off x="11127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"/>
            <p:cNvSpPr/>
            <p:nvPr/>
          </p:nvSpPr>
          <p:spPr>
            <a:xfrm>
              <a:off x="1152500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"/>
            <p:cNvSpPr/>
            <p:nvPr/>
          </p:nvSpPr>
          <p:spPr>
            <a:xfrm>
              <a:off x="119227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"/>
            <p:cNvSpPr/>
            <p:nvPr/>
          </p:nvSpPr>
          <p:spPr>
            <a:xfrm>
              <a:off x="12320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"/>
            <p:cNvSpPr/>
            <p:nvPr/>
          </p:nvSpPr>
          <p:spPr>
            <a:xfrm>
              <a:off x="2364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"/>
            <p:cNvSpPr/>
            <p:nvPr/>
          </p:nvSpPr>
          <p:spPr>
            <a:xfrm>
              <a:off x="2762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"/>
            <p:cNvSpPr/>
            <p:nvPr/>
          </p:nvSpPr>
          <p:spPr>
            <a:xfrm>
              <a:off x="3176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"/>
            <p:cNvSpPr/>
            <p:nvPr/>
          </p:nvSpPr>
          <p:spPr>
            <a:xfrm>
              <a:off x="3557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"/>
            <p:cNvSpPr/>
            <p:nvPr/>
          </p:nvSpPr>
          <p:spPr>
            <a:xfrm>
              <a:off x="3971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"/>
            <p:cNvSpPr/>
            <p:nvPr/>
          </p:nvSpPr>
          <p:spPr>
            <a:xfrm>
              <a:off x="4352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"/>
            <p:cNvSpPr/>
            <p:nvPr/>
          </p:nvSpPr>
          <p:spPr>
            <a:xfrm>
              <a:off x="47500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"/>
            <p:cNvSpPr/>
            <p:nvPr/>
          </p:nvSpPr>
          <p:spPr>
            <a:xfrm>
              <a:off x="5164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"/>
            <p:cNvSpPr/>
            <p:nvPr/>
          </p:nvSpPr>
          <p:spPr>
            <a:xfrm>
              <a:off x="5545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"/>
            <p:cNvSpPr/>
            <p:nvPr/>
          </p:nvSpPr>
          <p:spPr>
            <a:xfrm>
              <a:off x="5959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"/>
            <p:cNvSpPr/>
            <p:nvPr/>
          </p:nvSpPr>
          <p:spPr>
            <a:xfrm>
              <a:off x="6340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"/>
            <p:cNvSpPr/>
            <p:nvPr/>
          </p:nvSpPr>
          <p:spPr>
            <a:xfrm>
              <a:off x="6737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"/>
            <p:cNvSpPr/>
            <p:nvPr/>
          </p:nvSpPr>
          <p:spPr>
            <a:xfrm>
              <a:off x="7152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"/>
            <p:cNvSpPr/>
            <p:nvPr/>
          </p:nvSpPr>
          <p:spPr>
            <a:xfrm>
              <a:off x="7533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"/>
            <p:cNvSpPr/>
            <p:nvPr/>
          </p:nvSpPr>
          <p:spPr>
            <a:xfrm>
              <a:off x="794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"/>
            <p:cNvSpPr/>
            <p:nvPr/>
          </p:nvSpPr>
          <p:spPr>
            <a:xfrm>
              <a:off x="83282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"/>
            <p:cNvSpPr/>
            <p:nvPr/>
          </p:nvSpPr>
          <p:spPr>
            <a:xfrm>
              <a:off x="87257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"/>
            <p:cNvSpPr/>
            <p:nvPr/>
          </p:nvSpPr>
          <p:spPr>
            <a:xfrm>
              <a:off x="9139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"/>
            <p:cNvSpPr/>
            <p:nvPr/>
          </p:nvSpPr>
          <p:spPr>
            <a:xfrm>
              <a:off x="953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"/>
            <p:cNvSpPr/>
            <p:nvPr/>
          </p:nvSpPr>
          <p:spPr>
            <a:xfrm>
              <a:off x="9934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3" y="388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"/>
            <p:cNvSpPr/>
            <p:nvPr/>
          </p:nvSpPr>
          <p:spPr>
            <a:xfrm>
              <a:off x="10332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"/>
            <p:cNvSpPr/>
            <p:nvPr/>
          </p:nvSpPr>
          <p:spPr>
            <a:xfrm>
              <a:off x="10729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"/>
            <p:cNvSpPr/>
            <p:nvPr/>
          </p:nvSpPr>
          <p:spPr>
            <a:xfrm>
              <a:off x="11127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"/>
            <p:cNvSpPr/>
            <p:nvPr/>
          </p:nvSpPr>
          <p:spPr>
            <a:xfrm>
              <a:off x="1152500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"/>
            <p:cNvSpPr/>
            <p:nvPr/>
          </p:nvSpPr>
          <p:spPr>
            <a:xfrm>
              <a:off x="119227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3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"/>
            <p:cNvSpPr/>
            <p:nvPr/>
          </p:nvSpPr>
          <p:spPr>
            <a:xfrm>
              <a:off x="12320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"/>
            <p:cNvSpPr/>
            <p:nvPr/>
          </p:nvSpPr>
          <p:spPr>
            <a:xfrm>
              <a:off x="2364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"/>
            <p:cNvSpPr/>
            <p:nvPr/>
          </p:nvSpPr>
          <p:spPr>
            <a:xfrm>
              <a:off x="276225" y="10048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"/>
            <p:cNvSpPr/>
            <p:nvPr/>
          </p:nvSpPr>
          <p:spPr>
            <a:xfrm>
              <a:off x="3176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"/>
            <p:cNvSpPr/>
            <p:nvPr/>
          </p:nvSpPr>
          <p:spPr>
            <a:xfrm>
              <a:off x="355750" y="10047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2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"/>
            <p:cNvSpPr/>
            <p:nvPr/>
          </p:nvSpPr>
          <p:spPr>
            <a:xfrm>
              <a:off x="3971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"/>
            <p:cNvSpPr/>
            <p:nvPr/>
          </p:nvSpPr>
          <p:spPr>
            <a:xfrm>
              <a:off x="435250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"/>
            <p:cNvSpPr/>
            <p:nvPr/>
          </p:nvSpPr>
          <p:spPr>
            <a:xfrm>
              <a:off x="475025" y="10048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"/>
            <p:cNvSpPr/>
            <p:nvPr/>
          </p:nvSpPr>
          <p:spPr>
            <a:xfrm>
              <a:off x="5164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"/>
            <p:cNvSpPr/>
            <p:nvPr/>
          </p:nvSpPr>
          <p:spPr>
            <a:xfrm>
              <a:off x="5545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"/>
            <p:cNvSpPr/>
            <p:nvPr/>
          </p:nvSpPr>
          <p:spPr>
            <a:xfrm>
              <a:off x="5959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"/>
            <p:cNvSpPr/>
            <p:nvPr/>
          </p:nvSpPr>
          <p:spPr>
            <a:xfrm>
              <a:off x="63402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"/>
            <p:cNvSpPr/>
            <p:nvPr/>
          </p:nvSpPr>
          <p:spPr>
            <a:xfrm>
              <a:off x="6737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"/>
            <p:cNvSpPr/>
            <p:nvPr/>
          </p:nvSpPr>
          <p:spPr>
            <a:xfrm>
              <a:off x="7152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"/>
            <p:cNvSpPr/>
            <p:nvPr/>
          </p:nvSpPr>
          <p:spPr>
            <a:xfrm>
              <a:off x="753300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"/>
            <p:cNvSpPr/>
            <p:nvPr/>
          </p:nvSpPr>
          <p:spPr>
            <a:xfrm>
              <a:off x="794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"/>
            <p:cNvSpPr/>
            <p:nvPr/>
          </p:nvSpPr>
          <p:spPr>
            <a:xfrm>
              <a:off x="8328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"/>
            <p:cNvSpPr/>
            <p:nvPr/>
          </p:nvSpPr>
          <p:spPr>
            <a:xfrm>
              <a:off x="87257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1" y="1"/>
                    <a:pt x="260" y="1"/>
                  </a:cubicBezTo>
                  <a:cubicBezTo>
                    <a:pt x="259" y="1"/>
                    <a:pt x="258" y="1"/>
                    <a:pt x="258" y="1"/>
                  </a:cubicBezTo>
                  <a:cubicBezTo>
                    <a:pt x="86" y="1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"/>
            <p:cNvSpPr/>
            <p:nvPr/>
          </p:nvSpPr>
          <p:spPr>
            <a:xfrm>
              <a:off x="9139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"/>
            <p:cNvSpPr/>
            <p:nvPr/>
          </p:nvSpPr>
          <p:spPr>
            <a:xfrm>
              <a:off x="953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"/>
            <p:cNvSpPr/>
            <p:nvPr/>
          </p:nvSpPr>
          <p:spPr>
            <a:xfrm>
              <a:off x="9934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3" y="388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"/>
            <p:cNvSpPr/>
            <p:nvPr/>
          </p:nvSpPr>
          <p:spPr>
            <a:xfrm>
              <a:off x="10332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"/>
            <p:cNvSpPr/>
            <p:nvPr/>
          </p:nvSpPr>
          <p:spPr>
            <a:xfrm>
              <a:off x="10729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"/>
            <p:cNvSpPr/>
            <p:nvPr/>
          </p:nvSpPr>
          <p:spPr>
            <a:xfrm>
              <a:off x="11127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"/>
            <p:cNvSpPr/>
            <p:nvPr/>
          </p:nvSpPr>
          <p:spPr>
            <a:xfrm>
              <a:off x="1152500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"/>
            <p:cNvSpPr/>
            <p:nvPr/>
          </p:nvSpPr>
          <p:spPr>
            <a:xfrm>
              <a:off x="119227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3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"/>
            <p:cNvSpPr/>
            <p:nvPr/>
          </p:nvSpPr>
          <p:spPr>
            <a:xfrm>
              <a:off x="12320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"/>
            <p:cNvSpPr/>
            <p:nvPr/>
          </p:nvSpPr>
          <p:spPr>
            <a:xfrm>
              <a:off x="276225" y="9707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"/>
            <p:cNvSpPr/>
            <p:nvPr/>
          </p:nvSpPr>
          <p:spPr>
            <a:xfrm>
              <a:off x="3176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"/>
            <p:cNvSpPr/>
            <p:nvPr/>
          </p:nvSpPr>
          <p:spPr>
            <a:xfrm>
              <a:off x="355750" y="97065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"/>
            <p:cNvSpPr/>
            <p:nvPr/>
          </p:nvSpPr>
          <p:spPr>
            <a:xfrm>
              <a:off x="3971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"/>
            <p:cNvSpPr/>
            <p:nvPr/>
          </p:nvSpPr>
          <p:spPr>
            <a:xfrm>
              <a:off x="43525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"/>
            <p:cNvSpPr/>
            <p:nvPr/>
          </p:nvSpPr>
          <p:spPr>
            <a:xfrm>
              <a:off x="47500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"/>
            <p:cNvSpPr/>
            <p:nvPr/>
          </p:nvSpPr>
          <p:spPr>
            <a:xfrm>
              <a:off x="5164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"/>
            <p:cNvSpPr/>
            <p:nvPr/>
          </p:nvSpPr>
          <p:spPr>
            <a:xfrm>
              <a:off x="5545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"/>
            <p:cNvSpPr/>
            <p:nvPr/>
          </p:nvSpPr>
          <p:spPr>
            <a:xfrm>
              <a:off x="5959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"/>
            <p:cNvSpPr/>
            <p:nvPr/>
          </p:nvSpPr>
          <p:spPr>
            <a:xfrm>
              <a:off x="63402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"/>
            <p:cNvSpPr/>
            <p:nvPr/>
          </p:nvSpPr>
          <p:spPr>
            <a:xfrm>
              <a:off x="67377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"/>
            <p:cNvSpPr/>
            <p:nvPr/>
          </p:nvSpPr>
          <p:spPr>
            <a:xfrm>
              <a:off x="7152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"/>
            <p:cNvSpPr/>
            <p:nvPr/>
          </p:nvSpPr>
          <p:spPr>
            <a:xfrm>
              <a:off x="7533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"/>
            <p:cNvSpPr/>
            <p:nvPr/>
          </p:nvSpPr>
          <p:spPr>
            <a:xfrm>
              <a:off x="794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"/>
            <p:cNvSpPr/>
            <p:nvPr/>
          </p:nvSpPr>
          <p:spPr>
            <a:xfrm>
              <a:off x="83282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"/>
            <p:cNvSpPr/>
            <p:nvPr/>
          </p:nvSpPr>
          <p:spPr>
            <a:xfrm>
              <a:off x="87257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"/>
            <p:cNvSpPr/>
            <p:nvPr/>
          </p:nvSpPr>
          <p:spPr>
            <a:xfrm>
              <a:off x="9139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"/>
            <p:cNvSpPr/>
            <p:nvPr/>
          </p:nvSpPr>
          <p:spPr>
            <a:xfrm>
              <a:off x="953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"/>
            <p:cNvSpPr/>
            <p:nvPr/>
          </p:nvSpPr>
          <p:spPr>
            <a:xfrm>
              <a:off x="9934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"/>
            <p:cNvSpPr/>
            <p:nvPr/>
          </p:nvSpPr>
          <p:spPr>
            <a:xfrm>
              <a:off x="10332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"/>
            <p:cNvSpPr/>
            <p:nvPr/>
          </p:nvSpPr>
          <p:spPr>
            <a:xfrm>
              <a:off x="10729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"/>
            <p:cNvSpPr/>
            <p:nvPr/>
          </p:nvSpPr>
          <p:spPr>
            <a:xfrm>
              <a:off x="11127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"/>
            <p:cNvSpPr/>
            <p:nvPr/>
          </p:nvSpPr>
          <p:spPr>
            <a:xfrm>
              <a:off x="1152500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"/>
            <p:cNvSpPr/>
            <p:nvPr/>
          </p:nvSpPr>
          <p:spPr>
            <a:xfrm>
              <a:off x="119227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"/>
            <p:cNvSpPr/>
            <p:nvPr/>
          </p:nvSpPr>
          <p:spPr>
            <a:xfrm>
              <a:off x="12320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"/>
            <p:cNvSpPr/>
            <p:nvPr/>
          </p:nvSpPr>
          <p:spPr>
            <a:xfrm>
              <a:off x="276225" y="9366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"/>
            <p:cNvSpPr/>
            <p:nvPr/>
          </p:nvSpPr>
          <p:spPr>
            <a:xfrm>
              <a:off x="3176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"/>
            <p:cNvSpPr/>
            <p:nvPr/>
          </p:nvSpPr>
          <p:spPr>
            <a:xfrm>
              <a:off x="355750" y="936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"/>
            <p:cNvSpPr/>
            <p:nvPr/>
          </p:nvSpPr>
          <p:spPr>
            <a:xfrm>
              <a:off x="3971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"/>
            <p:cNvSpPr/>
            <p:nvPr/>
          </p:nvSpPr>
          <p:spPr>
            <a:xfrm>
              <a:off x="435250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"/>
            <p:cNvSpPr/>
            <p:nvPr/>
          </p:nvSpPr>
          <p:spPr>
            <a:xfrm>
              <a:off x="475025" y="9366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"/>
            <p:cNvSpPr/>
            <p:nvPr/>
          </p:nvSpPr>
          <p:spPr>
            <a:xfrm>
              <a:off x="5164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"/>
            <p:cNvSpPr/>
            <p:nvPr/>
          </p:nvSpPr>
          <p:spPr>
            <a:xfrm>
              <a:off x="5545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"/>
            <p:cNvSpPr/>
            <p:nvPr/>
          </p:nvSpPr>
          <p:spPr>
            <a:xfrm>
              <a:off x="5959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"/>
            <p:cNvSpPr/>
            <p:nvPr/>
          </p:nvSpPr>
          <p:spPr>
            <a:xfrm>
              <a:off x="63402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"/>
            <p:cNvSpPr/>
            <p:nvPr/>
          </p:nvSpPr>
          <p:spPr>
            <a:xfrm>
              <a:off x="67377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"/>
            <p:cNvSpPr/>
            <p:nvPr/>
          </p:nvSpPr>
          <p:spPr>
            <a:xfrm>
              <a:off x="7152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"/>
            <p:cNvSpPr/>
            <p:nvPr/>
          </p:nvSpPr>
          <p:spPr>
            <a:xfrm>
              <a:off x="753300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"/>
            <p:cNvSpPr/>
            <p:nvPr/>
          </p:nvSpPr>
          <p:spPr>
            <a:xfrm>
              <a:off x="794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"/>
            <p:cNvSpPr/>
            <p:nvPr/>
          </p:nvSpPr>
          <p:spPr>
            <a:xfrm>
              <a:off x="8328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"/>
            <p:cNvSpPr/>
            <p:nvPr/>
          </p:nvSpPr>
          <p:spPr>
            <a:xfrm>
              <a:off x="87257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"/>
            <p:cNvSpPr/>
            <p:nvPr/>
          </p:nvSpPr>
          <p:spPr>
            <a:xfrm>
              <a:off x="9139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"/>
            <p:cNvSpPr/>
            <p:nvPr/>
          </p:nvSpPr>
          <p:spPr>
            <a:xfrm>
              <a:off x="953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"/>
            <p:cNvSpPr/>
            <p:nvPr/>
          </p:nvSpPr>
          <p:spPr>
            <a:xfrm>
              <a:off x="9934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"/>
            <p:cNvSpPr/>
            <p:nvPr/>
          </p:nvSpPr>
          <p:spPr>
            <a:xfrm>
              <a:off x="10332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"/>
            <p:cNvSpPr/>
            <p:nvPr/>
          </p:nvSpPr>
          <p:spPr>
            <a:xfrm>
              <a:off x="10729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"/>
            <p:cNvSpPr/>
            <p:nvPr/>
          </p:nvSpPr>
          <p:spPr>
            <a:xfrm>
              <a:off x="11127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"/>
            <p:cNvSpPr/>
            <p:nvPr/>
          </p:nvSpPr>
          <p:spPr>
            <a:xfrm>
              <a:off x="1152500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"/>
            <p:cNvSpPr/>
            <p:nvPr/>
          </p:nvSpPr>
          <p:spPr>
            <a:xfrm>
              <a:off x="119227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"/>
            <p:cNvSpPr/>
            <p:nvPr/>
          </p:nvSpPr>
          <p:spPr>
            <a:xfrm>
              <a:off x="12320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"/>
            <p:cNvSpPr/>
            <p:nvPr/>
          </p:nvSpPr>
          <p:spPr>
            <a:xfrm>
              <a:off x="276225" y="9024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"/>
            <p:cNvSpPr/>
            <p:nvPr/>
          </p:nvSpPr>
          <p:spPr>
            <a:xfrm>
              <a:off x="3176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"/>
            <p:cNvSpPr/>
            <p:nvPr/>
          </p:nvSpPr>
          <p:spPr>
            <a:xfrm>
              <a:off x="355750" y="9024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"/>
            <p:cNvSpPr/>
            <p:nvPr/>
          </p:nvSpPr>
          <p:spPr>
            <a:xfrm>
              <a:off x="3971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"/>
            <p:cNvSpPr/>
            <p:nvPr/>
          </p:nvSpPr>
          <p:spPr>
            <a:xfrm>
              <a:off x="43525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"/>
            <p:cNvSpPr/>
            <p:nvPr/>
          </p:nvSpPr>
          <p:spPr>
            <a:xfrm>
              <a:off x="47500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"/>
            <p:cNvSpPr/>
            <p:nvPr/>
          </p:nvSpPr>
          <p:spPr>
            <a:xfrm>
              <a:off x="5164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"/>
            <p:cNvSpPr/>
            <p:nvPr/>
          </p:nvSpPr>
          <p:spPr>
            <a:xfrm>
              <a:off x="5545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"/>
            <p:cNvSpPr/>
            <p:nvPr/>
          </p:nvSpPr>
          <p:spPr>
            <a:xfrm>
              <a:off x="5959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"/>
            <p:cNvSpPr/>
            <p:nvPr/>
          </p:nvSpPr>
          <p:spPr>
            <a:xfrm>
              <a:off x="63402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"/>
            <p:cNvSpPr/>
            <p:nvPr/>
          </p:nvSpPr>
          <p:spPr>
            <a:xfrm>
              <a:off x="67377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"/>
            <p:cNvSpPr/>
            <p:nvPr/>
          </p:nvSpPr>
          <p:spPr>
            <a:xfrm>
              <a:off x="7152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"/>
            <p:cNvSpPr/>
            <p:nvPr/>
          </p:nvSpPr>
          <p:spPr>
            <a:xfrm>
              <a:off x="7533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"/>
            <p:cNvSpPr/>
            <p:nvPr/>
          </p:nvSpPr>
          <p:spPr>
            <a:xfrm>
              <a:off x="794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"/>
            <p:cNvSpPr/>
            <p:nvPr/>
          </p:nvSpPr>
          <p:spPr>
            <a:xfrm>
              <a:off x="83282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"/>
            <p:cNvSpPr/>
            <p:nvPr/>
          </p:nvSpPr>
          <p:spPr>
            <a:xfrm>
              <a:off x="87257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"/>
            <p:cNvSpPr/>
            <p:nvPr/>
          </p:nvSpPr>
          <p:spPr>
            <a:xfrm>
              <a:off x="9139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"/>
            <p:cNvSpPr/>
            <p:nvPr/>
          </p:nvSpPr>
          <p:spPr>
            <a:xfrm>
              <a:off x="953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"/>
            <p:cNvSpPr/>
            <p:nvPr/>
          </p:nvSpPr>
          <p:spPr>
            <a:xfrm>
              <a:off x="9934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"/>
            <p:cNvSpPr/>
            <p:nvPr/>
          </p:nvSpPr>
          <p:spPr>
            <a:xfrm>
              <a:off x="10332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"/>
            <p:cNvSpPr/>
            <p:nvPr/>
          </p:nvSpPr>
          <p:spPr>
            <a:xfrm>
              <a:off x="10729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"/>
            <p:cNvSpPr/>
            <p:nvPr/>
          </p:nvSpPr>
          <p:spPr>
            <a:xfrm>
              <a:off x="11127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"/>
            <p:cNvSpPr/>
            <p:nvPr/>
          </p:nvSpPr>
          <p:spPr>
            <a:xfrm>
              <a:off x="1152500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"/>
            <p:cNvSpPr/>
            <p:nvPr/>
          </p:nvSpPr>
          <p:spPr>
            <a:xfrm>
              <a:off x="119227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"/>
            <p:cNvSpPr/>
            <p:nvPr/>
          </p:nvSpPr>
          <p:spPr>
            <a:xfrm>
              <a:off x="12320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"/>
            <p:cNvSpPr/>
            <p:nvPr/>
          </p:nvSpPr>
          <p:spPr>
            <a:xfrm>
              <a:off x="276225" y="8683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"/>
            <p:cNvSpPr/>
            <p:nvPr/>
          </p:nvSpPr>
          <p:spPr>
            <a:xfrm>
              <a:off x="3176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"/>
            <p:cNvSpPr/>
            <p:nvPr/>
          </p:nvSpPr>
          <p:spPr>
            <a:xfrm>
              <a:off x="355750" y="8683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"/>
            <p:cNvSpPr/>
            <p:nvPr/>
          </p:nvSpPr>
          <p:spPr>
            <a:xfrm>
              <a:off x="3971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"/>
            <p:cNvSpPr/>
            <p:nvPr/>
          </p:nvSpPr>
          <p:spPr>
            <a:xfrm>
              <a:off x="43525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"/>
            <p:cNvSpPr/>
            <p:nvPr/>
          </p:nvSpPr>
          <p:spPr>
            <a:xfrm>
              <a:off x="47500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"/>
            <p:cNvSpPr/>
            <p:nvPr/>
          </p:nvSpPr>
          <p:spPr>
            <a:xfrm>
              <a:off x="5164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"/>
            <p:cNvSpPr/>
            <p:nvPr/>
          </p:nvSpPr>
          <p:spPr>
            <a:xfrm>
              <a:off x="5545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"/>
            <p:cNvSpPr/>
            <p:nvPr/>
          </p:nvSpPr>
          <p:spPr>
            <a:xfrm>
              <a:off x="5959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"/>
            <p:cNvSpPr/>
            <p:nvPr/>
          </p:nvSpPr>
          <p:spPr>
            <a:xfrm>
              <a:off x="63402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"/>
            <p:cNvSpPr/>
            <p:nvPr/>
          </p:nvSpPr>
          <p:spPr>
            <a:xfrm>
              <a:off x="67377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"/>
            <p:cNvSpPr/>
            <p:nvPr/>
          </p:nvSpPr>
          <p:spPr>
            <a:xfrm>
              <a:off x="7152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"/>
            <p:cNvSpPr/>
            <p:nvPr/>
          </p:nvSpPr>
          <p:spPr>
            <a:xfrm>
              <a:off x="7533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"/>
            <p:cNvSpPr/>
            <p:nvPr/>
          </p:nvSpPr>
          <p:spPr>
            <a:xfrm>
              <a:off x="794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"/>
            <p:cNvSpPr/>
            <p:nvPr/>
          </p:nvSpPr>
          <p:spPr>
            <a:xfrm>
              <a:off x="83282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"/>
            <p:cNvSpPr/>
            <p:nvPr/>
          </p:nvSpPr>
          <p:spPr>
            <a:xfrm>
              <a:off x="87257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"/>
            <p:cNvSpPr/>
            <p:nvPr/>
          </p:nvSpPr>
          <p:spPr>
            <a:xfrm>
              <a:off x="9139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"/>
            <p:cNvSpPr/>
            <p:nvPr/>
          </p:nvSpPr>
          <p:spPr>
            <a:xfrm>
              <a:off x="953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"/>
            <p:cNvSpPr/>
            <p:nvPr/>
          </p:nvSpPr>
          <p:spPr>
            <a:xfrm>
              <a:off x="9934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"/>
            <p:cNvSpPr/>
            <p:nvPr/>
          </p:nvSpPr>
          <p:spPr>
            <a:xfrm>
              <a:off x="10332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"/>
            <p:cNvSpPr/>
            <p:nvPr/>
          </p:nvSpPr>
          <p:spPr>
            <a:xfrm>
              <a:off x="10729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"/>
            <p:cNvSpPr/>
            <p:nvPr/>
          </p:nvSpPr>
          <p:spPr>
            <a:xfrm>
              <a:off x="11127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"/>
            <p:cNvSpPr/>
            <p:nvPr/>
          </p:nvSpPr>
          <p:spPr>
            <a:xfrm>
              <a:off x="1152500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"/>
            <p:cNvSpPr/>
            <p:nvPr/>
          </p:nvSpPr>
          <p:spPr>
            <a:xfrm>
              <a:off x="119227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"/>
            <p:cNvSpPr/>
            <p:nvPr/>
          </p:nvSpPr>
          <p:spPr>
            <a:xfrm>
              <a:off x="12320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"/>
            <p:cNvSpPr/>
            <p:nvPr/>
          </p:nvSpPr>
          <p:spPr>
            <a:xfrm>
              <a:off x="3176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"/>
            <p:cNvSpPr/>
            <p:nvPr/>
          </p:nvSpPr>
          <p:spPr>
            <a:xfrm>
              <a:off x="355750" y="834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"/>
            <p:cNvSpPr/>
            <p:nvPr/>
          </p:nvSpPr>
          <p:spPr>
            <a:xfrm>
              <a:off x="3971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"/>
            <p:cNvSpPr/>
            <p:nvPr/>
          </p:nvSpPr>
          <p:spPr>
            <a:xfrm>
              <a:off x="435250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"/>
            <p:cNvSpPr/>
            <p:nvPr/>
          </p:nvSpPr>
          <p:spPr>
            <a:xfrm>
              <a:off x="475025" y="83427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"/>
            <p:cNvSpPr/>
            <p:nvPr/>
          </p:nvSpPr>
          <p:spPr>
            <a:xfrm>
              <a:off x="5164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"/>
            <p:cNvSpPr/>
            <p:nvPr/>
          </p:nvSpPr>
          <p:spPr>
            <a:xfrm>
              <a:off x="5545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"/>
            <p:cNvSpPr/>
            <p:nvPr/>
          </p:nvSpPr>
          <p:spPr>
            <a:xfrm>
              <a:off x="595925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"/>
            <p:cNvSpPr/>
            <p:nvPr/>
          </p:nvSpPr>
          <p:spPr>
            <a:xfrm>
              <a:off x="63402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"/>
            <p:cNvSpPr/>
            <p:nvPr/>
          </p:nvSpPr>
          <p:spPr>
            <a:xfrm>
              <a:off x="67377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"/>
            <p:cNvSpPr/>
            <p:nvPr/>
          </p:nvSpPr>
          <p:spPr>
            <a:xfrm>
              <a:off x="7152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"/>
            <p:cNvSpPr/>
            <p:nvPr/>
          </p:nvSpPr>
          <p:spPr>
            <a:xfrm>
              <a:off x="753300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"/>
            <p:cNvSpPr/>
            <p:nvPr/>
          </p:nvSpPr>
          <p:spPr>
            <a:xfrm>
              <a:off x="794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"/>
            <p:cNvSpPr/>
            <p:nvPr/>
          </p:nvSpPr>
          <p:spPr>
            <a:xfrm>
              <a:off x="8328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"/>
            <p:cNvSpPr/>
            <p:nvPr/>
          </p:nvSpPr>
          <p:spPr>
            <a:xfrm>
              <a:off x="872575" y="8342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"/>
            <p:cNvSpPr/>
            <p:nvPr/>
          </p:nvSpPr>
          <p:spPr>
            <a:xfrm>
              <a:off x="9139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"/>
            <p:cNvSpPr/>
            <p:nvPr/>
          </p:nvSpPr>
          <p:spPr>
            <a:xfrm>
              <a:off x="953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"/>
            <p:cNvSpPr/>
            <p:nvPr/>
          </p:nvSpPr>
          <p:spPr>
            <a:xfrm>
              <a:off x="9934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"/>
            <p:cNvSpPr/>
            <p:nvPr/>
          </p:nvSpPr>
          <p:spPr>
            <a:xfrm>
              <a:off x="10332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"/>
            <p:cNvSpPr/>
            <p:nvPr/>
          </p:nvSpPr>
          <p:spPr>
            <a:xfrm>
              <a:off x="10729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"/>
            <p:cNvSpPr/>
            <p:nvPr/>
          </p:nvSpPr>
          <p:spPr>
            <a:xfrm>
              <a:off x="11127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"/>
            <p:cNvSpPr/>
            <p:nvPr/>
          </p:nvSpPr>
          <p:spPr>
            <a:xfrm>
              <a:off x="1152500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"/>
            <p:cNvSpPr/>
            <p:nvPr/>
          </p:nvSpPr>
          <p:spPr>
            <a:xfrm>
              <a:off x="119227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"/>
            <p:cNvSpPr/>
            <p:nvPr/>
          </p:nvSpPr>
          <p:spPr>
            <a:xfrm>
              <a:off x="12320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"/>
            <p:cNvSpPr/>
            <p:nvPr/>
          </p:nvSpPr>
          <p:spPr>
            <a:xfrm>
              <a:off x="3176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"/>
            <p:cNvSpPr/>
            <p:nvPr/>
          </p:nvSpPr>
          <p:spPr>
            <a:xfrm>
              <a:off x="355750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"/>
            <p:cNvSpPr/>
            <p:nvPr/>
          </p:nvSpPr>
          <p:spPr>
            <a:xfrm>
              <a:off x="3971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8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"/>
            <p:cNvSpPr/>
            <p:nvPr/>
          </p:nvSpPr>
          <p:spPr>
            <a:xfrm>
              <a:off x="43525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"/>
            <p:cNvSpPr/>
            <p:nvPr/>
          </p:nvSpPr>
          <p:spPr>
            <a:xfrm>
              <a:off x="47500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"/>
            <p:cNvSpPr/>
            <p:nvPr/>
          </p:nvSpPr>
          <p:spPr>
            <a:xfrm>
              <a:off x="5164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"/>
            <p:cNvSpPr/>
            <p:nvPr/>
          </p:nvSpPr>
          <p:spPr>
            <a:xfrm>
              <a:off x="5545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"/>
            <p:cNvSpPr/>
            <p:nvPr/>
          </p:nvSpPr>
          <p:spPr>
            <a:xfrm>
              <a:off x="595925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"/>
            <p:cNvSpPr/>
            <p:nvPr/>
          </p:nvSpPr>
          <p:spPr>
            <a:xfrm>
              <a:off x="63402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"/>
            <p:cNvSpPr/>
            <p:nvPr/>
          </p:nvSpPr>
          <p:spPr>
            <a:xfrm>
              <a:off x="67377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"/>
            <p:cNvSpPr/>
            <p:nvPr/>
          </p:nvSpPr>
          <p:spPr>
            <a:xfrm>
              <a:off x="7152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"/>
            <p:cNvSpPr/>
            <p:nvPr/>
          </p:nvSpPr>
          <p:spPr>
            <a:xfrm>
              <a:off x="7533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"/>
            <p:cNvSpPr/>
            <p:nvPr/>
          </p:nvSpPr>
          <p:spPr>
            <a:xfrm>
              <a:off x="794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"/>
            <p:cNvSpPr/>
            <p:nvPr/>
          </p:nvSpPr>
          <p:spPr>
            <a:xfrm>
              <a:off x="832825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"/>
            <p:cNvSpPr/>
            <p:nvPr/>
          </p:nvSpPr>
          <p:spPr>
            <a:xfrm>
              <a:off x="872575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1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"/>
            <p:cNvSpPr/>
            <p:nvPr/>
          </p:nvSpPr>
          <p:spPr>
            <a:xfrm>
              <a:off x="9139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"/>
            <p:cNvSpPr/>
            <p:nvPr/>
          </p:nvSpPr>
          <p:spPr>
            <a:xfrm>
              <a:off x="953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"/>
            <p:cNvSpPr/>
            <p:nvPr/>
          </p:nvSpPr>
          <p:spPr>
            <a:xfrm>
              <a:off x="9934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"/>
            <p:cNvSpPr/>
            <p:nvPr/>
          </p:nvSpPr>
          <p:spPr>
            <a:xfrm>
              <a:off x="10332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"/>
            <p:cNvSpPr/>
            <p:nvPr/>
          </p:nvSpPr>
          <p:spPr>
            <a:xfrm>
              <a:off x="10729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"/>
            <p:cNvSpPr/>
            <p:nvPr/>
          </p:nvSpPr>
          <p:spPr>
            <a:xfrm>
              <a:off x="11127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"/>
            <p:cNvSpPr/>
            <p:nvPr/>
          </p:nvSpPr>
          <p:spPr>
            <a:xfrm>
              <a:off x="1152500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"/>
            <p:cNvSpPr/>
            <p:nvPr/>
          </p:nvSpPr>
          <p:spPr>
            <a:xfrm>
              <a:off x="119227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"/>
            <p:cNvSpPr/>
            <p:nvPr/>
          </p:nvSpPr>
          <p:spPr>
            <a:xfrm>
              <a:off x="12320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"/>
            <p:cNvSpPr/>
            <p:nvPr/>
          </p:nvSpPr>
          <p:spPr>
            <a:xfrm>
              <a:off x="355750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"/>
            <p:cNvSpPr/>
            <p:nvPr/>
          </p:nvSpPr>
          <p:spPr>
            <a:xfrm>
              <a:off x="3971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"/>
            <p:cNvSpPr/>
            <p:nvPr/>
          </p:nvSpPr>
          <p:spPr>
            <a:xfrm>
              <a:off x="435250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"/>
            <p:cNvSpPr/>
            <p:nvPr/>
          </p:nvSpPr>
          <p:spPr>
            <a:xfrm>
              <a:off x="475025" y="7660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"/>
            <p:cNvSpPr/>
            <p:nvPr/>
          </p:nvSpPr>
          <p:spPr>
            <a:xfrm>
              <a:off x="5164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"/>
            <p:cNvSpPr/>
            <p:nvPr/>
          </p:nvSpPr>
          <p:spPr>
            <a:xfrm>
              <a:off x="5545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"/>
            <p:cNvSpPr/>
            <p:nvPr/>
          </p:nvSpPr>
          <p:spPr>
            <a:xfrm>
              <a:off x="595925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"/>
            <p:cNvSpPr/>
            <p:nvPr/>
          </p:nvSpPr>
          <p:spPr>
            <a:xfrm>
              <a:off x="63402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"/>
            <p:cNvSpPr/>
            <p:nvPr/>
          </p:nvSpPr>
          <p:spPr>
            <a:xfrm>
              <a:off x="67377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"/>
            <p:cNvSpPr/>
            <p:nvPr/>
          </p:nvSpPr>
          <p:spPr>
            <a:xfrm>
              <a:off x="7152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"/>
            <p:cNvSpPr/>
            <p:nvPr/>
          </p:nvSpPr>
          <p:spPr>
            <a:xfrm>
              <a:off x="753300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"/>
            <p:cNvSpPr/>
            <p:nvPr/>
          </p:nvSpPr>
          <p:spPr>
            <a:xfrm>
              <a:off x="794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"/>
            <p:cNvSpPr/>
            <p:nvPr/>
          </p:nvSpPr>
          <p:spPr>
            <a:xfrm>
              <a:off x="8328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"/>
            <p:cNvSpPr/>
            <p:nvPr/>
          </p:nvSpPr>
          <p:spPr>
            <a:xfrm>
              <a:off x="872575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2"/>
                    <a:pt x="0" y="211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"/>
            <p:cNvSpPr/>
            <p:nvPr/>
          </p:nvSpPr>
          <p:spPr>
            <a:xfrm>
              <a:off x="9139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"/>
            <p:cNvSpPr/>
            <p:nvPr/>
          </p:nvSpPr>
          <p:spPr>
            <a:xfrm>
              <a:off x="953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"/>
            <p:cNvSpPr/>
            <p:nvPr/>
          </p:nvSpPr>
          <p:spPr>
            <a:xfrm>
              <a:off x="9934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"/>
            <p:cNvSpPr/>
            <p:nvPr/>
          </p:nvSpPr>
          <p:spPr>
            <a:xfrm>
              <a:off x="10332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"/>
            <p:cNvSpPr/>
            <p:nvPr/>
          </p:nvSpPr>
          <p:spPr>
            <a:xfrm>
              <a:off x="107297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"/>
            <p:cNvSpPr/>
            <p:nvPr/>
          </p:nvSpPr>
          <p:spPr>
            <a:xfrm>
              <a:off x="11127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"/>
            <p:cNvSpPr/>
            <p:nvPr/>
          </p:nvSpPr>
          <p:spPr>
            <a:xfrm>
              <a:off x="1152500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"/>
            <p:cNvSpPr/>
            <p:nvPr/>
          </p:nvSpPr>
          <p:spPr>
            <a:xfrm>
              <a:off x="119227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"/>
            <p:cNvSpPr/>
            <p:nvPr/>
          </p:nvSpPr>
          <p:spPr>
            <a:xfrm>
              <a:off x="12320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"/>
            <p:cNvSpPr/>
            <p:nvPr/>
          </p:nvSpPr>
          <p:spPr>
            <a:xfrm>
              <a:off x="355750" y="7319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"/>
            <p:cNvSpPr/>
            <p:nvPr/>
          </p:nvSpPr>
          <p:spPr>
            <a:xfrm>
              <a:off x="3971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"/>
            <p:cNvSpPr/>
            <p:nvPr/>
          </p:nvSpPr>
          <p:spPr>
            <a:xfrm>
              <a:off x="435250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"/>
            <p:cNvSpPr/>
            <p:nvPr/>
          </p:nvSpPr>
          <p:spPr>
            <a:xfrm>
              <a:off x="475025" y="7319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"/>
            <p:cNvSpPr/>
            <p:nvPr/>
          </p:nvSpPr>
          <p:spPr>
            <a:xfrm>
              <a:off x="5164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"/>
            <p:cNvSpPr/>
            <p:nvPr/>
          </p:nvSpPr>
          <p:spPr>
            <a:xfrm>
              <a:off x="5545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"/>
            <p:cNvSpPr/>
            <p:nvPr/>
          </p:nvSpPr>
          <p:spPr>
            <a:xfrm>
              <a:off x="595925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"/>
            <p:cNvSpPr/>
            <p:nvPr/>
          </p:nvSpPr>
          <p:spPr>
            <a:xfrm>
              <a:off x="63402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"/>
            <p:cNvSpPr/>
            <p:nvPr/>
          </p:nvSpPr>
          <p:spPr>
            <a:xfrm>
              <a:off x="67377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"/>
            <p:cNvSpPr/>
            <p:nvPr/>
          </p:nvSpPr>
          <p:spPr>
            <a:xfrm>
              <a:off x="7152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"/>
            <p:cNvSpPr/>
            <p:nvPr/>
          </p:nvSpPr>
          <p:spPr>
            <a:xfrm>
              <a:off x="753300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"/>
            <p:cNvSpPr/>
            <p:nvPr/>
          </p:nvSpPr>
          <p:spPr>
            <a:xfrm>
              <a:off x="794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"/>
            <p:cNvSpPr/>
            <p:nvPr/>
          </p:nvSpPr>
          <p:spPr>
            <a:xfrm>
              <a:off x="8328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"/>
            <p:cNvSpPr/>
            <p:nvPr/>
          </p:nvSpPr>
          <p:spPr>
            <a:xfrm>
              <a:off x="87257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"/>
            <p:cNvSpPr/>
            <p:nvPr/>
          </p:nvSpPr>
          <p:spPr>
            <a:xfrm>
              <a:off x="9139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"/>
            <p:cNvSpPr/>
            <p:nvPr/>
          </p:nvSpPr>
          <p:spPr>
            <a:xfrm>
              <a:off x="953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"/>
            <p:cNvSpPr/>
            <p:nvPr/>
          </p:nvSpPr>
          <p:spPr>
            <a:xfrm>
              <a:off x="9934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"/>
            <p:cNvSpPr/>
            <p:nvPr/>
          </p:nvSpPr>
          <p:spPr>
            <a:xfrm>
              <a:off x="10332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"/>
            <p:cNvSpPr/>
            <p:nvPr/>
          </p:nvSpPr>
          <p:spPr>
            <a:xfrm>
              <a:off x="107297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"/>
            <p:cNvSpPr/>
            <p:nvPr/>
          </p:nvSpPr>
          <p:spPr>
            <a:xfrm>
              <a:off x="11127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"/>
            <p:cNvSpPr/>
            <p:nvPr/>
          </p:nvSpPr>
          <p:spPr>
            <a:xfrm>
              <a:off x="1152500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"/>
            <p:cNvSpPr/>
            <p:nvPr/>
          </p:nvSpPr>
          <p:spPr>
            <a:xfrm>
              <a:off x="119227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"/>
            <p:cNvSpPr/>
            <p:nvPr/>
          </p:nvSpPr>
          <p:spPr>
            <a:xfrm>
              <a:off x="12320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"/>
            <p:cNvSpPr/>
            <p:nvPr/>
          </p:nvSpPr>
          <p:spPr>
            <a:xfrm>
              <a:off x="3971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"/>
            <p:cNvSpPr/>
            <p:nvPr/>
          </p:nvSpPr>
          <p:spPr>
            <a:xfrm>
              <a:off x="43525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"/>
            <p:cNvSpPr/>
            <p:nvPr/>
          </p:nvSpPr>
          <p:spPr>
            <a:xfrm>
              <a:off x="47500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"/>
            <p:cNvSpPr/>
            <p:nvPr/>
          </p:nvSpPr>
          <p:spPr>
            <a:xfrm>
              <a:off x="51642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"/>
            <p:cNvSpPr/>
            <p:nvPr/>
          </p:nvSpPr>
          <p:spPr>
            <a:xfrm>
              <a:off x="5545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"/>
            <p:cNvSpPr/>
            <p:nvPr/>
          </p:nvSpPr>
          <p:spPr>
            <a:xfrm>
              <a:off x="595925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"/>
            <p:cNvSpPr/>
            <p:nvPr/>
          </p:nvSpPr>
          <p:spPr>
            <a:xfrm>
              <a:off x="63402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"/>
            <p:cNvSpPr/>
            <p:nvPr/>
          </p:nvSpPr>
          <p:spPr>
            <a:xfrm>
              <a:off x="67377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"/>
            <p:cNvSpPr/>
            <p:nvPr/>
          </p:nvSpPr>
          <p:spPr>
            <a:xfrm>
              <a:off x="7152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"/>
            <p:cNvSpPr/>
            <p:nvPr/>
          </p:nvSpPr>
          <p:spPr>
            <a:xfrm>
              <a:off x="7533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"/>
            <p:cNvSpPr/>
            <p:nvPr/>
          </p:nvSpPr>
          <p:spPr>
            <a:xfrm>
              <a:off x="794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"/>
            <p:cNvSpPr/>
            <p:nvPr/>
          </p:nvSpPr>
          <p:spPr>
            <a:xfrm>
              <a:off x="83282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"/>
            <p:cNvSpPr/>
            <p:nvPr/>
          </p:nvSpPr>
          <p:spPr>
            <a:xfrm>
              <a:off x="87257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"/>
            <p:cNvSpPr/>
            <p:nvPr/>
          </p:nvSpPr>
          <p:spPr>
            <a:xfrm>
              <a:off x="9139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"/>
            <p:cNvSpPr/>
            <p:nvPr/>
          </p:nvSpPr>
          <p:spPr>
            <a:xfrm>
              <a:off x="953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"/>
            <p:cNvSpPr/>
            <p:nvPr/>
          </p:nvSpPr>
          <p:spPr>
            <a:xfrm>
              <a:off x="9934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"/>
            <p:cNvSpPr/>
            <p:nvPr/>
          </p:nvSpPr>
          <p:spPr>
            <a:xfrm>
              <a:off x="10332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"/>
            <p:cNvSpPr/>
            <p:nvPr/>
          </p:nvSpPr>
          <p:spPr>
            <a:xfrm>
              <a:off x="107297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"/>
            <p:cNvSpPr/>
            <p:nvPr/>
          </p:nvSpPr>
          <p:spPr>
            <a:xfrm>
              <a:off x="11127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"/>
            <p:cNvSpPr/>
            <p:nvPr/>
          </p:nvSpPr>
          <p:spPr>
            <a:xfrm>
              <a:off x="1152500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"/>
            <p:cNvSpPr/>
            <p:nvPr/>
          </p:nvSpPr>
          <p:spPr>
            <a:xfrm>
              <a:off x="119227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"/>
            <p:cNvSpPr/>
            <p:nvPr/>
          </p:nvSpPr>
          <p:spPr>
            <a:xfrm>
              <a:off x="4352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"/>
            <p:cNvSpPr/>
            <p:nvPr/>
          </p:nvSpPr>
          <p:spPr>
            <a:xfrm>
              <a:off x="475025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"/>
            <p:cNvSpPr/>
            <p:nvPr/>
          </p:nvSpPr>
          <p:spPr>
            <a:xfrm>
              <a:off x="514750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7"/>
                    <a:pt x="258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"/>
            <p:cNvSpPr/>
            <p:nvPr/>
          </p:nvSpPr>
          <p:spPr>
            <a:xfrm>
              <a:off x="5545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"/>
            <p:cNvSpPr/>
            <p:nvPr/>
          </p:nvSpPr>
          <p:spPr>
            <a:xfrm>
              <a:off x="594250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6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"/>
            <p:cNvSpPr/>
            <p:nvPr/>
          </p:nvSpPr>
          <p:spPr>
            <a:xfrm>
              <a:off x="63402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"/>
            <p:cNvSpPr/>
            <p:nvPr/>
          </p:nvSpPr>
          <p:spPr>
            <a:xfrm>
              <a:off x="67377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"/>
            <p:cNvSpPr/>
            <p:nvPr/>
          </p:nvSpPr>
          <p:spPr>
            <a:xfrm>
              <a:off x="713525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"/>
            <p:cNvSpPr/>
            <p:nvPr/>
          </p:nvSpPr>
          <p:spPr>
            <a:xfrm>
              <a:off x="7533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"/>
            <p:cNvSpPr/>
            <p:nvPr/>
          </p:nvSpPr>
          <p:spPr>
            <a:xfrm>
              <a:off x="79307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"/>
            <p:cNvSpPr/>
            <p:nvPr/>
          </p:nvSpPr>
          <p:spPr>
            <a:xfrm>
              <a:off x="832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"/>
            <p:cNvSpPr/>
            <p:nvPr/>
          </p:nvSpPr>
          <p:spPr>
            <a:xfrm>
              <a:off x="872575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7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"/>
            <p:cNvSpPr/>
            <p:nvPr/>
          </p:nvSpPr>
          <p:spPr>
            <a:xfrm>
              <a:off x="9123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"/>
            <p:cNvSpPr/>
            <p:nvPr/>
          </p:nvSpPr>
          <p:spPr>
            <a:xfrm>
              <a:off x="952100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"/>
            <p:cNvSpPr/>
            <p:nvPr/>
          </p:nvSpPr>
          <p:spPr>
            <a:xfrm>
              <a:off x="991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"/>
            <p:cNvSpPr/>
            <p:nvPr/>
          </p:nvSpPr>
          <p:spPr>
            <a:xfrm>
              <a:off x="10316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"/>
            <p:cNvSpPr/>
            <p:nvPr/>
          </p:nvSpPr>
          <p:spPr>
            <a:xfrm>
              <a:off x="10713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"/>
            <p:cNvSpPr/>
            <p:nvPr/>
          </p:nvSpPr>
          <p:spPr>
            <a:xfrm>
              <a:off x="111110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"/>
            <p:cNvSpPr/>
            <p:nvPr/>
          </p:nvSpPr>
          <p:spPr>
            <a:xfrm>
              <a:off x="11508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"/>
            <p:cNvSpPr/>
            <p:nvPr/>
          </p:nvSpPr>
          <p:spPr>
            <a:xfrm>
              <a:off x="4750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"/>
            <p:cNvSpPr/>
            <p:nvPr/>
          </p:nvSpPr>
          <p:spPr>
            <a:xfrm>
              <a:off x="514750" y="6296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"/>
            <p:cNvSpPr/>
            <p:nvPr/>
          </p:nvSpPr>
          <p:spPr>
            <a:xfrm>
              <a:off x="5545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"/>
            <p:cNvSpPr/>
            <p:nvPr/>
          </p:nvSpPr>
          <p:spPr>
            <a:xfrm>
              <a:off x="594250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"/>
            <p:cNvSpPr/>
            <p:nvPr/>
          </p:nvSpPr>
          <p:spPr>
            <a:xfrm>
              <a:off x="63402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"/>
            <p:cNvSpPr/>
            <p:nvPr/>
          </p:nvSpPr>
          <p:spPr>
            <a:xfrm>
              <a:off x="67377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"/>
            <p:cNvSpPr/>
            <p:nvPr/>
          </p:nvSpPr>
          <p:spPr>
            <a:xfrm>
              <a:off x="71352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"/>
            <p:cNvSpPr/>
            <p:nvPr/>
          </p:nvSpPr>
          <p:spPr>
            <a:xfrm>
              <a:off x="7533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"/>
            <p:cNvSpPr/>
            <p:nvPr/>
          </p:nvSpPr>
          <p:spPr>
            <a:xfrm>
              <a:off x="793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"/>
            <p:cNvSpPr/>
            <p:nvPr/>
          </p:nvSpPr>
          <p:spPr>
            <a:xfrm>
              <a:off x="832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"/>
            <p:cNvSpPr/>
            <p:nvPr/>
          </p:nvSpPr>
          <p:spPr>
            <a:xfrm>
              <a:off x="8725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"/>
            <p:cNvSpPr/>
            <p:nvPr/>
          </p:nvSpPr>
          <p:spPr>
            <a:xfrm>
              <a:off x="9123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"/>
            <p:cNvSpPr/>
            <p:nvPr/>
          </p:nvSpPr>
          <p:spPr>
            <a:xfrm>
              <a:off x="952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"/>
            <p:cNvSpPr/>
            <p:nvPr/>
          </p:nvSpPr>
          <p:spPr>
            <a:xfrm>
              <a:off x="991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"/>
            <p:cNvSpPr/>
            <p:nvPr/>
          </p:nvSpPr>
          <p:spPr>
            <a:xfrm>
              <a:off x="103157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"/>
            <p:cNvSpPr/>
            <p:nvPr/>
          </p:nvSpPr>
          <p:spPr>
            <a:xfrm>
              <a:off x="107135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"/>
            <p:cNvSpPr/>
            <p:nvPr/>
          </p:nvSpPr>
          <p:spPr>
            <a:xfrm>
              <a:off x="11111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"/>
            <p:cNvSpPr/>
            <p:nvPr/>
          </p:nvSpPr>
          <p:spPr>
            <a:xfrm>
              <a:off x="514750" y="5955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"/>
            <p:cNvSpPr/>
            <p:nvPr/>
          </p:nvSpPr>
          <p:spPr>
            <a:xfrm>
              <a:off x="5545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"/>
            <p:cNvSpPr/>
            <p:nvPr/>
          </p:nvSpPr>
          <p:spPr>
            <a:xfrm>
              <a:off x="594250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"/>
            <p:cNvSpPr/>
            <p:nvPr/>
          </p:nvSpPr>
          <p:spPr>
            <a:xfrm>
              <a:off x="63402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"/>
            <p:cNvSpPr/>
            <p:nvPr/>
          </p:nvSpPr>
          <p:spPr>
            <a:xfrm>
              <a:off x="67377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"/>
            <p:cNvSpPr/>
            <p:nvPr/>
          </p:nvSpPr>
          <p:spPr>
            <a:xfrm>
              <a:off x="713525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8" y="1"/>
                    <a:pt x="1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"/>
            <p:cNvSpPr/>
            <p:nvPr/>
          </p:nvSpPr>
          <p:spPr>
            <a:xfrm>
              <a:off x="7533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"/>
            <p:cNvSpPr/>
            <p:nvPr/>
          </p:nvSpPr>
          <p:spPr>
            <a:xfrm>
              <a:off x="7930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ubicBezTo>
                    <a:pt x="86" y="1"/>
                    <a:pt x="1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"/>
            <p:cNvSpPr/>
            <p:nvPr/>
          </p:nvSpPr>
          <p:spPr>
            <a:xfrm>
              <a:off x="832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"/>
            <p:cNvSpPr/>
            <p:nvPr/>
          </p:nvSpPr>
          <p:spPr>
            <a:xfrm>
              <a:off x="8725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"/>
            <p:cNvSpPr/>
            <p:nvPr/>
          </p:nvSpPr>
          <p:spPr>
            <a:xfrm>
              <a:off x="9123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"/>
            <p:cNvSpPr/>
            <p:nvPr/>
          </p:nvSpPr>
          <p:spPr>
            <a:xfrm>
              <a:off x="952100" y="59552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"/>
            <p:cNvSpPr/>
            <p:nvPr/>
          </p:nvSpPr>
          <p:spPr>
            <a:xfrm>
              <a:off x="991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"/>
            <p:cNvSpPr/>
            <p:nvPr/>
          </p:nvSpPr>
          <p:spPr>
            <a:xfrm>
              <a:off x="10316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7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"/>
            <p:cNvSpPr/>
            <p:nvPr/>
          </p:nvSpPr>
          <p:spPr>
            <a:xfrm>
              <a:off x="1071350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"/>
            <p:cNvSpPr/>
            <p:nvPr/>
          </p:nvSpPr>
          <p:spPr>
            <a:xfrm>
              <a:off x="594250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"/>
            <p:cNvSpPr/>
            <p:nvPr/>
          </p:nvSpPr>
          <p:spPr>
            <a:xfrm>
              <a:off x="63402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"/>
            <p:cNvSpPr/>
            <p:nvPr/>
          </p:nvSpPr>
          <p:spPr>
            <a:xfrm>
              <a:off x="67377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"/>
            <p:cNvSpPr/>
            <p:nvPr/>
          </p:nvSpPr>
          <p:spPr>
            <a:xfrm>
              <a:off x="713525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"/>
            <p:cNvSpPr/>
            <p:nvPr/>
          </p:nvSpPr>
          <p:spPr>
            <a:xfrm>
              <a:off x="753300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"/>
            <p:cNvSpPr/>
            <p:nvPr/>
          </p:nvSpPr>
          <p:spPr>
            <a:xfrm>
              <a:off x="793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"/>
            <p:cNvSpPr/>
            <p:nvPr/>
          </p:nvSpPr>
          <p:spPr>
            <a:xfrm>
              <a:off x="832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"/>
            <p:cNvSpPr/>
            <p:nvPr/>
          </p:nvSpPr>
          <p:spPr>
            <a:xfrm>
              <a:off x="8725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5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"/>
            <p:cNvSpPr/>
            <p:nvPr/>
          </p:nvSpPr>
          <p:spPr>
            <a:xfrm>
              <a:off x="9123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"/>
            <p:cNvSpPr/>
            <p:nvPr/>
          </p:nvSpPr>
          <p:spPr>
            <a:xfrm>
              <a:off x="952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"/>
            <p:cNvSpPr/>
            <p:nvPr/>
          </p:nvSpPr>
          <p:spPr>
            <a:xfrm>
              <a:off x="991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"/>
            <p:cNvSpPr/>
            <p:nvPr/>
          </p:nvSpPr>
          <p:spPr>
            <a:xfrm>
              <a:off x="673775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"/>
            <p:cNvSpPr/>
            <p:nvPr/>
          </p:nvSpPr>
          <p:spPr>
            <a:xfrm>
              <a:off x="713525" y="527300"/>
              <a:ext cx="11400" cy="9750"/>
            </a:xfrm>
            <a:custGeom>
              <a:avLst/>
              <a:gdLst/>
              <a:ahLst/>
              <a:cxnLst/>
              <a:rect l="l" t="t" r="r" b="b"/>
              <a:pathLst>
                <a:path w="456" h="390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"/>
            <p:cNvSpPr/>
            <p:nvPr/>
          </p:nvSpPr>
          <p:spPr>
            <a:xfrm>
              <a:off x="753300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"/>
            <p:cNvSpPr/>
            <p:nvPr/>
          </p:nvSpPr>
          <p:spPr>
            <a:xfrm>
              <a:off x="7930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"/>
            <p:cNvSpPr/>
            <p:nvPr/>
          </p:nvSpPr>
          <p:spPr>
            <a:xfrm>
              <a:off x="8328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"/>
            <p:cNvSpPr/>
            <p:nvPr/>
          </p:nvSpPr>
          <p:spPr>
            <a:xfrm>
              <a:off x="8725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5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"/>
            <p:cNvSpPr/>
            <p:nvPr/>
          </p:nvSpPr>
          <p:spPr>
            <a:xfrm>
              <a:off x="9123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1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"/>
            <p:cNvSpPr/>
            <p:nvPr/>
          </p:nvSpPr>
          <p:spPr>
            <a:xfrm>
              <a:off x="594250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"/>
            <p:cNvSpPr/>
            <p:nvPr/>
          </p:nvSpPr>
          <p:spPr>
            <a:xfrm>
              <a:off x="63402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"/>
            <p:cNvSpPr/>
            <p:nvPr/>
          </p:nvSpPr>
          <p:spPr>
            <a:xfrm>
              <a:off x="67377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"/>
            <p:cNvSpPr/>
            <p:nvPr/>
          </p:nvSpPr>
          <p:spPr>
            <a:xfrm>
              <a:off x="713525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"/>
            <p:cNvSpPr/>
            <p:nvPr/>
          </p:nvSpPr>
          <p:spPr>
            <a:xfrm>
              <a:off x="753300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"/>
            <p:cNvSpPr/>
            <p:nvPr/>
          </p:nvSpPr>
          <p:spPr>
            <a:xfrm>
              <a:off x="793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"/>
            <p:cNvSpPr/>
            <p:nvPr/>
          </p:nvSpPr>
          <p:spPr>
            <a:xfrm>
              <a:off x="832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"/>
            <p:cNvSpPr/>
            <p:nvPr/>
          </p:nvSpPr>
          <p:spPr>
            <a:xfrm>
              <a:off x="8725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"/>
            <p:cNvSpPr/>
            <p:nvPr/>
          </p:nvSpPr>
          <p:spPr>
            <a:xfrm>
              <a:off x="9123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"/>
            <p:cNvSpPr/>
            <p:nvPr/>
          </p:nvSpPr>
          <p:spPr>
            <a:xfrm>
              <a:off x="952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"/>
            <p:cNvSpPr/>
            <p:nvPr/>
          </p:nvSpPr>
          <p:spPr>
            <a:xfrm>
              <a:off x="991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"/>
            <p:cNvSpPr/>
            <p:nvPr/>
          </p:nvSpPr>
          <p:spPr>
            <a:xfrm>
              <a:off x="5147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"/>
            <p:cNvSpPr/>
            <p:nvPr/>
          </p:nvSpPr>
          <p:spPr>
            <a:xfrm>
              <a:off x="5545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"/>
            <p:cNvSpPr/>
            <p:nvPr/>
          </p:nvSpPr>
          <p:spPr>
            <a:xfrm>
              <a:off x="594250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"/>
            <p:cNvSpPr/>
            <p:nvPr/>
          </p:nvSpPr>
          <p:spPr>
            <a:xfrm>
              <a:off x="63402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"/>
            <p:cNvSpPr/>
            <p:nvPr/>
          </p:nvSpPr>
          <p:spPr>
            <a:xfrm>
              <a:off x="67377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"/>
            <p:cNvSpPr/>
            <p:nvPr/>
          </p:nvSpPr>
          <p:spPr>
            <a:xfrm>
              <a:off x="673775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"/>
            <p:cNvSpPr/>
            <p:nvPr/>
          </p:nvSpPr>
          <p:spPr>
            <a:xfrm>
              <a:off x="713525" y="16186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"/>
            <p:cNvSpPr/>
            <p:nvPr/>
          </p:nvSpPr>
          <p:spPr>
            <a:xfrm>
              <a:off x="753300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"/>
            <p:cNvSpPr/>
            <p:nvPr/>
          </p:nvSpPr>
          <p:spPr>
            <a:xfrm>
              <a:off x="7930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"/>
            <p:cNvSpPr/>
            <p:nvPr/>
          </p:nvSpPr>
          <p:spPr>
            <a:xfrm>
              <a:off x="8328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"/>
            <p:cNvSpPr/>
            <p:nvPr/>
          </p:nvSpPr>
          <p:spPr>
            <a:xfrm>
              <a:off x="8725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"/>
            <p:cNvSpPr/>
            <p:nvPr/>
          </p:nvSpPr>
          <p:spPr>
            <a:xfrm>
              <a:off x="9123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"/>
            <p:cNvSpPr/>
            <p:nvPr/>
          </p:nvSpPr>
          <p:spPr>
            <a:xfrm>
              <a:off x="71352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"/>
            <p:cNvSpPr/>
            <p:nvPr/>
          </p:nvSpPr>
          <p:spPr>
            <a:xfrm>
              <a:off x="7533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"/>
            <p:cNvSpPr/>
            <p:nvPr/>
          </p:nvSpPr>
          <p:spPr>
            <a:xfrm>
              <a:off x="793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"/>
            <p:cNvSpPr/>
            <p:nvPr/>
          </p:nvSpPr>
          <p:spPr>
            <a:xfrm>
              <a:off x="832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"/>
            <p:cNvSpPr/>
            <p:nvPr/>
          </p:nvSpPr>
          <p:spPr>
            <a:xfrm>
              <a:off x="8725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"/>
            <p:cNvSpPr/>
            <p:nvPr/>
          </p:nvSpPr>
          <p:spPr>
            <a:xfrm>
              <a:off x="9123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"/>
            <p:cNvSpPr/>
            <p:nvPr/>
          </p:nvSpPr>
          <p:spPr>
            <a:xfrm>
              <a:off x="952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"/>
            <p:cNvSpPr/>
            <p:nvPr/>
          </p:nvSpPr>
          <p:spPr>
            <a:xfrm>
              <a:off x="991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"/>
            <p:cNvSpPr/>
            <p:nvPr/>
          </p:nvSpPr>
          <p:spPr>
            <a:xfrm>
              <a:off x="103157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"/>
            <p:cNvSpPr/>
            <p:nvPr/>
          </p:nvSpPr>
          <p:spPr>
            <a:xfrm>
              <a:off x="10713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"/>
            <p:cNvSpPr/>
            <p:nvPr/>
          </p:nvSpPr>
          <p:spPr>
            <a:xfrm>
              <a:off x="12717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"/>
            <p:cNvSpPr/>
            <p:nvPr/>
          </p:nvSpPr>
          <p:spPr>
            <a:xfrm>
              <a:off x="12717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"/>
            <p:cNvSpPr/>
            <p:nvPr/>
          </p:nvSpPr>
          <p:spPr>
            <a:xfrm>
              <a:off x="12717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"/>
            <p:cNvSpPr/>
            <p:nvPr/>
          </p:nvSpPr>
          <p:spPr>
            <a:xfrm>
              <a:off x="13115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"/>
            <p:cNvSpPr/>
            <p:nvPr/>
          </p:nvSpPr>
          <p:spPr>
            <a:xfrm>
              <a:off x="12717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"/>
            <p:cNvSpPr/>
            <p:nvPr/>
          </p:nvSpPr>
          <p:spPr>
            <a:xfrm>
              <a:off x="13115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"/>
            <p:cNvSpPr/>
            <p:nvPr/>
          </p:nvSpPr>
          <p:spPr>
            <a:xfrm>
              <a:off x="12717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"/>
            <p:cNvSpPr/>
            <p:nvPr/>
          </p:nvSpPr>
          <p:spPr>
            <a:xfrm>
              <a:off x="13115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"/>
            <p:cNvSpPr/>
            <p:nvPr/>
          </p:nvSpPr>
          <p:spPr>
            <a:xfrm>
              <a:off x="12717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"/>
            <p:cNvSpPr/>
            <p:nvPr/>
          </p:nvSpPr>
          <p:spPr>
            <a:xfrm>
              <a:off x="13115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"/>
            <p:cNvSpPr/>
            <p:nvPr/>
          </p:nvSpPr>
          <p:spPr>
            <a:xfrm>
              <a:off x="13512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"/>
            <p:cNvSpPr/>
            <p:nvPr/>
          </p:nvSpPr>
          <p:spPr>
            <a:xfrm>
              <a:off x="12717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"/>
            <p:cNvSpPr/>
            <p:nvPr/>
          </p:nvSpPr>
          <p:spPr>
            <a:xfrm>
              <a:off x="13115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"/>
            <p:cNvSpPr/>
            <p:nvPr/>
          </p:nvSpPr>
          <p:spPr>
            <a:xfrm>
              <a:off x="13512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"/>
            <p:cNvSpPr/>
            <p:nvPr/>
          </p:nvSpPr>
          <p:spPr>
            <a:xfrm>
              <a:off x="12717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"/>
            <p:cNvSpPr/>
            <p:nvPr/>
          </p:nvSpPr>
          <p:spPr>
            <a:xfrm>
              <a:off x="13115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"/>
            <p:cNvSpPr/>
            <p:nvPr/>
          </p:nvSpPr>
          <p:spPr>
            <a:xfrm>
              <a:off x="13512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"/>
            <p:cNvSpPr/>
            <p:nvPr/>
          </p:nvSpPr>
          <p:spPr>
            <a:xfrm>
              <a:off x="12717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"/>
            <p:cNvSpPr/>
            <p:nvPr/>
          </p:nvSpPr>
          <p:spPr>
            <a:xfrm>
              <a:off x="13115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"/>
            <p:cNvSpPr/>
            <p:nvPr/>
          </p:nvSpPr>
          <p:spPr>
            <a:xfrm>
              <a:off x="13512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"/>
            <p:cNvSpPr/>
            <p:nvPr/>
          </p:nvSpPr>
          <p:spPr>
            <a:xfrm>
              <a:off x="12717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"/>
            <p:cNvSpPr/>
            <p:nvPr/>
          </p:nvSpPr>
          <p:spPr>
            <a:xfrm>
              <a:off x="13115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5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"/>
            <p:cNvSpPr/>
            <p:nvPr/>
          </p:nvSpPr>
          <p:spPr>
            <a:xfrm>
              <a:off x="13512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1" y="388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"/>
            <p:cNvSpPr/>
            <p:nvPr/>
          </p:nvSpPr>
          <p:spPr>
            <a:xfrm>
              <a:off x="12717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"/>
            <p:cNvSpPr/>
            <p:nvPr/>
          </p:nvSpPr>
          <p:spPr>
            <a:xfrm>
              <a:off x="13115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5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"/>
            <p:cNvSpPr/>
            <p:nvPr/>
          </p:nvSpPr>
          <p:spPr>
            <a:xfrm>
              <a:off x="13512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1" y="388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"/>
            <p:cNvSpPr/>
            <p:nvPr/>
          </p:nvSpPr>
          <p:spPr>
            <a:xfrm>
              <a:off x="12717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"/>
            <p:cNvSpPr/>
            <p:nvPr/>
          </p:nvSpPr>
          <p:spPr>
            <a:xfrm>
              <a:off x="13115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"/>
            <p:cNvSpPr/>
            <p:nvPr/>
          </p:nvSpPr>
          <p:spPr>
            <a:xfrm>
              <a:off x="12717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"/>
            <p:cNvSpPr/>
            <p:nvPr/>
          </p:nvSpPr>
          <p:spPr>
            <a:xfrm>
              <a:off x="13115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"/>
            <p:cNvSpPr/>
            <p:nvPr/>
          </p:nvSpPr>
          <p:spPr>
            <a:xfrm>
              <a:off x="12717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"/>
            <p:cNvSpPr/>
            <p:nvPr/>
          </p:nvSpPr>
          <p:spPr>
            <a:xfrm>
              <a:off x="13115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"/>
            <p:cNvSpPr/>
            <p:nvPr/>
          </p:nvSpPr>
          <p:spPr>
            <a:xfrm>
              <a:off x="12717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"/>
            <p:cNvSpPr/>
            <p:nvPr/>
          </p:nvSpPr>
          <p:spPr>
            <a:xfrm>
              <a:off x="13115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"/>
            <p:cNvSpPr/>
            <p:nvPr/>
          </p:nvSpPr>
          <p:spPr>
            <a:xfrm>
              <a:off x="12717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"/>
            <p:cNvSpPr/>
            <p:nvPr/>
          </p:nvSpPr>
          <p:spPr>
            <a:xfrm>
              <a:off x="12717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6" name="Google Shape;1736;p2"/>
          <p:cNvSpPr/>
          <p:nvPr/>
        </p:nvSpPr>
        <p:spPr>
          <a:xfrm>
            <a:off x="134148" y="4324586"/>
            <a:ext cx="445241" cy="385621"/>
          </a:xfrm>
          <a:custGeom>
            <a:avLst/>
            <a:gdLst/>
            <a:ahLst/>
            <a:cxnLst/>
            <a:rect l="l" t="t" r="r" b="b"/>
            <a:pathLst>
              <a:path w="10037" h="8693" extrusionOk="0">
                <a:moveTo>
                  <a:pt x="2509" y="1"/>
                </a:moveTo>
                <a:lnTo>
                  <a:pt x="0" y="4347"/>
                </a:lnTo>
                <a:lnTo>
                  <a:pt x="2509" y="8693"/>
                </a:lnTo>
                <a:lnTo>
                  <a:pt x="7526" y="8693"/>
                </a:lnTo>
                <a:lnTo>
                  <a:pt x="10037" y="4347"/>
                </a:lnTo>
                <a:lnTo>
                  <a:pt x="75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2"/>
          <p:cNvSpPr/>
          <p:nvPr/>
        </p:nvSpPr>
        <p:spPr>
          <a:xfrm>
            <a:off x="0" y="4190838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6" y="424"/>
                </a:moveTo>
                <a:lnTo>
                  <a:pt x="27770" y="24457"/>
                </a:lnTo>
                <a:lnTo>
                  <a:pt x="359" y="24457"/>
                </a:lnTo>
                <a:lnTo>
                  <a:pt x="14066" y="424"/>
                </a:lnTo>
                <a:close/>
                <a:moveTo>
                  <a:pt x="14066" y="1"/>
                </a:moveTo>
                <a:lnTo>
                  <a:pt x="88" y="24511"/>
                </a:lnTo>
                <a:lnTo>
                  <a:pt x="0" y="24667"/>
                </a:lnTo>
                <a:lnTo>
                  <a:pt x="28131" y="24667"/>
                </a:lnTo>
                <a:lnTo>
                  <a:pt x="140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2"/>
          <p:cNvSpPr/>
          <p:nvPr/>
        </p:nvSpPr>
        <p:spPr>
          <a:xfrm>
            <a:off x="652062" y="4589288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7" y="423"/>
                </a:moveTo>
                <a:lnTo>
                  <a:pt x="27772" y="24458"/>
                </a:lnTo>
                <a:lnTo>
                  <a:pt x="361" y="24458"/>
                </a:lnTo>
                <a:lnTo>
                  <a:pt x="14067" y="423"/>
                </a:lnTo>
                <a:close/>
                <a:moveTo>
                  <a:pt x="14067" y="0"/>
                </a:moveTo>
                <a:lnTo>
                  <a:pt x="90" y="24510"/>
                </a:lnTo>
                <a:lnTo>
                  <a:pt x="0" y="24666"/>
                </a:lnTo>
                <a:lnTo>
                  <a:pt x="28131" y="24666"/>
                </a:lnTo>
                <a:lnTo>
                  <a:pt x="14067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2"/>
          <p:cNvSpPr/>
          <p:nvPr/>
        </p:nvSpPr>
        <p:spPr>
          <a:xfrm>
            <a:off x="-244675" y="1453189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2"/>
          <p:cNvSpPr/>
          <p:nvPr/>
        </p:nvSpPr>
        <p:spPr>
          <a:xfrm>
            <a:off x="678022" y="2230316"/>
            <a:ext cx="277040" cy="252486"/>
          </a:xfrm>
          <a:custGeom>
            <a:avLst/>
            <a:gdLst/>
            <a:ahLst/>
            <a:cxnLst/>
            <a:rect l="l" t="t" r="r" b="b"/>
            <a:pathLst>
              <a:path w="6623" h="6036" extrusionOk="0">
                <a:moveTo>
                  <a:pt x="3311" y="1"/>
                </a:moveTo>
                <a:cubicBezTo>
                  <a:pt x="2539" y="1"/>
                  <a:pt x="1767" y="295"/>
                  <a:pt x="1178" y="884"/>
                </a:cubicBezTo>
                <a:cubicBezTo>
                  <a:pt x="0" y="2064"/>
                  <a:pt x="0" y="3974"/>
                  <a:pt x="1178" y="5151"/>
                </a:cubicBezTo>
                <a:cubicBezTo>
                  <a:pt x="1767" y="5741"/>
                  <a:pt x="2539" y="6036"/>
                  <a:pt x="3311" y="6036"/>
                </a:cubicBezTo>
                <a:cubicBezTo>
                  <a:pt x="4084" y="6036"/>
                  <a:pt x="4856" y="5741"/>
                  <a:pt x="5445" y="5151"/>
                </a:cubicBezTo>
                <a:cubicBezTo>
                  <a:pt x="6623" y="3974"/>
                  <a:pt x="6623" y="2064"/>
                  <a:pt x="5445" y="884"/>
                </a:cubicBezTo>
                <a:cubicBezTo>
                  <a:pt x="4856" y="295"/>
                  <a:pt x="4084" y="1"/>
                  <a:pt x="3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1" name="Google Shape;1741;p2"/>
          <p:cNvGrpSpPr/>
          <p:nvPr/>
        </p:nvGrpSpPr>
        <p:grpSpPr>
          <a:xfrm>
            <a:off x="635480" y="2997806"/>
            <a:ext cx="1019815" cy="944312"/>
            <a:chOff x="2113525" y="2880575"/>
            <a:chExt cx="609500" cy="564375"/>
          </a:xfrm>
        </p:grpSpPr>
        <p:sp>
          <p:nvSpPr>
            <p:cNvPr id="1742" name="Google Shape;1742;p2"/>
            <p:cNvSpPr/>
            <p:nvPr/>
          </p:nvSpPr>
          <p:spPr>
            <a:xfrm>
              <a:off x="2159100" y="3015125"/>
              <a:ext cx="58125" cy="55900"/>
            </a:xfrm>
            <a:custGeom>
              <a:avLst/>
              <a:gdLst/>
              <a:ahLst/>
              <a:cxnLst/>
              <a:rect l="l" t="t" r="r" b="b"/>
              <a:pathLst>
                <a:path w="2325" h="2236" extrusionOk="0">
                  <a:moveTo>
                    <a:pt x="1206" y="0"/>
                  </a:moveTo>
                  <a:cubicBezTo>
                    <a:pt x="754" y="0"/>
                    <a:pt x="347" y="271"/>
                    <a:pt x="174" y="690"/>
                  </a:cubicBezTo>
                  <a:cubicBezTo>
                    <a:pt x="1" y="1107"/>
                    <a:pt x="96" y="1589"/>
                    <a:pt x="416" y="1907"/>
                  </a:cubicBezTo>
                  <a:cubicBezTo>
                    <a:pt x="630" y="2121"/>
                    <a:pt x="916" y="2235"/>
                    <a:pt x="1207" y="2235"/>
                  </a:cubicBezTo>
                  <a:cubicBezTo>
                    <a:pt x="1351" y="2235"/>
                    <a:pt x="1496" y="2207"/>
                    <a:pt x="1634" y="2150"/>
                  </a:cubicBezTo>
                  <a:cubicBezTo>
                    <a:pt x="2052" y="1977"/>
                    <a:pt x="2325" y="1569"/>
                    <a:pt x="2325" y="1117"/>
                  </a:cubicBezTo>
                  <a:cubicBezTo>
                    <a:pt x="2325" y="500"/>
                    <a:pt x="1823" y="0"/>
                    <a:pt x="1206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"/>
            <p:cNvSpPr/>
            <p:nvPr/>
          </p:nvSpPr>
          <p:spPr>
            <a:xfrm>
              <a:off x="2113525" y="2967325"/>
              <a:ext cx="151450" cy="151450"/>
            </a:xfrm>
            <a:custGeom>
              <a:avLst/>
              <a:gdLst/>
              <a:ahLst/>
              <a:cxnLst/>
              <a:rect l="l" t="t" r="r" b="b"/>
              <a:pathLst>
                <a:path w="6058" h="6058" extrusionOk="0">
                  <a:moveTo>
                    <a:pt x="3029" y="210"/>
                  </a:moveTo>
                  <a:cubicBezTo>
                    <a:pt x="4583" y="210"/>
                    <a:pt x="5849" y="1476"/>
                    <a:pt x="5849" y="3029"/>
                  </a:cubicBezTo>
                  <a:cubicBezTo>
                    <a:pt x="5849" y="4583"/>
                    <a:pt x="4583" y="5849"/>
                    <a:pt x="3029" y="5849"/>
                  </a:cubicBezTo>
                  <a:cubicBezTo>
                    <a:pt x="1474" y="5849"/>
                    <a:pt x="210" y="4583"/>
                    <a:pt x="210" y="3029"/>
                  </a:cubicBezTo>
                  <a:cubicBezTo>
                    <a:pt x="210" y="1476"/>
                    <a:pt x="1475" y="210"/>
                    <a:pt x="3029" y="210"/>
                  </a:cubicBezTo>
                  <a:close/>
                  <a:moveTo>
                    <a:pt x="3029" y="1"/>
                  </a:moveTo>
                  <a:cubicBezTo>
                    <a:pt x="1359" y="1"/>
                    <a:pt x="0" y="1359"/>
                    <a:pt x="0" y="3029"/>
                  </a:cubicBezTo>
                  <a:cubicBezTo>
                    <a:pt x="0" y="4700"/>
                    <a:pt x="1359" y="6058"/>
                    <a:pt x="3029" y="6058"/>
                  </a:cubicBezTo>
                  <a:cubicBezTo>
                    <a:pt x="4700" y="6058"/>
                    <a:pt x="6058" y="4700"/>
                    <a:pt x="6058" y="3029"/>
                  </a:cubicBezTo>
                  <a:cubicBezTo>
                    <a:pt x="6058" y="1360"/>
                    <a:pt x="4700" y="1"/>
                    <a:pt x="302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"/>
            <p:cNvSpPr/>
            <p:nvPr/>
          </p:nvSpPr>
          <p:spPr>
            <a:xfrm>
              <a:off x="2158650" y="2880575"/>
              <a:ext cx="564375" cy="564375"/>
            </a:xfrm>
            <a:custGeom>
              <a:avLst/>
              <a:gdLst/>
              <a:ahLst/>
              <a:cxnLst/>
              <a:rect l="l" t="t" r="r" b="b"/>
              <a:pathLst>
                <a:path w="22575" h="22575" extrusionOk="0">
                  <a:moveTo>
                    <a:pt x="11288" y="210"/>
                  </a:moveTo>
                  <a:cubicBezTo>
                    <a:pt x="17395" y="210"/>
                    <a:pt x="22366" y="5181"/>
                    <a:pt x="22366" y="11289"/>
                  </a:cubicBezTo>
                  <a:cubicBezTo>
                    <a:pt x="22366" y="17397"/>
                    <a:pt x="17397" y="22367"/>
                    <a:pt x="11288" y="22367"/>
                  </a:cubicBezTo>
                  <a:cubicBezTo>
                    <a:pt x="5179" y="22367"/>
                    <a:pt x="210" y="17397"/>
                    <a:pt x="210" y="11288"/>
                  </a:cubicBezTo>
                  <a:cubicBezTo>
                    <a:pt x="210" y="5181"/>
                    <a:pt x="5179" y="210"/>
                    <a:pt x="11288" y="210"/>
                  </a:cubicBezTo>
                  <a:close/>
                  <a:moveTo>
                    <a:pt x="11288" y="1"/>
                  </a:moveTo>
                  <a:cubicBezTo>
                    <a:pt x="5064" y="1"/>
                    <a:pt x="1" y="5064"/>
                    <a:pt x="1" y="11288"/>
                  </a:cubicBezTo>
                  <a:cubicBezTo>
                    <a:pt x="1" y="17512"/>
                    <a:pt x="5064" y="22575"/>
                    <a:pt x="11288" y="22575"/>
                  </a:cubicBezTo>
                  <a:cubicBezTo>
                    <a:pt x="17512" y="22575"/>
                    <a:pt x="22575" y="17512"/>
                    <a:pt x="22575" y="11288"/>
                  </a:cubicBezTo>
                  <a:cubicBezTo>
                    <a:pt x="22575" y="5064"/>
                    <a:pt x="17512" y="1"/>
                    <a:pt x="11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"/>
            <p:cNvSpPr/>
            <p:nvPr/>
          </p:nvSpPr>
          <p:spPr>
            <a:xfrm>
              <a:off x="2542800" y="2882550"/>
              <a:ext cx="55925" cy="55925"/>
            </a:xfrm>
            <a:custGeom>
              <a:avLst/>
              <a:gdLst/>
              <a:ahLst/>
              <a:cxnLst/>
              <a:rect l="l" t="t" r="r" b="b"/>
              <a:pathLst>
                <a:path w="2237" h="2237" extrusionOk="0">
                  <a:moveTo>
                    <a:pt x="1118" y="1"/>
                  </a:moveTo>
                  <a:cubicBezTo>
                    <a:pt x="501" y="1"/>
                    <a:pt x="1" y="501"/>
                    <a:pt x="1" y="1118"/>
                  </a:cubicBezTo>
                  <a:cubicBezTo>
                    <a:pt x="1" y="1736"/>
                    <a:pt x="501" y="2237"/>
                    <a:pt x="1118" y="2237"/>
                  </a:cubicBezTo>
                  <a:cubicBezTo>
                    <a:pt x="1737" y="2237"/>
                    <a:pt x="2237" y="1736"/>
                    <a:pt x="2237" y="1118"/>
                  </a:cubicBezTo>
                  <a:cubicBezTo>
                    <a:pt x="2237" y="501"/>
                    <a:pt x="1737" y="1"/>
                    <a:pt x="1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6" name="Google Shape;1746;p2"/>
          <p:cNvGrpSpPr/>
          <p:nvPr/>
        </p:nvGrpSpPr>
        <p:grpSpPr>
          <a:xfrm>
            <a:off x="181799" y="1836767"/>
            <a:ext cx="349968" cy="2052568"/>
            <a:chOff x="1037125" y="2236325"/>
            <a:chExt cx="149100" cy="874475"/>
          </a:xfrm>
        </p:grpSpPr>
        <p:sp>
          <p:nvSpPr>
            <p:cNvPr id="1747" name="Google Shape;1747;p2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3" name="Google Shape;1783;p2"/>
          <p:cNvSpPr/>
          <p:nvPr/>
        </p:nvSpPr>
        <p:spPr>
          <a:xfrm>
            <a:off x="531775" y="-489552"/>
            <a:ext cx="1891083" cy="1891083"/>
          </a:xfrm>
          <a:custGeom>
            <a:avLst/>
            <a:gdLst/>
            <a:ahLst/>
            <a:cxnLst/>
            <a:rect l="l" t="t" r="r" b="b"/>
            <a:pathLst>
              <a:path w="55702" h="55702" extrusionOk="0">
                <a:moveTo>
                  <a:pt x="27851" y="210"/>
                </a:moveTo>
                <a:cubicBezTo>
                  <a:pt x="43093" y="210"/>
                  <a:pt x="55493" y="12609"/>
                  <a:pt x="55493" y="27851"/>
                </a:cubicBezTo>
                <a:cubicBezTo>
                  <a:pt x="55493" y="43093"/>
                  <a:pt x="43093" y="55493"/>
                  <a:pt x="27851" y="55493"/>
                </a:cubicBezTo>
                <a:cubicBezTo>
                  <a:pt x="12609" y="55493"/>
                  <a:pt x="210" y="43093"/>
                  <a:pt x="210" y="27851"/>
                </a:cubicBezTo>
                <a:cubicBezTo>
                  <a:pt x="210" y="12609"/>
                  <a:pt x="12609" y="210"/>
                  <a:pt x="27851" y="210"/>
                </a:cubicBezTo>
                <a:close/>
                <a:moveTo>
                  <a:pt x="27851" y="1"/>
                </a:moveTo>
                <a:cubicBezTo>
                  <a:pt x="12494" y="1"/>
                  <a:pt x="0" y="12494"/>
                  <a:pt x="0" y="27851"/>
                </a:cubicBezTo>
                <a:cubicBezTo>
                  <a:pt x="0" y="43208"/>
                  <a:pt x="12494" y="55702"/>
                  <a:pt x="27851" y="55702"/>
                </a:cubicBezTo>
                <a:cubicBezTo>
                  <a:pt x="43208" y="55702"/>
                  <a:pt x="55702" y="43208"/>
                  <a:pt x="55702" y="27851"/>
                </a:cubicBezTo>
                <a:cubicBezTo>
                  <a:pt x="55702" y="12494"/>
                  <a:pt x="43208" y="1"/>
                  <a:pt x="278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" name="Google Shape;1784;p2"/>
          <p:cNvSpPr/>
          <p:nvPr/>
        </p:nvSpPr>
        <p:spPr>
          <a:xfrm>
            <a:off x="796150" y="-506867"/>
            <a:ext cx="1737934" cy="1644029"/>
          </a:xfrm>
          <a:custGeom>
            <a:avLst/>
            <a:gdLst/>
            <a:ahLst/>
            <a:cxnLst/>
            <a:rect l="l" t="t" r="r" b="b"/>
            <a:pathLst>
              <a:path w="51191" h="48425" extrusionOk="0">
                <a:moveTo>
                  <a:pt x="20064" y="1"/>
                </a:moveTo>
                <a:cubicBezTo>
                  <a:pt x="12798" y="1"/>
                  <a:pt x="5532" y="2766"/>
                  <a:pt x="0" y="8298"/>
                </a:cubicBezTo>
                <a:lnTo>
                  <a:pt x="889" y="9186"/>
                </a:lnTo>
                <a:cubicBezTo>
                  <a:pt x="6175" y="3899"/>
                  <a:pt x="13120" y="1256"/>
                  <a:pt x="20064" y="1256"/>
                </a:cubicBezTo>
                <a:cubicBezTo>
                  <a:pt x="27009" y="1256"/>
                  <a:pt x="33953" y="3899"/>
                  <a:pt x="39240" y="9186"/>
                </a:cubicBezTo>
                <a:cubicBezTo>
                  <a:pt x="49813" y="19759"/>
                  <a:pt x="49813" y="36964"/>
                  <a:pt x="39240" y="47537"/>
                </a:cubicBezTo>
                <a:lnTo>
                  <a:pt x="40128" y="48425"/>
                </a:lnTo>
                <a:cubicBezTo>
                  <a:pt x="51191" y="37361"/>
                  <a:pt x="51191" y="19360"/>
                  <a:pt x="40128" y="8298"/>
                </a:cubicBezTo>
                <a:cubicBezTo>
                  <a:pt x="34597" y="2766"/>
                  <a:pt x="27330" y="1"/>
                  <a:pt x="20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5" name="Google Shape;1785;p2"/>
          <p:cNvGrpSpPr/>
          <p:nvPr/>
        </p:nvGrpSpPr>
        <p:grpSpPr>
          <a:xfrm>
            <a:off x="858989" y="-149437"/>
            <a:ext cx="1236640" cy="1210852"/>
            <a:chOff x="236475" y="527300"/>
            <a:chExt cx="1124525" cy="1101075"/>
          </a:xfrm>
        </p:grpSpPr>
        <p:sp>
          <p:nvSpPr>
            <p:cNvPr id="1786" name="Google Shape;1786;p2"/>
            <p:cNvSpPr/>
            <p:nvPr/>
          </p:nvSpPr>
          <p:spPr>
            <a:xfrm>
              <a:off x="4352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"/>
            <p:cNvSpPr/>
            <p:nvPr/>
          </p:nvSpPr>
          <p:spPr>
            <a:xfrm>
              <a:off x="4750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"/>
            <p:cNvSpPr/>
            <p:nvPr/>
          </p:nvSpPr>
          <p:spPr>
            <a:xfrm>
              <a:off x="5147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"/>
            <p:cNvSpPr/>
            <p:nvPr/>
          </p:nvSpPr>
          <p:spPr>
            <a:xfrm>
              <a:off x="5545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"/>
            <p:cNvSpPr/>
            <p:nvPr/>
          </p:nvSpPr>
          <p:spPr>
            <a:xfrm>
              <a:off x="594250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"/>
            <p:cNvSpPr/>
            <p:nvPr/>
          </p:nvSpPr>
          <p:spPr>
            <a:xfrm>
              <a:off x="63402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"/>
            <p:cNvSpPr/>
            <p:nvPr/>
          </p:nvSpPr>
          <p:spPr>
            <a:xfrm>
              <a:off x="67377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"/>
            <p:cNvSpPr/>
            <p:nvPr/>
          </p:nvSpPr>
          <p:spPr>
            <a:xfrm>
              <a:off x="71352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"/>
            <p:cNvSpPr/>
            <p:nvPr/>
          </p:nvSpPr>
          <p:spPr>
            <a:xfrm>
              <a:off x="7533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"/>
            <p:cNvSpPr/>
            <p:nvPr/>
          </p:nvSpPr>
          <p:spPr>
            <a:xfrm>
              <a:off x="793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"/>
            <p:cNvSpPr/>
            <p:nvPr/>
          </p:nvSpPr>
          <p:spPr>
            <a:xfrm>
              <a:off x="832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"/>
            <p:cNvSpPr/>
            <p:nvPr/>
          </p:nvSpPr>
          <p:spPr>
            <a:xfrm>
              <a:off x="8725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"/>
            <p:cNvSpPr/>
            <p:nvPr/>
          </p:nvSpPr>
          <p:spPr>
            <a:xfrm>
              <a:off x="9123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"/>
            <p:cNvSpPr/>
            <p:nvPr/>
          </p:nvSpPr>
          <p:spPr>
            <a:xfrm>
              <a:off x="952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"/>
            <p:cNvSpPr/>
            <p:nvPr/>
          </p:nvSpPr>
          <p:spPr>
            <a:xfrm>
              <a:off x="991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"/>
            <p:cNvSpPr/>
            <p:nvPr/>
          </p:nvSpPr>
          <p:spPr>
            <a:xfrm>
              <a:off x="103157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9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"/>
            <p:cNvSpPr/>
            <p:nvPr/>
          </p:nvSpPr>
          <p:spPr>
            <a:xfrm>
              <a:off x="10713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"/>
            <p:cNvSpPr/>
            <p:nvPr/>
          </p:nvSpPr>
          <p:spPr>
            <a:xfrm>
              <a:off x="11111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"/>
            <p:cNvSpPr/>
            <p:nvPr/>
          </p:nvSpPr>
          <p:spPr>
            <a:xfrm>
              <a:off x="11508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"/>
            <p:cNvSpPr/>
            <p:nvPr/>
          </p:nvSpPr>
          <p:spPr>
            <a:xfrm>
              <a:off x="3971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"/>
            <p:cNvSpPr/>
            <p:nvPr/>
          </p:nvSpPr>
          <p:spPr>
            <a:xfrm>
              <a:off x="43525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"/>
            <p:cNvSpPr/>
            <p:nvPr/>
          </p:nvSpPr>
          <p:spPr>
            <a:xfrm>
              <a:off x="47500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"/>
            <p:cNvSpPr/>
            <p:nvPr/>
          </p:nvSpPr>
          <p:spPr>
            <a:xfrm>
              <a:off x="51642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"/>
            <p:cNvSpPr/>
            <p:nvPr/>
          </p:nvSpPr>
          <p:spPr>
            <a:xfrm>
              <a:off x="5545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"/>
            <p:cNvSpPr/>
            <p:nvPr/>
          </p:nvSpPr>
          <p:spPr>
            <a:xfrm>
              <a:off x="595925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"/>
            <p:cNvSpPr/>
            <p:nvPr/>
          </p:nvSpPr>
          <p:spPr>
            <a:xfrm>
              <a:off x="63402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"/>
            <p:cNvSpPr/>
            <p:nvPr/>
          </p:nvSpPr>
          <p:spPr>
            <a:xfrm>
              <a:off x="67377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"/>
            <p:cNvSpPr/>
            <p:nvPr/>
          </p:nvSpPr>
          <p:spPr>
            <a:xfrm>
              <a:off x="4750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"/>
            <p:cNvSpPr/>
            <p:nvPr/>
          </p:nvSpPr>
          <p:spPr>
            <a:xfrm>
              <a:off x="5147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"/>
            <p:cNvSpPr/>
            <p:nvPr/>
          </p:nvSpPr>
          <p:spPr>
            <a:xfrm>
              <a:off x="5545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"/>
            <p:cNvSpPr/>
            <p:nvPr/>
          </p:nvSpPr>
          <p:spPr>
            <a:xfrm>
              <a:off x="594250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"/>
            <p:cNvSpPr/>
            <p:nvPr/>
          </p:nvSpPr>
          <p:spPr>
            <a:xfrm>
              <a:off x="63402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"/>
            <p:cNvSpPr/>
            <p:nvPr/>
          </p:nvSpPr>
          <p:spPr>
            <a:xfrm>
              <a:off x="67377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"/>
            <p:cNvSpPr/>
            <p:nvPr/>
          </p:nvSpPr>
          <p:spPr>
            <a:xfrm>
              <a:off x="71352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"/>
            <p:cNvSpPr/>
            <p:nvPr/>
          </p:nvSpPr>
          <p:spPr>
            <a:xfrm>
              <a:off x="7533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"/>
            <p:cNvSpPr/>
            <p:nvPr/>
          </p:nvSpPr>
          <p:spPr>
            <a:xfrm>
              <a:off x="793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"/>
            <p:cNvSpPr/>
            <p:nvPr/>
          </p:nvSpPr>
          <p:spPr>
            <a:xfrm>
              <a:off x="832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"/>
            <p:cNvSpPr/>
            <p:nvPr/>
          </p:nvSpPr>
          <p:spPr>
            <a:xfrm>
              <a:off x="8725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"/>
            <p:cNvSpPr/>
            <p:nvPr/>
          </p:nvSpPr>
          <p:spPr>
            <a:xfrm>
              <a:off x="9123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"/>
            <p:cNvSpPr/>
            <p:nvPr/>
          </p:nvSpPr>
          <p:spPr>
            <a:xfrm>
              <a:off x="952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"/>
            <p:cNvSpPr/>
            <p:nvPr/>
          </p:nvSpPr>
          <p:spPr>
            <a:xfrm>
              <a:off x="991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"/>
            <p:cNvSpPr/>
            <p:nvPr/>
          </p:nvSpPr>
          <p:spPr>
            <a:xfrm>
              <a:off x="103157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"/>
            <p:cNvSpPr/>
            <p:nvPr/>
          </p:nvSpPr>
          <p:spPr>
            <a:xfrm>
              <a:off x="10713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"/>
            <p:cNvSpPr/>
            <p:nvPr/>
          </p:nvSpPr>
          <p:spPr>
            <a:xfrm>
              <a:off x="11111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"/>
            <p:cNvSpPr/>
            <p:nvPr/>
          </p:nvSpPr>
          <p:spPr>
            <a:xfrm>
              <a:off x="7152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"/>
            <p:cNvSpPr/>
            <p:nvPr/>
          </p:nvSpPr>
          <p:spPr>
            <a:xfrm>
              <a:off x="7533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"/>
            <p:cNvSpPr/>
            <p:nvPr/>
          </p:nvSpPr>
          <p:spPr>
            <a:xfrm>
              <a:off x="794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"/>
            <p:cNvSpPr/>
            <p:nvPr/>
          </p:nvSpPr>
          <p:spPr>
            <a:xfrm>
              <a:off x="83282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"/>
            <p:cNvSpPr/>
            <p:nvPr/>
          </p:nvSpPr>
          <p:spPr>
            <a:xfrm>
              <a:off x="87257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"/>
            <p:cNvSpPr/>
            <p:nvPr/>
          </p:nvSpPr>
          <p:spPr>
            <a:xfrm>
              <a:off x="9139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"/>
            <p:cNvSpPr/>
            <p:nvPr/>
          </p:nvSpPr>
          <p:spPr>
            <a:xfrm>
              <a:off x="953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"/>
            <p:cNvSpPr/>
            <p:nvPr/>
          </p:nvSpPr>
          <p:spPr>
            <a:xfrm>
              <a:off x="9934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"/>
            <p:cNvSpPr/>
            <p:nvPr/>
          </p:nvSpPr>
          <p:spPr>
            <a:xfrm>
              <a:off x="10332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"/>
            <p:cNvSpPr/>
            <p:nvPr/>
          </p:nvSpPr>
          <p:spPr>
            <a:xfrm>
              <a:off x="107297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"/>
            <p:cNvSpPr/>
            <p:nvPr/>
          </p:nvSpPr>
          <p:spPr>
            <a:xfrm>
              <a:off x="11127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"/>
            <p:cNvSpPr/>
            <p:nvPr/>
          </p:nvSpPr>
          <p:spPr>
            <a:xfrm>
              <a:off x="1152500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"/>
            <p:cNvSpPr/>
            <p:nvPr/>
          </p:nvSpPr>
          <p:spPr>
            <a:xfrm>
              <a:off x="119227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"/>
            <p:cNvSpPr/>
            <p:nvPr/>
          </p:nvSpPr>
          <p:spPr>
            <a:xfrm>
              <a:off x="355750" y="14140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"/>
            <p:cNvSpPr/>
            <p:nvPr/>
          </p:nvSpPr>
          <p:spPr>
            <a:xfrm>
              <a:off x="3971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"/>
            <p:cNvSpPr/>
            <p:nvPr/>
          </p:nvSpPr>
          <p:spPr>
            <a:xfrm>
              <a:off x="43525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"/>
            <p:cNvSpPr/>
            <p:nvPr/>
          </p:nvSpPr>
          <p:spPr>
            <a:xfrm>
              <a:off x="47500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"/>
            <p:cNvSpPr/>
            <p:nvPr/>
          </p:nvSpPr>
          <p:spPr>
            <a:xfrm>
              <a:off x="5164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"/>
            <p:cNvSpPr/>
            <p:nvPr/>
          </p:nvSpPr>
          <p:spPr>
            <a:xfrm>
              <a:off x="5545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"/>
            <p:cNvSpPr/>
            <p:nvPr/>
          </p:nvSpPr>
          <p:spPr>
            <a:xfrm>
              <a:off x="595925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"/>
            <p:cNvSpPr/>
            <p:nvPr/>
          </p:nvSpPr>
          <p:spPr>
            <a:xfrm>
              <a:off x="63402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"/>
            <p:cNvSpPr/>
            <p:nvPr/>
          </p:nvSpPr>
          <p:spPr>
            <a:xfrm>
              <a:off x="67377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"/>
            <p:cNvSpPr/>
            <p:nvPr/>
          </p:nvSpPr>
          <p:spPr>
            <a:xfrm>
              <a:off x="7152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"/>
            <p:cNvSpPr/>
            <p:nvPr/>
          </p:nvSpPr>
          <p:spPr>
            <a:xfrm>
              <a:off x="7533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"/>
            <p:cNvSpPr/>
            <p:nvPr/>
          </p:nvSpPr>
          <p:spPr>
            <a:xfrm>
              <a:off x="794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"/>
            <p:cNvSpPr/>
            <p:nvPr/>
          </p:nvSpPr>
          <p:spPr>
            <a:xfrm>
              <a:off x="83282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"/>
            <p:cNvSpPr/>
            <p:nvPr/>
          </p:nvSpPr>
          <p:spPr>
            <a:xfrm>
              <a:off x="87257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"/>
            <p:cNvSpPr/>
            <p:nvPr/>
          </p:nvSpPr>
          <p:spPr>
            <a:xfrm>
              <a:off x="9139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"/>
            <p:cNvSpPr/>
            <p:nvPr/>
          </p:nvSpPr>
          <p:spPr>
            <a:xfrm>
              <a:off x="953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"/>
            <p:cNvSpPr/>
            <p:nvPr/>
          </p:nvSpPr>
          <p:spPr>
            <a:xfrm>
              <a:off x="9934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"/>
            <p:cNvSpPr/>
            <p:nvPr/>
          </p:nvSpPr>
          <p:spPr>
            <a:xfrm>
              <a:off x="10332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"/>
            <p:cNvSpPr/>
            <p:nvPr/>
          </p:nvSpPr>
          <p:spPr>
            <a:xfrm>
              <a:off x="107297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"/>
            <p:cNvSpPr/>
            <p:nvPr/>
          </p:nvSpPr>
          <p:spPr>
            <a:xfrm>
              <a:off x="11127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"/>
            <p:cNvSpPr/>
            <p:nvPr/>
          </p:nvSpPr>
          <p:spPr>
            <a:xfrm>
              <a:off x="1152500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"/>
            <p:cNvSpPr/>
            <p:nvPr/>
          </p:nvSpPr>
          <p:spPr>
            <a:xfrm>
              <a:off x="119227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"/>
            <p:cNvSpPr/>
            <p:nvPr/>
          </p:nvSpPr>
          <p:spPr>
            <a:xfrm>
              <a:off x="12320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"/>
            <p:cNvSpPr/>
            <p:nvPr/>
          </p:nvSpPr>
          <p:spPr>
            <a:xfrm>
              <a:off x="35575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"/>
            <p:cNvSpPr/>
            <p:nvPr/>
          </p:nvSpPr>
          <p:spPr>
            <a:xfrm>
              <a:off x="3971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"/>
            <p:cNvSpPr/>
            <p:nvPr/>
          </p:nvSpPr>
          <p:spPr>
            <a:xfrm>
              <a:off x="435250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"/>
            <p:cNvSpPr/>
            <p:nvPr/>
          </p:nvSpPr>
          <p:spPr>
            <a:xfrm>
              <a:off x="47500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"/>
            <p:cNvSpPr/>
            <p:nvPr/>
          </p:nvSpPr>
          <p:spPr>
            <a:xfrm>
              <a:off x="5164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"/>
            <p:cNvSpPr/>
            <p:nvPr/>
          </p:nvSpPr>
          <p:spPr>
            <a:xfrm>
              <a:off x="554500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"/>
            <p:cNvSpPr/>
            <p:nvPr/>
          </p:nvSpPr>
          <p:spPr>
            <a:xfrm>
              <a:off x="595925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"/>
            <p:cNvSpPr/>
            <p:nvPr/>
          </p:nvSpPr>
          <p:spPr>
            <a:xfrm>
              <a:off x="634025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"/>
            <p:cNvSpPr/>
            <p:nvPr/>
          </p:nvSpPr>
          <p:spPr>
            <a:xfrm>
              <a:off x="673775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"/>
            <p:cNvSpPr/>
            <p:nvPr/>
          </p:nvSpPr>
          <p:spPr>
            <a:xfrm>
              <a:off x="7152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"/>
            <p:cNvSpPr/>
            <p:nvPr/>
          </p:nvSpPr>
          <p:spPr>
            <a:xfrm>
              <a:off x="753300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"/>
            <p:cNvSpPr/>
            <p:nvPr/>
          </p:nvSpPr>
          <p:spPr>
            <a:xfrm>
              <a:off x="794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"/>
            <p:cNvSpPr/>
            <p:nvPr/>
          </p:nvSpPr>
          <p:spPr>
            <a:xfrm>
              <a:off x="832825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"/>
            <p:cNvSpPr/>
            <p:nvPr/>
          </p:nvSpPr>
          <p:spPr>
            <a:xfrm>
              <a:off x="872575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"/>
            <p:cNvSpPr/>
            <p:nvPr/>
          </p:nvSpPr>
          <p:spPr>
            <a:xfrm>
              <a:off x="9139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"/>
            <p:cNvSpPr/>
            <p:nvPr/>
          </p:nvSpPr>
          <p:spPr>
            <a:xfrm>
              <a:off x="953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"/>
            <p:cNvSpPr/>
            <p:nvPr/>
          </p:nvSpPr>
          <p:spPr>
            <a:xfrm>
              <a:off x="9934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"/>
            <p:cNvSpPr/>
            <p:nvPr/>
          </p:nvSpPr>
          <p:spPr>
            <a:xfrm>
              <a:off x="10332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"/>
            <p:cNvSpPr/>
            <p:nvPr/>
          </p:nvSpPr>
          <p:spPr>
            <a:xfrm>
              <a:off x="107297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"/>
            <p:cNvSpPr/>
            <p:nvPr/>
          </p:nvSpPr>
          <p:spPr>
            <a:xfrm>
              <a:off x="11127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"/>
            <p:cNvSpPr/>
            <p:nvPr/>
          </p:nvSpPr>
          <p:spPr>
            <a:xfrm>
              <a:off x="1152500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"/>
            <p:cNvSpPr/>
            <p:nvPr/>
          </p:nvSpPr>
          <p:spPr>
            <a:xfrm>
              <a:off x="119227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"/>
            <p:cNvSpPr/>
            <p:nvPr/>
          </p:nvSpPr>
          <p:spPr>
            <a:xfrm>
              <a:off x="12320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"/>
            <p:cNvSpPr/>
            <p:nvPr/>
          </p:nvSpPr>
          <p:spPr>
            <a:xfrm>
              <a:off x="3176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"/>
            <p:cNvSpPr/>
            <p:nvPr/>
          </p:nvSpPr>
          <p:spPr>
            <a:xfrm>
              <a:off x="3557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"/>
            <p:cNvSpPr/>
            <p:nvPr/>
          </p:nvSpPr>
          <p:spPr>
            <a:xfrm>
              <a:off x="3971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"/>
            <p:cNvSpPr/>
            <p:nvPr/>
          </p:nvSpPr>
          <p:spPr>
            <a:xfrm>
              <a:off x="4352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"/>
            <p:cNvSpPr/>
            <p:nvPr/>
          </p:nvSpPr>
          <p:spPr>
            <a:xfrm>
              <a:off x="47500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"/>
            <p:cNvSpPr/>
            <p:nvPr/>
          </p:nvSpPr>
          <p:spPr>
            <a:xfrm>
              <a:off x="5164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"/>
            <p:cNvSpPr/>
            <p:nvPr/>
          </p:nvSpPr>
          <p:spPr>
            <a:xfrm>
              <a:off x="5545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"/>
            <p:cNvSpPr/>
            <p:nvPr/>
          </p:nvSpPr>
          <p:spPr>
            <a:xfrm>
              <a:off x="595925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"/>
            <p:cNvSpPr/>
            <p:nvPr/>
          </p:nvSpPr>
          <p:spPr>
            <a:xfrm>
              <a:off x="63402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"/>
            <p:cNvSpPr/>
            <p:nvPr/>
          </p:nvSpPr>
          <p:spPr>
            <a:xfrm>
              <a:off x="67377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"/>
            <p:cNvSpPr/>
            <p:nvPr/>
          </p:nvSpPr>
          <p:spPr>
            <a:xfrm>
              <a:off x="7152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"/>
            <p:cNvSpPr/>
            <p:nvPr/>
          </p:nvSpPr>
          <p:spPr>
            <a:xfrm>
              <a:off x="7533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"/>
            <p:cNvSpPr/>
            <p:nvPr/>
          </p:nvSpPr>
          <p:spPr>
            <a:xfrm>
              <a:off x="794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"/>
            <p:cNvSpPr/>
            <p:nvPr/>
          </p:nvSpPr>
          <p:spPr>
            <a:xfrm>
              <a:off x="83282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"/>
            <p:cNvSpPr/>
            <p:nvPr/>
          </p:nvSpPr>
          <p:spPr>
            <a:xfrm>
              <a:off x="87257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"/>
            <p:cNvSpPr/>
            <p:nvPr/>
          </p:nvSpPr>
          <p:spPr>
            <a:xfrm>
              <a:off x="9139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"/>
            <p:cNvSpPr/>
            <p:nvPr/>
          </p:nvSpPr>
          <p:spPr>
            <a:xfrm>
              <a:off x="953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"/>
            <p:cNvSpPr/>
            <p:nvPr/>
          </p:nvSpPr>
          <p:spPr>
            <a:xfrm>
              <a:off x="9934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"/>
            <p:cNvSpPr/>
            <p:nvPr/>
          </p:nvSpPr>
          <p:spPr>
            <a:xfrm>
              <a:off x="10332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"/>
            <p:cNvSpPr/>
            <p:nvPr/>
          </p:nvSpPr>
          <p:spPr>
            <a:xfrm>
              <a:off x="10729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"/>
            <p:cNvSpPr/>
            <p:nvPr/>
          </p:nvSpPr>
          <p:spPr>
            <a:xfrm>
              <a:off x="11127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"/>
            <p:cNvSpPr/>
            <p:nvPr/>
          </p:nvSpPr>
          <p:spPr>
            <a:xfrm>
              <a:off x="1152500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"/>
            <p:cNvSpPr/>
            <p:nvPr/>
          </p:nvSpPr>
          <p:spPr>
            <a:xfrm>
              <a:off x="119227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"/>
            <p:cNvSpPr/>
            <p:nvPr/>
          </p:nvSpPr>
          <p:spPr>
            <a:xfrm>
              <a:off x="12320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"/>
            <p:cNvSpPr/>
            <p:nvPr/>
          </p:nvSpPr>
          <p:spPr>
            <a:xfrm>
              <a:off x="3176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"/>
            <p:cNvSpPr/>
            <p:nvPr/>
          </p:nvSpPr>
          <p:spPr>
            <a:xfrm>
              <a:off x="3557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"/>
            <p:cNvSpPr/>
            <p:nvPr/>
          </p:nvSpPr>
          <p:spPr>
            <a:xfrm>
              <a:off x="3971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3"/>
                    <a:pt x="88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"/>
            <p:cNvSpPr/>
            <p:nvPr/>
          </p:nvSpPr>
          <p:spPr>
            <a:xfrm>
              <a:off x="4352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"/>
            <p:cNvSpPr/>
            <p:nvPr/>
          </p:nvSpPr>
          <p:spPr>
            <a:xfrm>
              <a:off x="47500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"/>
            <p:cNvSpPr/>
            <p:nvPr/>
          </p:nvSpPr>
          <p:spPr>
            <a:xfrm>
              <a:off x="5164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"/>
            <p:cNvSpPr/>
            <p:nvPr/>
          </p:nvSpPr>
          <p:spPr>
            <a:xfrm>
              <a:off x="5545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"/>
            <p:cNvSpPr/>
            <p:nvPr/>
          </p:nvSpPr>
          <p:spPr>
            <a:xfrm>
              <a:off x="595925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"/>
            <p:cNvSpPr/>
            <p:nvPr/>
          </p:nvSpPr>
          <p:spPr>
            <a:xfrm>
              <a:off x="63402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"/>
            <p:cNvSpPr/>
            <p:nvPr/>
          </p:nvSpPr>
          <p:spPr>
            <a:xfrm>
              <a:off x="67377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"/>
            <p:cNvSpPr/>
            <p:nvPr/>
          </p:nvSpPr>
          <p:spPr>
            <a:xfrm>
              <a:off x="7152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"/>
            <p:cNvSpPr/>
            <p:nvPr/>
          </p:nvSpPr>
          <p:spPr>
            <a:xfrm>
              <a:off x="7533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"/>
            <p:cNvSpPr/>
            <p:nvPr/>
          </p:nvSpPr>
          <p:spPr>
            <a:xfrm>
              <a:off x="794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"/>
            <p:cNvSpPr/>
            <p:nvPr/>
          </p:nvSpPr>
          <p:spPr>
            <a:xfrm>
              <a:off x="83282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9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"/>
            <p:cNvSpPr/>
            <p:nvPr/>
          </p:nvSpPr>
          <p:spPr>
            <a:xfrm>
              <a:off x="87257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"/>
            <p:cNvSpPr/>
            <p:nvPr/>
          </p:nvSpPr>
          <p:spPr>
            <a:xfrm>
              <a:off x="9139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"/>
            <p:cNvSpPr/>
            <p:nvPr/>
          </p:nvSpPr>
          <p:spPr>
            <a:xfrm>
              <a:off x="953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"/>
            <p:cNvSpPr/>
            <p:nvPr/>
          </p:nvSpPr>
          <p:spPr>
            <a:xfrm>
              <a:off x="9934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3" y="389"/>
                    <a:pt x="389" y="303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"/>
            <p:cNvSpPr/>
            <p:nvPr/>
          </p:nvSpPr>
          <p:spPr>
            <a:xfrm>
              <a:off x="10332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"/>
            <p:cNvSpPr/>
            <p:nvPr/>
          </p:nvSpPr>
          <p:spPr>
            <a:xfrm>
              <a:off x="10729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"/>
            <p:cNvSpPr/>
            <p:nvPr/>
          </p:nvSpPr>
          <p:spPr>
            <a:xfrm>
              <a:off x="11127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"/>
            <p:cNvSpPr/>
            <p:nvPr/>
          </p:nvSpPr>
          <p:spPr>
            <a:xfrm>
              <a:off x="1152500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8" y="303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"/>
            <p:cNvSpPr/>
            <p:nvPr/>
          </p:nvSpPr>
          <p:spPr>
            <a:xfrm>
              <a:off x="119227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3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"/>
            <p:cNvSpPr/>
            <p:nvPr/>
          </p:nvSpPr>
          <p:spPr>
            <a:xfrm>
              <a:off x="12320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"/>
            <p:cNvSpPr/>
            <p:nvPr/>
          </p:nvSpPr>
          <p:spPr>
            <a:xfrm>
              <a:off x="276225" y="12775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9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"/>
            <p:cNvSpPr/>
            <p:nvPr/>
          </p:nvSpPr>
          <p:spPr>
            <a:xfrm>
              <a:off x="3176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"/>
            <p:cNvSpPr/>
            <p:nvPr/>
          </p:nvSpPr>
          <p:spPr>
            <a:xfrm>
              <a:off x="3557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"/>
            <p:cNvSpPr/>
            <p:nvPr/>
          </p:nvSpPr>
          <p:spPr>
            <a:xfrm>
              <a:off x="3971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"/>
            <p:cNvSpPr/>
            <p:nvPr/>
          </p:nvSpPr>
          <p:spPr>
            <a:xfrm>
              <a:off x="4352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"/>
            <p:cNvSpPr/>
            <p:nvPr/>
          </p:nvSpPr>
          <p:spPr>
            <a:xfrm>
              <a:off x="47500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"/>
            <p:cNvSpPr/>
            <p:nvPr/>
          </p:nvSpPr>
          <p:spPr>
            <a:xfrm>
              <a:off x="5164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"/>
            <p:cNvSpPr/>
            <p:nvPr/>
          </p:nvSpPr>
          <p:spPr>
            <a:xfrm>
              <a:off x="5545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"/>
            <p:cNvSpPr/>
            <p:nvPr/>
          </p:nvSpPr>
          <p:spPr>
            <a:xfrm>
              <a:off x="5959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"/>
            <p:cNvSpPr/>
            <p:nvPr/>
          </p:nvSpPr>
          <p:spPr>
            <a:xfrm>
              <a:off x="63402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"/>
            <p:cNvSpPr/>
            <p:nvPr/>
          </p:nvSpPr>
          <p:spPr>
            <a:xfrm>
              <a:off x="67377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"/>
            <p:cNvSpPr/>
            <p:nvPr/>
          </p:nvSpPr>
          <p:spPr>
            <a:xfrm>
              <a:off x="7152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"/>
            <p:cNvSpPr/>
            <p:nvPr/>
          </p:nvSpPr>
          <p:spPr>
            <a:xfrm>
              <a:off x="7533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"/>
            <p:cNvSpPr/>
            <p:nvPr/>
          </p:nvSpPr>
          <p:spPr>
            <a:xfrm>
              <a:off x="794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"/>
            <p:cNvSpPr/>
            <p:nvPr/>
          </p:nvSpPr>
          <p:spPr>
            <a:xfrm>
              <a:off x="83282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"/>
            <p:cNvSpPr/>
            <p:nvPr/>
          </p:nvSpPr>
          <p:spPr>
            <a:xfrm>
              <a:off x="87257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"/>
            <p:cNvSpPr/>
            <p:nvPr/>
          </p:nvSpPr>
          <p:spPr>
            <a:xfrm>
              <a:off x="9139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"/>
            <p:cNvSpPr/>
            <p:nvPr/>
          </p:nvSpPr>
          <p:spPr>
            <a:xfrm>
              <a:off x="953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"/>
            <p:cNvSpPr/>
            <p:nvPr/>
          </p:nvSpPr>
          <p:spPr>
            <a:xfrm>
              <a:off x="9934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"/>
            <p:cNvSpPr/>
            <p:nvPr/>
          </p:nvSpPr>
          <p:spPr>
            <a:xfrm>
              <a:off x="10332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"/>
            <p:cNvSpPr/>
            <p:nvPr/>
          </p:nvSpPr>
          <p:spPr>
            <a:xfrm>
              <a:off x="10729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"/>
            <p:cNvSpPr/>
            <p:nvPr/>
          </p:nvSpPr>
          <p:spPr>
            <a:xfrm>
              <a:off x="11127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"/>
            <p:cNvSpPr/>
            <p:nvPr/>
          </p:nvSpPr>
          <p:spPr>
            <a:xfrm>
              <a:off x="1152500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"/>
            <p:cNvSpPr/>
            <p:nvPr/>
          </p:nvSpPr>
          <p:spPr>
            <a:xfrm>
              <a:off x="119227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"/>
            <p:cNvSpPr/>
            <p:nvPr/>
          </p:nvSpPr>
          <p:spPr>
            <a:xfrm>
              <a:off x="12320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"/>
            <p:cNvSpPr/>
            <p:nvPr/>
          </p:nvSpPr>
          <p:spPr>
            <a:xfrm>
              <a:off x="276225" y="1243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"/>
            <p:cNvSpPr/>
            <p:nvPr/>
          </p:nvSpPr>
          <p:spPr>
            <a:xfrm>
              <a:off x="3176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"/>
            <p:cNvSpPr/>
            <p:nvPr/>
          </p:nvSpPr>
          <p:spPr>
            <a:xfrm>
              <a:off x="355750" y="1243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"/>
            <p:cNvSpPr/>
            <p:nvPr/>
          </p:nvSpPr>
          <p:spPr>
            <a:xfrm>
              <a:off x="3971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"/>
            <p:cNvSpPr/>
            <p:nvPr/>
          </p:nvSpPr>
          <p:spPr>
            <a:xfrm>
              <a:off x="43525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"/>
            <p:cNvSpPr/>
            <p:nvPr/>
          </p:nvSpPr>
          <p:spPr>
            <a:xfrm>
              <a:off x="47500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"/>
            <p:cNvSpPr/>
            <p:nvPr/>
          </p:nvSpPr>
          <p:spPr>
            <a:xfrm>
              <a:off x="5164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"/>
            <p:cNvSpPr/>
            <p:nvPr/>
          </p:nvSpPr>
          <p:spPr>
            <a:xfrm>
              <a:off x="5545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"/>
            <p:cNvSpPr/>
            <p:nvPr/>
          </p:nvSpPr>
          <p:spPr>
            <a:xfrm>
              <a:off x="5959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"/>
            <p:cNvSpPr/>
            <p:nvPr/>
          </p:nvSpPr>
          <p:spPr>
            <a:xfrm>
              <a:off x="63402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"/>
            <p:cNvSpPr/>
            <p:nvPr/>
          </p:nvSpPr>
          <p:spPr>
            <a:xfrm>
              <a:off x="67377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"/>
            <p:cNvSpPr/>
            <p:nvPr/>
          </p:nvSpPr>
          <p:spPr>
            <a:xfrm>
              <a:off x="7152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"/>
            <p:cNvSpPr/>
            <p:nvPr/>
          </p:nvSpPr>
          <p:spPr>
            <a:xfrm>
              <a:off x="7533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"/>
            <p:cNvSpPr/>
            <p:nvPr/>
          </p:nvSpPr>
          <p:spPr>
            <a:xfrm>
              <a:off x="794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"/>
            <p:cNvSpPr/>
            <p:nvPr/>
          </p:nvSpPr>
          <p:spPr>
            <a:xfrm>
              <a:off x="83282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"/>
            <p:cNvSpPr/>
            <p:nvPr/>
          </p:nvSpPr>
          <p:spPr>
            <a:xfrm>
              <a:off x="87257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"/>
            <p:cNvSpPr/>
            <p:nvPr/>
          </p:nvSpPr>
          <p:spPr>
            <a:xfrm>
              <a:off x="9139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"/>
            <p:cNvSpPr/>
            <p:nvPr/>
          </p:nvSpPr>
          <p:spPr>
            <a:xfrm>
              <a:off x="953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"/>
            <p:cNvSpPr/>
            <p:nvPr/>
          </p:nvSpPr>
          <p:spPr>
            <a:xfrm>
              <a:off x="9934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"/>
            <p:cNvSpPr/>
            <p:nvPr/>
          </p:nvSpPr>
          <p:spPr>
            <a:xfrm>
              <a:off x="10332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"/>
            <p:cNvSpPr/>
            <p:nvPr/>
          </p:nvSpPr>
          <p:spPr>
            <a:xfrm>
              <a:off x="10729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"/>
            <p:cNvSpPr/>
            <p:nvPr/>
          </p:nvSpPr>
          <p:spPr>
            <a:xfrm>
              <a:off x="11127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"/>
            <p:cNvSpPr/>
            <p:nvPr/>
          </p:nvSpPr>
          <p:spPr>
            <a:xfrm>
              <a:off x="1152500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"/>
            <p:cNvSpPr/>
            <p:nvPr/>
          </p:nvSpPr>
          <p:spPr>
            <a:xfrm>
              <a:off x="119227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"/>
            <p:cNvSpPr/>
            <p:nvPr/>
          </p:nvSpPr>
          <p:spPr>
            <a:xfrm>
              <a:off x="12320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"/>
            <p:cNvSpPr/>
            <p:nvPr/>
          </p:nvSpPr>
          <p:spPr>
            <a:xfrm>
              <a:off x="276225" y="1209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"/>
            <p:cNvSpPr/>
            <p:nvPr/>
          </p:nvSpPr>
          <p:spPr>
            <a:xfrm>
              <a:off x="3176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"/>
            <p:cNvSpPr/>
            <p:nvPr/>
          </p:nvSpPr>
          <p:spPr>
            <a:xfrm>
              <a:off x="355750" y="1209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"/>
            <p:cNvSpPr/>
            <p:nvPr/>
          </p:nvSpPr>
          <p:spPr>
            <a:xfrm>
              <a:off x="3971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3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"/>
            <p:cNvSpPr/>
            <p:nvPr/>
          </p:nvSpPr>
          <p:spPr>
            <a:xfrm>
              <a:off x="43525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"/>
            <p:cNvSpPr/>
            <p:nvPr/>
          </p:nvSpPr>
          <p:spPr>
            <a:xfrm>
              <a:off x="47500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"/>
            <p:cNvSpPr/>
            <p:nvPr/>
          </p:nvSpPr>
          <p:spPr>
            <a:xfrm>
              <a:off x="5164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"/>
            <p:cNvSpPr/>
            <p:nvPr/>
          </p:nvSpPr>
          <p:spPr>
            <a:xfrm>
              <a:off x="5545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"/>
            <p:cNvSpPr/>
            <p:nvPr/>
          </p:nvSpPr>
          <p:spPr>
            <a:xfrm>
              <a:off x="5959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"/>
            <p:cNvSpPr/>
            <p:nvPr/>
          </p:nvSpPr>
          <p:spPr>
            <a:xfrm>
              <a:off x="63402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"/>
            <p:cNvSpPr/>
            <p:nvPr/>
          </p:nvSpPr>
          <p:spPr>
            <a:xfrm>
              <a:off x="67377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"/>
            <p:cNvSpPr/>
            <p:nvPr/>
          </p:nvSpPr>
          <p:spPr>
            <a:xfrm>
              <a:off x="7152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"/>
            <p:cNvSpPr/>
            <p:nvPr/>
          </p:nvSpPr>
          <p:spPr>
            <a:xfrm>
              <a:off x="7533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"/>
            <p:cNvSpPr/>
            <p:nvPr/>
          </p:nvSpPr>
          <p:spPr>
            <a:xfrm>
              <a:off x="794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"/>
            <p:cNvSpPr/>
            <p:nvPr/>
          </p:nvSpPr>
          <p:spPr>
            <a:xfrm>
              <a:off x="83282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"/>
            <p:cNvSpPr/>
            <p:nvPr/>
          </p:nvSpPr>
          <p:spPr>
            <a:xfrm>
              <a:off x="87257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"/>
            <p:cNvSpPr/>
            <p:nvPr/>
          </p:nvSpPr>
          <p:spPr>
            <a:xfrm>
              <a:off x="9139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"/>
            <p:cNvSpPr/>
            <p:nvPr/>
          </p:nvSpPr>
          <p:spPr>
            <a:xfrm>
              <a:off x="953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"/>
            <p:cNvSpPr/>
            <p:nvPr/>
          </p:nvSpPr>
          <p:spPr>
            <a:xfrm>
              <a:off x="9934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3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"/>
            <p:cNvSpPr/>
            <p:nvPr/>
          </p:nvSpPr>
          <p:spPr>
            <a:xfrm>
              <a:off x="10332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"/>
            <p:cNvSpPr/>
            <p:nvPr/>
          </p:nvSpPr>
          <p:spPr>
            <a:xfrm>
              <a:off x="10729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"/>
            <p:cNvSpPr/>
            <p:nvPr/>
          </p:nvSpPr>
          <p:spPr>
            <a:xfrm>
              <a:off x="11127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"/>
            <p:cNvSpPr/>
            <p:nvPr/>
          </p:nvSpPr>
          <p:spPr>
            <a:xfrm>
              <a:off x="1152500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"/>
            <p:cNvSpPr/>
            <p:nvPr/>
          </p:nvSpPr>
          <p:spPr>
            <a:xfrm>
              <a:off x="119227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"/>
            <p:cNvSpPr/>
            <p:nvPr/>
          </p:nvSpPr>
          <p:spPr>
            <a:xfrm>
              <a:off x="12320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"/>
            <p:cNvSpPr/>
            <p:nvPr/>
          </p:nvSpPr>
          <p:spPr>
            <a:xfrm>
              <a:off x="276225" y="11753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"/>
            <p:cNvSpPr/>
            <p:nvPr/>
          </p:nvSpPr>
          <p:spPr>
            <a:xfrm>
              <a:off x="3176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"/>
            <p:cNvSpPr/>
            <p:nvPr/>
          </p:nvSpPr>
          <p:spPr>
            <a:xfrm>
              <a:off x="355750" y="11753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0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"/>
            <p:cNvSpPr/>
            <p:nvPr/>
          </p:nvSpPr>
          <p:spPr>
            <a:xfrm>
              <a:off x="3971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"/>
            <p:cNvSpPr/>
            <p:nvPr/>
          </p:nvSpPr>
          <p:spPr>
            <a:xfrm>
              <a:off x="435250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"/>
            <p:cNvSpPr/>
            <p:nvPr/>
          </p:nvSpPr>
          <p:spPr>
            <a:xfrm>
              <a:off x="475025" y="11753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"/>
            <p:cNvSpPr/>
            <p:nvPr/>
          </p:nvSpPr>
          <p:spPr>
            <a:xfrm>
              <a:off x="5164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"/>
            <p:cNvSpPr/>
            <p:nvPr/>
          </p:nvSpPr>
          <p:spPr>
            <a:xfrm>
              <a:off x="5545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"/>
            <p:cNvSpPr/>
            <p:nvPr/>
          </p:nvSpPr>
          <p:spPr>
            <a:xfrm>
              <a:off x="5959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"/>
            <p:cNvSpPr/>
            <p:nvPr/>
          </p:nvSpPr>
          <p:spPr>
            <a:xfrm>
              <a:off x="63402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"/>
            <p:cNvSpPr/>
            <p:nvPr/>
          </p:nvSpPr>
          <p:spPr>
            <a:xfrm>
              <a:off x="67377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"/>
            <p:cNvSpPr/>
            <p:nvPr/>
          </p:nvSpPr>
          <p:spPr>
            <a:xfrm>
              <a:off x="7152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"/>
            <p:cNvSpPr/>
            <p:nvPr/>
          </p:nvSpPr>
          <p:spPr>
            <a:xfrm>
              <a:off x="753300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"/>
            <p:cNvSpPr/>
            <p:nvPr/>
          </p:nvSpPr>
          <p:spPr>
            <a:xfrm>
              <a:off x="794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"/>
            <p:cNvSpPr/>
            <p:nvPr/>
          </p:nvSpPr>
          <p:spPr>
            <a:xfrm>
              <a:off x="8328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"/>
            <p:cNvSpPr/>
            <p:nvPr/>
          </p:nvSpPr>
          <p:spPr>
            <a:xfrm>
              <a:off x="87257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"/>
            <p:cNvSpPr/>
            <p:nvPr/>
          </p:nvSpPr>
          <p:spPr>
            <a:xfrm>
              <a:off x="9139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"/>
            <p:cNvSpPr/>
            <p:nvPr/>
          </p:nvSpPr>
          <p:spPr>
            <a:xfrm>
              <a:off x="953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"/>
            <p:cNvSpPr/>
            <p:nvPr/>
          </p:nvSpPr>
          <p:spPr>
            <a:xfrm>
              <a:off x="9934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"/>
            <p:cNvSpPr/>
            <p:nvPr/>
          </p:nvSpPr>
          <p:spPr>
            <a:xfrm>
              <a:off x="10332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"/>
            <p:cNvSpPr/>
            <p:nvPr/>
          </p:nvSpPr>
          <p:spPr>
            <a:xfrm>
              <a:off x="10729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"/>
            <p:cNvSpPr/>
            <p:nvPr/>
          </p:nvSpPr>
          <p:spPr>
            <a:xfrm>
              <a:off x="11127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"/>
            <p:cNvSpPr/>
            <p:nvPr/>
          </p:nvSpPr>
          <p:spPr>
            <a:xfrm>
              <a:off x="1152500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"/>
            <p:cNvSpPr/>
            <p:nvPr/>
          </p:nvSpPr>
          <p:spPr>
            <a:xfrm>
              <a:off x="119227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"/>
            <p:cNvSpPr/>
            <p:nvPr/>
          </p:nvSpPr>
          <p:spPr>
            <a:xfrm>
              <a:off x="12320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"/>
            <p:cNvSpPr/>
            <p:nvPr/>
          </p:nvSpPr>
          <p:spPr>
            <a:xfrm>
              <a:off x="2364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"/>
            <p:cNvSpPr/>
            <p:nvPr/>
          </p:nvSpPr>
          <p:spPr>
            <a:xfrm>
              <a:off x="276225" y="11412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"/>
            <p:cNvSpPr/>
            <p:nvPr/>
          </p:nvSpPr>
          <p:spPr>
            <a:xfrm>
              <a:off x="3176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"/>
            <p:cNvSpPr/>
            <p:nvPr/>
          </p:nvSpPr>
          <p:spPr>
            <a:xfrm>
              <a:off x="355750" y="11412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7"/>
                    <a:pt x="258" y="387"/>
                  </a:cubicBezTo>
                  <a:cubicBezTo>
                    <a:pt x="357" y="387"/>
                    <a:pt x="453" y="310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"/>
            <p:cNvSpPr/>
            <p:nvPr/>
          </p:nvSpPr>
          <p:spPr>
            <a:xfrm>
              <a:off x="3971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"/>
            <p:cNvSpPr/>
            <p:nvPr/>
          </p:nvSpPr>
          <p:spPr>
            <a:xfrm>
              <a:off x="43525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"/>
            <p:cNvSpPr/>
            <p:nvPr/>
          </p:nvSpPr>
          <p:spPr>
            <a:xfrm>
              <a:off x="47500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"/>
            <p:cNvSpPr/>
            <p:nvPr/>
          </p:nvSpPr>
          <p:spPr>
            <a:xfrm>
              <a:off x="5164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"/>
            <p:cNvSpPr/>
            <p:nvPr/>
          </p:nvSpPr>
          <p:spPr>
            <a:xfrm>
              <a:off x="5545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"/>
            <p:cNvSpPr/>
            <p:nvPr/>
          </p:nvSpPr>
          <p:spPr>
            <a:xfrm>
              <a:off x="5959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"/>
            <p:cNvSpPr/>
            <p:nvPr/>
          </p:nvSpPr>
          <p:spPr>
            <a:xfrm>
              <a:off x="63402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"/>
            <p:cNvSpPr/>
            <p:nvPr/>
          </p:nvSpPr>
          <p:spPr>
            <a:xfrm>
              <a:off x="6737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"/>
            <p:cNvSpPr/>
            <p:nvPr/>
          </p:nvSpPr>
          <p:spPr>
            <a:xfrm>
              <a:off x="7152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"/>
            <p:cNvSpPr/>
            <p:nvPr/>
          </p:nvSpPr>
          <p:spPr>
            <a:xfrm>
              <a:off x="7533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"/>
            <p:cNvSpPr/>
            <p:nvPr/>
          </p:nvSpPr>
          <p:spPr>
            <a:xfrm>
              <a:off x="794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"/>
            <p:cNvSpPr/>
            <p:nvPr/>
          </p:nvSpPr>
          <p:spPr>
            <a:xfrm>
              <a:off x="83282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"/>
            <p:cNvSpPr/>
            <p:nvPr/>
          </p:nvSpPr>
          <p:spPr>
            <a:xfrm>
              <a:off x="87257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"/>
            <p:cNvSpPr/>
            <p:nvPr/>
          </p:nvSpPr>
          <p:spPr>
            <a:xfrm>
              <a:off x="9139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"/>
            <p:cNvSpPr/>
            <p:nvPr/>
          </p:nvSpPr>
          <p:spPr>
            <a:xfrm>
              <a:off x="953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"/>
            <p:cNvSpPr/>
            <p:nvPr/>
          </p:nvSpPr>
          <p:spPr>
            <a:xfrm>
              <a:off x="9934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"/>
            <p:cNvSpPr/>
            <p:nvPr/>
          </p:nvSpPr>
          <p:spPr>
            <a:xfrm>
              <a:off x="10332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"/>
            <p:cNvSpPr/>
            <p:nvPr/>
          </p:nvSpPr>
          <p:spPr>
            <a:xfrm>
              <a:off x="10729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"/>
            <p:cNvSpPr/>
            <p:nvPr/>
          </p:nvSpPr>
          <p:spPr>
            <a:xfrm>
              <a:off x="11127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"/>
            <p:cNvSpPr/>
            <p:nvPr/>
          </p:nvSpPr>
          <p:spPr>
            <a:xfrm>
              <a:off x="1152500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"/>
            <p:cNvSpPr/>
            <p:nvPr/>
          </p:nvSpPr>
          <p:spPr>
            <a:xfrm>
              <a:off x="119227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"/>
            <p:cNvSpPr/>
            <p:nvPr/>
          </p:nvSpPr>
          <p:spPr>
            <a:xfrm>
              <a:off x="12320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"/>
            <p:cNvSpPr/>
            <p:nvPr/>
          </p:nvSpPr>
          <p:spPr>
            <a:xfrm>
              <a:off x="2364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"/>
            <p:cNvSpPr/>
            <p:nvPr/>
          </p:nvSpPr>
          <p:spPr>
            <a:xfrm>
              <a:off x="2762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"/>
            <p:cNvSpPr/>
            <p:nvPr/>
          </p:nvSpPr>
          <p:spPr>
            <a:xfrm>
              <a:off x="3176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"/>
            <p:cNvSpPr/>
            <p:nvPr/>
          </p:nvSpPr>
          <p:spPr>
            <a:xfrm>
              <a:off x="355750" y="110707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"/>
            <p:cNvSpPr/>
            <p:nvPr/>
          </p:nvSpPr>
          <p:spPr>
            <a:xfrm>
              <a:off x="3971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"/>
            <p:cNvSpPr/>
            <p:nvPr/>
          </p:nvSpPr>
          <p:spPr>
            <a:xfrm>
              <a:off x="43525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"/>
            <p:cNvSpPr/>
            <p:nvPr/>
          </p:nvSpPr>
          <p:spPr>
            <a:xfrm>
              <a:off x="47500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"/>
            <p:cNvSpPr/>
            <p:nvPr/>
          </p:nvSpPr>
          <p:spPr>
            <a:xfrm>
              <a:off x="5164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"/>
            <p:cNvSpPr/>
            <p:nvPr/>
          </p:nvSpPr>
          <p:spPr>
            <a:xfrm>
              <a:off x="5545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"/>
            <p:cNvSpPr/>
            <p:nvPr/>
          </p:nvSpPr>
          <p:spPr>
            <a:xfrm>
              <a:off x="5959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"/>
            <p:cNvSpPr/>
            <p:nvPr/>
          </p:nvSpPr>
          <p:spPr>
            <a:xfrm>
              <a:off x="6340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"/>
            <p:cNvSpPr/>
            <p:nvPr/>
          </p:nvSpPr>
          <p:spPr>
            <a:xfrm>
              <a:off x="6737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"/>
            <p:cNvSpPr/>
            <p:nvPr/>
          </p:nvSpPr>
          <p:spPr>
            <a:xfrm>
              <a:off x="7152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"/>
            <p:cNvSpPr/>
            <p:nvPr/>
          </p:nvSpPr>
          <p:spPr>
            <a:xfrm>
              <a:off x="7533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"/>
            <p:cNvSpPr/>
            <p:nvPr/>
          </p:nvSpPr>
          <p:spPr>
            <a:xfrm>
              <a:off x="794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"/>
            <p:cNvSpPr/>
            <p:nvPr/>
          </p:nvSpPr>
          <p:spPr>
            <a:xfrm>
              <a:off x="83282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"/>
            <p:cNvSpPr/>
            <p:nvPr/>
          </p:nvSpPr>
          <p:spPr>
            <a:xfrm>
              <a:off x="87257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"/>
            <p:cNvSpPr/>
            <p:nvPr/>
          </p:nvSpPr>
          <p:spPr>
            <a:xfrm>
              <a:off x="9139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"/>
            <p:cNvSpPr/>
            <p:nvPr/>
          </p:nvSpPr>
          <p:spPr>
            <a:xfrm>
              <a:off x="953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"/>
            <p:cNvSpPr/>
            <p:nvPr/>
          </p:nvSpPr>
          <p:spPr>
            <a:xfrm>
              <a:off x="9934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"/>
            <p:cNvSpPr/>
            <p:nvPr/>
          </p:nvSpPr>
          <p:spPr>
            <a:xfrm>
              <a:off x="10332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"/>
            <p:cNvSpPr/>
            <p:nvPr/>
          </p:nvSpPr>
          <p:spPr>
            <a:xfrm>
              <a:off x="10729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"/>
            <p:cNvSpPr/>
            <p:nvPr/>
          </p:nvSpPr>
          <p:spPr>
            <a:xfrm>
              <a:off x="11127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"/>
            <p:cNvSpPr/>
            <p:nvPr/>
          </p:nvSpPr>
          <p:spPr>
            <a:xfrm>
              <a:off x="1152500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"/>
            <p:cNvSpPr/>
            <p:nvPr/>
          </p:nvSpPr>
          <p:spPr>
            <a:xfrm>
              <a:off x="119227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"/>
            <p:cNvSpPr/>
            <p:nvPr/>
          </p:nvSpPr>
          <p:spPr>
            <a:xfrm>
              <a:off x="12320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"/>
            <p:cNvSpPr/>
            <p:nvPr/>
          </p:nvSpPr>
          <p:spPr>
            <a:xfrm>
              <a:off x="2364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"/>
            <p:cNvSpPr/>
            <p:nvPr/>
          </p:nvSpPr>
          <p:spPr>
            <a:xfrm>
              <a:off x="2762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"/>
            <p:cNvSpPr/>
            <p:nvPr/>
          </p:nvSpPr>
          <p:spPr>
            <a:xfrm>
              <a:off x="3176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"/>
            <p:cNvSpPr/>
            <p:nvPr/>
          </p:nvSpPr>
          <p:spPr>
            <a:xfrm>
              <a:off x="3557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"/>
            <p:cNvSpPr/>
            <p:nvPr/>
          </p:nvSpPr>
          <p:spPr>
            <a:xfrm>
              <a:off x="3971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"/>
            <p:cNvSpPr/>
            <p:nvPr/>
          </p:nvSpPr>
          <p:spPr>
            <a:xfrm>
              <a:off x="4352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"/>
            <p:cNvSpPr/>
            <p:nvPr/>
          </p:nvSpPr>
          <p:spPr>
            <a:xfrm>
              <a:off x="47500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"/>
            <p:cNvSpPr/>
            <p:nvPr/>
          </p:nvSpPr>
          <p:spPr>
            <a:xfrm>
              <a:off x="5164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"/>
            <p:cNvSpPr/>
            <p:nvPr/>
          </p:nvSpPr>
          <p:spPr>
            <a:xfrm>
              <a:off x="5545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"/>
            <p:cNvSpPr/>
            <p:nvPr/>
          </p:nvSpPr>
          <p:spPr>
            <a:xfrm>
              <a:off x="5959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"/>
            <p:cNvSpPr/>
            <p:nvPr/>
          </p:nvSpPr>
          <p:spPr>
            <a:xfrm>
              <a:off x="6340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"/>
            <p:cNvSpPr/>
            <p:nvPr/>
          </p:nvSpPr>
          <p:spPr>
            <a:xfrm>
              <a:off x="6737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"/>
            <p:cNvSpPr/>
            <p:nvPr/>
          </p:nvSpPr>
          <p:spPr>
            <a:xfrm>
              <a:off x="7152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"/>
            <p:cNvSpPr/>
            <p:nvPr/>
          </p:nvSpPr>
          <p:spPr>
            <a:xfrm>
              <a:off x="7533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"/>
            <p:cNvSpPr/>
            <p:nvPr/>
          </p:nvSpPr>
          <p:spPr>
            <a:xfrm>
              <a:off x="794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"/>
            <p:cNvSpPr/>
            <p:nvPr/>
          </p:nvSpPr>
          <p:spPr>
            <a:xfrm>
              <a:off x="83282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"/>
            <p:cNvSpPr/>
            <p:nvPr/>
          </p:nvSpPr>
          <p:spPr>
            <a:xfrm>
              <a:off x="87257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"/>
            <p:cNvSpPr/>
            <p:nvPr/>
          </p:nvSpPr>
          <p:spPr>
            <a:xfrm>
              <a:off x="9139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"/>
            <p:cNvSpPr/>
            <p:nvPr/>
          </p:nvSpPr>
          <p:spPr>
            <a:xfrm>
              <a:off x="953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"/>
            <p:cNvSpPr/>
            <p:nvPr/>
          </p:nvSpPr>
          <p:spPr>
            <a:xfrm>
              <a:off x="9934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"/>
            <p:cNvSpPr/>
            <p:nvPr/>
          </p:nvSpPr>
          <p:spPr>
            <a:xfrm>
              <a:off x="10332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"/>
            <p:cNvSpPr/>
            <p:nvPr/>
          </p:nvSpPr>
          <p:spPr>
            <a:xfrm>
              <a:off x="10729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"/>
            <p:cNvSpPr/>
            <p:nvPr/>
          </p:nvSpPr>
          <p:spPr>
            <a:xfrm>
              <a:off x="11127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"/>
            <p:cNvSpPr/>
            <p:nvPr/>
          </p:nvSpPr>
          <p:spPr>
            <a:xfrm>
              <a:off x="1152500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"/>
            <p:cNvSpPr/>
            <p:nvPr/>
          </p:nvSpPr>
          <p:spPr>
            <a:xfrm>
              <a:off x="119227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"/>
            <p:cNvSpPr/>
            <p:nvPr/>
          </p:nvSpPr>
          <p:spPr>
            <a:xfrm>
              <a:off x="12320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"/>
            <p:cNvSpPr/>
            <p:nvPr/>
          </p:nvSpPr>
          <p:spPr>
            <a:xfrm>
              <a:off x="2364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"/>
            <p:cNvSpPr/>
            <p:nvPr/>
          </p:nvSpPr>
          <p:spPr>
            <a:xfrm>
              <a:off x="2762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"/>
            <p:cNvSpPr/>
            <p:nvPr/>
          </p:nvSpPr>
          <p:spPr>
            <a:xfrm>
              <a:off x="3176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"/>
            <p:cNvSpPr/>
            <p:nvPr/>
          </p:nvSpPr>
          <p:spPr>
            <a:xfrm>
              <a:off x="3557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"/>
            <p:cNvSpPr/>
            <p:nvPr/>
          </p:nvSpPr>
          <p:spPr>
            <a:xfrm>
              <a:off x="3971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"/>
            <p:cNvSpPr/>
            <p:nvPr/>
          </p:nvSpPr>
          <p:spPr>
            <a:xfrm>
              <a:off x="4352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"/>
            <p:cNvSpPr/>
            <p:nvPr/>
          </p:nvSpPr>
          <p:spPr>
            <a:xfrm>
              <a:off x="47500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"/>
            <p:cNvSpPr/>
            <p:nvPr/>
          </p:nvSpPr>
          <p:spPr>
            <a:xfrm>
              <a:off x="5164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"/>
            <p:cNvSpPr/>
            <p:nvPr/>
          </p:nvSpPr>
          <p:spPr>
            <a:xfrm>
              <a:off x="5545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"/>
            <p:cNvSpPr/>
            <p:nvPr/>
          </p:nvSpPr>
          <p:spPr>
            <a:xfrm>
              <a:off x="5959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"/>
            <p:cNvSpPr/>
            <p:nvPr/>
          </p:nvSpPr>
          <p:spPr>
            <a:xfrm>
              <a:off x="6340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"/>
            <p:cNvSpPr/>
            <p:nvPr/>
          </p:nvSpPr>
          <p:spPr>
            <a:xfrm>
              <a:off x="6737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"/>
            <p:cNvSpPr/>
            <p:nvPr/>
          </p:nvSpPr>
          <p:spPr>
            <a:xfrm>
              <a:off x="7152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"/>
            <p:cNvSpPr/>
            <p:nvPr/>
          </p:nvSpPr>
          <p:spPr>
            <a:xfrm>
              <a:off x="7533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"/>
            <p:cNvSpPr/>
            <p:nvPr/>
          </p:nvSpPr>
          <p:spPr>
            <a:xfrm>
              <a:off x="794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"/>
            <p:cNvSpPr/>
            <p:nvPr/>
          </p:nvSpPr>
          <p:spPr>
            <a:xfrm>
              <a:off x="83282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"/>
            <p:cNvSpPr/>
            <p:nvPr/>
          </p:nvSpPr>
          <p:spPr>
            <a:xfrm>
              <a:off x="87257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"/>
            <p:cNvSpPr/>
            <p:nvPr/>
          </p:nvSpPr>
          <p:spPr>
            <a:xfrm>
              <a:off x="9139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"/>
            <p:cNvSpPr/>
            <p:nvPr/>
          </p:nvSpPr>
          <p:spPr>
            <a:xfrm>
              <a:off x="953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"/>
            <p:cNvSpPr/>
            <p:nvPr/>
          </p:nvSpPr>
          <p:spPr>
            <a:xfrm>
              <a:off x="9934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3" y="388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"/>
            <p:cNvSpPr/>
            <p:nvPr/>
          </p:nvSpPr>
          <p:spPr>
            <a:xfrm>
              <a:off x="10332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"/>
            <p:cNvSpPr/>
            <p:nvPr/>
          </p:nvSpPr>
          <p:spPr>
            <a:xfrm>
              <a:off x="10729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"/>
            <p:cNvSpPr/>
            <p:nvPr/>
          </p:nvSpPr>
          <p:spPr>
            <a:xfrm>
              <a:off x="11127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"/>
            <p:cNvSpPr/>
            <p:nvPr/>
          </p:nvSpPr>
          <p:spPr>
            <a:xfrm>
              <a:off x="1152500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"/>
            <p:cNvSpPr/>
            <p:nvPr/>
          </p:nvSpPr>
          <p:spPr>
            <a:xfrm>
              <a:off x="119227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3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"/>
            <p:cNvSpPr/>
            <p:nvPr/>
          </p:nvSpPr>
          <p:spPr>
            <a:xfrm>
              <a:off x="12320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"/>
            <p:cNvSpPr/>
            <p:nvPr/>
          </p:nvSpPr>
          <p:spPr>
            <a:xfrm>
              <a:off x="2364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"/>
            <p:cNvSpPr/>
            <p:nvPr/>
          </p:nvSpPr>
          <p:spPr>
            <a:xfrm>
              <a:off x="276225" y="10048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"/>
            <p:cNvSpPr/>
            <p:nvPr/>
          </p:nvSpPr>
          <p:spPr>
            <a:xfrm>
              <a:off x="3176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"/>
            <p:cNvSpPr/>
            <p:nvPr/>
          </p:nvSpPr>
          <p:spPr>
            <a:xfrm>
              <a:off x="355750" y="10047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2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"/>
            <p:cNvSpPr/>
            <p:nvPr/>
          </p:nvSpPr>
          <p:spPr>
            <a:xfrm>
              <a:off x="3971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"/>
            <p:cNvSpPr/>
            <p:nvPr/>
          </p:nvSpPr>
          <p:spPr>
            <a:xfrm>
              <a:off x="435250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"/>
            <p:cNvSpPr/>
            <p:nvPr/>
          </p:nvSpPr>
          <p:spPr>
            <a:xfrm>
              <a:off x="475025" y="10048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"/>
            <p:cNvSpPr/>
            <p:nvPr/>
          </p:nvSpPr>
          <p:spPr>
            <a:xfrm>
              <a:off x="5164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"/>
            <p:cNvSpPr/>
            <p:nvPr/>
          </p:nvSpPr>
          <p:spPr>
            <a:xfrm>
              <a:off x="5545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"/>
            <p:cNvSpPr/>
            <p:nvPr/>
          </p:nvSpPr>
          <p:spPr>
            <a:xfrm>
              <a:off x="5959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"/>
            <p:cNvSpPr/>
            <p:nvPr/>
          </p:nvSpPr>
          <p:spPr>
            <a:xfrm>
              <a:off x="63402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"/>
            <p:cNvSpPr/>
            <p:nvPr/>
          </p:nvSpPr>
          <p:spPr>
            <a:xfrm>
              <a:off x="6737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"/>
            <p:cNvSpPr/>
            <p:nvPr/>
          </p:nvSpPr>
          <p:spPr>
            <a:xfrm>
              <a:off x="7152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"/>
            <p:cNvSpPr/>
            <p:nvPr/>
          </p:nvSpPr>
          <p:spPr>
            <a:xfrm>
              <a:off x="753300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"/>
            <p:cNvSpPr/>
            <p:nvPr/>
          </p:nvSpPr>
          <p:spPr>
            <a:xfrm>
              <a:off x="794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"/>
            <p:cNvSpPr/>
            <p:nvPr/>
          </p:nvSpPr>
          <p:spPr>
            <a:xfrm>
              <a:off x="8328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"/>
            <p:cNvSpPr/>
            <p:nvPr/>
          </p:nvSpPr>
          <p:spPr>
            <a:xfrm>
              <a:off x="87257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1" y="1"/>
                    <a:pt x="260" y="1"/>
                  </a:cubicBezTo>
                  <a:cubicBezTo>
                    <a:pt x="259" y="1"/>
                    <a:pt x="258" y="1"/>
                    <a:pt x="258" y="1"/>
                  </a:cubicBezTo>
                  <a:cubicBezTo>
                    <a:pt x="86" y="1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"/>
            <p:cNvSpPr/>
            <p:nvPr/>
          </p:nvSpPr>
          <p:spPr>
            <a:xfrm>
              <a:off x="9139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"/>
            <p:cNvSpPr/>
            <p:nvPr/>
          </p:nvSpPr>
          <p:spPr>
            <a:xfrm>
              <a:off x="953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"/>
            <p:cNvSpPr/>
            <p:nvPr/>
          </p:nvSpPr>
          <p:spPr>
            <a:xfrm>
              <a:off x="9934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3" y="388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"/>
            <p:cNvSpPr/>
            <p:nvPr/>
          </p:nvSpPr>
          <p:spPr>
            <a:xfrm>
              <a:off x="10332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"/>
            <p:cNvSpPr/>
            <p:nvPr/>
          </p:nvSpPr>
          <p:spPr>
            <a:xfrm>
              <a:off x="10729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"/>
            <p:cNvSpPr/>
            <p:nvPr/>
          </p:nvSpPr>
          <p:spPr>
            <a:xfrm>
              <a:off x="11127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"/>
            <p:cNvSpPr/>
            <p:nvPr/>
          </p:nvSpPr>
          <p:spPr>
            <a:xfrm>
              <a:off x="1152500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"/>
            <p:cNvSpPr/>
            <p:nvPr/>
          </p:nvSpPr>
          <p:spPr>
            <a:xfrm>
              <a:off x="119227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3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"/>
            <p:cNvSpPr/>
            <p:nvPr/>
          </p:nvSpPr>
          <p:spPr>
            <a:xfrm>
              <a:off x="12320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"/>
            <p:cNvSpPr/>
            <p:nvPr/>
          </p:nvSpPr>
          <p:spPr>
            <a:xfrm>
              <a:off x="276225" y="9707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"/>
            <p:cNvSpPr/>
            <p:nvPr/>
          </p:nvSpPr>
          <p:spPr>
            <a:xfrm>
              <a:off x="3176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"/>
            <p:cNvSpPr/>
            <p:nvPr/>
          </p:nvSpPr>
          <p:spPr>
            <a:xfrm>
              <a:off x="355750" y="97065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"/>
            <p:cNvSpPr/>
            <p:nvPr/>
          </p:nvSpPr>
          <p:spPr>
            <a:xfrm>
              <a:off x="3971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"/>
            <p:cNvSpPr/>
            <p:nvPr/>
          </p:nvSpPr>
          <p:spPr>
            <a:xfrm>
              <a:off x="43525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"/>
            <p:cNvSpPr/>
            <p:nvPr/>
          </p:nvSpPr>
          <p:spPr>
            <a:xfrm>
              <a:off x="47500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"/>
            <p:cNvSpPr/>
            <p:nvPr/>
          </p:nvSpPr>
          <p:spPr>
            <a:xfrm>
              <a:off x="5164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"/>
            <p:cNvSpPr/>
            <p:nvPr/>
          </p:nvSpPr>
          <p:spPr>
            <a:xfrm>
              <a:off x="5545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"/>
            <p:cNvSpPr/>
            <p:nvPr/>
          </p:nvSpPr>
          <p:spPr>
            <a:xfrm>
              <a:off x="5959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"/>
            <p:cNvSpPr/>
            <p:nvPr/>
          </p:nvSpPr>
          <p:spPr>
            <a:xfrm>
              <a:off x="63402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"/>
            <p:cNvSpPr/>
            <p:nvPr/>
          </p:nvSpPr>
          <p:spPr>
            <a:xfrm>
              <a:off x="67377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"/>
            <p:cNvSpPr/>
            <p:nvPr/>
          </p:nvSpPr>
          <p:spPr>
            <a:xfrm>
              <a:off x="7152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"/>
            <p:cNvSpPr/>
            <p:nvPr/>
          </p:nvSpPr>
          <p:spPr>
            <a:xfrm>
              <a:off x="7533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"/>
            <p:cNvSpPr/>
            <p:nvPr/>
          </p:nvSpPr>
          <p:spPr>
            <a:xfrm>
              <a:off x="794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"/>
            <p:cNvSpPr/>
            <p:nvPr/>
          </p:nvSpPr>
          <p:spPr>
            <a:xfrm>
              <a:off x="83282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"/>
            <p:cNvSpPr/>
            <p:nvPr/>
          </p:nvSpPr>
          <p:spPr>
            <a:xfrm>
              <a:off x="87257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"/>
            <p:cNvSpPr/>
            <p:nvPr/>
          </p:nvSpPr>
          <p:spPr>
            <a:xfrm>
              <a:off x="9139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"/>
            <p:cNvSpPr/>
            <p:nvPr/>
          </p:nvSpPr>
          <p:spPr>
            <a:xfrm>
              <a:off x="953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"/>
            <p:cNvSpPr/>
            <p:nvPr/>
          </p:nvSpPr>
          <p:spPr>
            <a:xfrm>
              <a:off x="9934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"/>
            <p:cNvSpPr/>
            <p:nvPr/>
          </p:nvSpPr>
          <p:spPr>
            <a:xfrm>
              <a:off x="10332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"/>
            <p:cNvSpPr/>
            <p:nvPr/>
          </p:nvSpPr>
          <p:spPr>
            <a:xfrm>
              <a:off x="10729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"/>
            <p:cNvSpPr/>
            <p:nvPr/>
          </p:nvSpPr>
          <p:spPr>
            <a:xfrm>
              <a:off x="11127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"/>
            <p:cNvSpPr/>
            <p:nvPr/>
          </p:nvSpPr>
          <p:spPr>
            <a:xfrm>
              <a:off x="1152500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"/>
            <p:cNvSpPr/>
            <p:nvPr/>
          </p:nvSpPr>
          <p:spPr>
            <a:xfrm>
              <a:off x="119227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"/>
            <p:cNvSpPr/>
            <p:nvPr/>
          </p:nvSpPr>
          <p:spPr>
            <a:xfrm>
              <a:off x="12320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"/>
            <p:cNvSpPr/>
            <p:nvPr/>
          </p:nvSpPr>
          <p:spPr>
            <a:xfrm>
              <a:off x="276225" y="9366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"/>
            <p:cNvSpPr/>
            <p:nvPr/>
          </p:nvSpPr>
          <p:spPr>
            <a:xfrm>
              <a:off x="3176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"/>
            <p:cNvSpPr/>
            <p:nvPr/>
          </p:nvSpPr>
          <p:spPr>
            <a:xfrm>
              <a:off x="355750" y="936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"/>
            <p:cNvSpPr/>
            <p:nvPr/>
          </p:nvSpPr>
          <p:spPr>
            <a:xfrm>
              <a:off x="3971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"/>
            <p:cNvSpPr/>
            <p:nvPr/>
          </p:nvSpPr>
          <p:spPr>
            <a:xfrm>
              <a:off x="435250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"/>
            <p:cNvSpPr/>
            <p:nvPr/>
          </p:nvSpPr>
          <p:spPr>
            <a:xfrm>
              <a:off x="475025" y="9366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"/>
            <p:cNvSpPr/>
            <p:nvPr/>
          </p:nvSpPr>
          <p:spPr>
            <a:xfrm>
              <a:off x="5164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"/>
            <p:cNvSpPr/>
            <p:nvPr/>
          </p:nvSpPr>
          <p:spPr>
            <a:xfrm>
              <a:off x="5545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"/>
            <p:cNvSpPr/>
            <p:nvPr/>
          </p:nvSpPr>
          <p:spPr>
            <a:xfrm>
              <a:off x="5959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"/>
            <p:cNvSpPr/>
            <p:nvPr/>
          </p:nvSpPr>
          <p:spPr>
            <a:xfrm>
              <a:off x="63402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"/>
            <p:cNvSpPr/>
            <p:nvPr/>
          </p:nvSpPr>
          <p:spPr>
            <a:xfrm>
              <a:off x="67377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"/>
            <p:cNvSpPr/>
            <p:nvPr/>
          </p:nvSpPr>
          <p:spPr>
            <a:xfrm>
              <a:off x="7152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"/>
            <p:cNvSpPr/>
            <p:nvPr/>
          </p:nvSpPr>
          <p:spPr>
            <a:xfrm>
              <a:off x="753300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"/>
            <p:cNvSpPr/>
            <p:nvPr/>
          </p:nvSpPr>
          <p:spPr>
            <a:xfrm>
              <a:off x="794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"/>
            <p:cNvSpPr/>
            <p:nvPr/>
          </p:nvSpPr>
          <p:spPr>
            <a:xfrm>
              <a:off x="8328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"/>
            <p:cNvSpPr/>
            <p:nvPr/>
          </p:nvSpPr>
          <p:spPr>
            <a:xfrm>
              <a:off x="87257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"/>
            <p:cNvSpPr/>
            <p:nvPr/>
          </p:nvSpPr>
          <p:spPr>
            <a:xfrm>
              <a:off x="9139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"/>
            <p:cNvSpPr/>
            <p:nvPr/>
          </p:nvSpPr>
          <p:spPr>
            <a:xfrm>
              <a:off x="953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"/>
            <p:cNvSpPr/>
            <p:nvPr/>
          </p:nvSpPr>
          <p:spPr>
            <a:xfrm>
              <a:off x="9934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"/>
            <p:cNvSpPr/>
            <p:nvPr/>
          </p:nvSpPr>
          <p:spPr>
            <a:xfrm>
              <a:off x="10332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"/>
            <p:cNvSpPr/>
            <p:nvPr/>
          </p:nvSpPr>
          <p:spPr>
            <a:xfrm>
              <a:off x="10729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"/>
            <p:cNvSpPr/>
            <p:nvPr/>
          </p:nvSpPr>
          <p:spPr>
            <a:xfrm>
              <a:off x="11127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"/>
            <p:cNvSpPr/>
            <p:nvPr/>
          </p:nvSpPr>
          <p:spPr>
            <a:xfrm>
              <a:off x="1152500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"/>
            <p:cNvSpPr/>
            <p:nvPr/>
          </p:nvSpPr>
          <p:spPr>
            <a:xfrm>
              <a:off x="119227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"/>
            <p:cNvSpPr/>
            <p:nvPr/>
          </p:nvSpPr>
          <p:spPr>
            <a:xfrm>
              <a:off x="12320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"/>
            <p:cNvSpPr/>
            <p:nvPr/>
          </p:nvSpPr>
          <p:spPr>
            <a:xfrm>
              <a:off x="276225" y="9024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"/>
            <p:cNvSpPr/>
            <p:nvPr/>
          </p:nvSpPr>
          <p:spPr>
            <a:xfrm>
              <a:off x="3176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"/>
            <p:cNvSpPr/>
            <p:nvPr/>
          </p:nvSpPr>
          <p:spPr>
            <a:xfrm>
              <a:off x="355750" y="9024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"/>
            <p:cNvSpPr/>
            <p:nvPr/>
          </p:nvSpPr>
          <p:spPr>
            <a:xfrm>
              <a:off x="3971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"/>
            <p:cNvSpPr/>
            <p:nvPr/>
          </p:nvSpPr>
          <p:spPr>
            <a:xfrm>
              <a:off x="43525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"/>
            <p:cNvSpPr/>
            <p:nvPr/>
          </p:nvSpPr>
          <p:spPr>
            <a:xfrm>
              <a:off x="47500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"/>
            <p:cNvSpPr/>
            <p:nvPr/>
          </p:nvSpPr>
          <p:spPr>
            <a:xfrm>
              <a:off x="5164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"/>
            <p:cNvSpPr/>
            <p:nvPr/>
          </p:nvSpPr>
          <p:spPr>
            <a:xfrm>
              <a:off x="5545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"/>
            <p:cNvSpPr/>
            <p:nvPr/>
          </p:nvSpPr>
          <p:spPr>
            <a:xfrm>
              <a:off x="5959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"/>
            <p:cNvSpPr/>
            <p:nvPr/>
          </p:nvSpPr>
          <p:spPr>
            <a:xfrm>
              <a:off x="63402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"/>
            <p:cNvSpPr/>
            <p:nvPr/>
          </p:nvSpPr>
          <p:spPr>
            <a:xfrm>
              <a:off x="67377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"/>
            <p:cNvSpPr/>
            <p:nvPr/>
          </p:nvSpPr>
          <p:spPr>
            <a:xfrm>
              <a:off x="7152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"/>
            <p:cNvSpPr/>
            <p:nvPr/>
          </p:nvSpPr>
          <p:spPr>
            <a:xfrm>
              <a:off x="7533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"/>
            <p:cNvSpPr/>
            <p:nvPr/>
          </p:nvSpPr>
          <p:spPr>
            <a:xfrm>
              <a:off x="794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"/>
            <p:cNvSpPr/>
            <p:nvPr/>
          </p:nvSpPr>
          <p:spPr>
            <a:xfrm>
              <a:off x="83282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"/>
            <p:cNvSpPr/>
            <p:nvPr/>
          </p:nvSpPr>
          <p:spPr>
            <a:xfrm>
              <a:off x="87257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"/>
            <p:cNvSpPr/>
            <p:nvPr/>
          </p:nvSpPr>
          <p:spPr>
            <a:xfrm>
              <a:off x="9139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"/>
            <p:cNvSpPr/>
            <p:nvPr/>
          </p:nvSpPr>
          <p:spPr>
            <a:xfrm>
              <a:off x="953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"/>
            <p:cNvSpPr/>
            <p:nvPr/>
          </p:nvSpPr>
          <p:spPr>
            <a:xfrm>
              <a:off x="9934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"/>
            <p:cNvSpPr/>
            <p:nvPr/>
          </p:nvSpPr>
          <p:spPr>
            <a:xfrm>
              <a:off x="10332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"/>
            <p:cNvSpPr/>
            <p:nvPr/>
          </p:nvSpPr>
          <p:spPr>
            <a:xfrm>
              <a:off x="10729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"/>
            <p:cNvSpPr/>
            <p:nvPr/>
          </p:nvSpPr>
          <p:spPr>
            <a:xfrm>
              <a:off x="11127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"/>
            <p:cNvSpPr/>
            <p:nvPr/>
          </p:nvSpPr>
          <p:spPr>
            <a:xfrm>
              <a:off x="1152500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"/>
            <p:cNvSpPr/>
            <p:nvPr/>
          </p:nvSpPr>
          <p:spPr>
            <a:xfrm>
              <a:off x="119227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"/>
            <p:cNvSpPr/>
            <p:nvPr/>
          </p:nvSpPr>
          <p:spPr>
            <a:xfrm>
              <a:off x="12320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"/>
            <p:cNvSpPr/>
            <p:nvPr/>
          </p:nvSpPr>
          <p:spPr>
            <a:xfrm>
              <a:off x="276225" y="8683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"/>
            <p:cNvSpPr/>
            <p:nvPr/>
          </p:nvSpPr>
          <p:spPr>
            <a:xfrm>
              <a:off x="3176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"/>
            <p:cNvSpPr/>
            <p:nvPr/>
          </p:nvSpPr>
          <p:spPr>
            <a:xfrm>
              <a:off x="355750" y="8683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"/>
            <p:cNvSpPr/>
            <p:nvPr/>
          </p:nvSpPr>
          <p:spPr>
            <a:xfrm>
              <a:off x="3971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"/>
            <p:cNvSpPr/>
            <p:nvPr/>
          </p:nvSpPr>
          <p:spPr>
            <a:xfrm>
              <a:off x="43525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"/>
            <p:cNvSpPr/>
            <p:nvPr/>
          </p:nvSpPr>
          <p:spPr>
            <a:xfrm>
              <a:off x="47500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"/>
            <p:cNvSpPr/>
            <p:nvPr/>
          </p:nvSpPr>
          <p:spPr>
            <a:xfrm>
              <a:off x="5164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"/>
            <p:cNvSpPr/>
            <p:nvPr/>
          </p:nvSpPr>
          <p:spPr>
            <a:xfrm>
              <a:off x="5545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"/>
            <p:cNvSpPr/>
            <p:nvPr/>
          </p:nvSpPr>
          <p:spPr>
            <a:xfrm>
              <a:off x="5959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"/>
            <p:cNvSpPr/>
            <p:nvPr/>
          </p:nvSpPr>
          <p:spPr>
            <a:xfrm>
              <a:off x="63402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"/>
            <p:cNvSpPr/>
            <p:nvPr/>
          </p:nvSpPr>
          <p:spPr>
            <a:xfrm>
              <a:off x="67377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"/>
            <p:cNvSpPr/>
            <p:nvPr/>
          </p:nvSpPr>
          <p:spPr>
            <a:xfrm>
              <a:off x="7152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"/>
            <p:cNvSpPr/>
            <p:nvPr/>
          </p:nvSpPr>
          <p:spPr>
            <a:xfrm>
              <a:off x="7533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"/>
            <p:cNvSpPr/>
            <p:nvPr/>
          </p:nvSpPr>
          <p:spPr>
            <a:xfrm>
              <a:off x="794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"/>
            <p:cNvSpPr/>
            <p:nvPr/>
          </p:nvSpPr>
          <p:spPr>
            <a:xfrm>
              <a:off x="83282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"/>
            <p:cNvSpPr/>
            <p:nvPr/>
          </p:nvSpPr>
          <p:spPr>
            <a:xfrm>
              <a:off x="87257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"/>
            <p:cNvSpPr/>
            <p:nvPr/>
          </p:nvSpPr>
          <p:spPr>
            <a:xfrm>
              <a:off x="9139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"/>
            <p:cNvSpPr/>
            <p:nvPr/>
          </p:nvSpPr>
          <p:spPr>
            <a:xfrm>
              <a:off x="953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"/>
            <p:cNvSpPr/>
            <p:nvPr/>
          </p:nvSpPr>
          <p:spPr>
            <a:xfrm>
              <a:off x="9934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"/>
            <p:cNvSpPr/>
            <p:nvPr/>
          </p:nvSpPr>
          <p:spPr>
            <a:xfrm>
              <a:off x="10332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"/>
            <p:cNvSpPr/>
            <p:nvPr/>
          </p:nvSpPr>
          <p:spPr>
            <a:xfrm>
              <a:off x="10729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"/>
            <p:cNvSpPr/>
            <p:nvPr/>
          </p:nvSpPr>
          <p:spPr>
            <a:xfrm>
              <a:off x="11127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"/>
            <p:cNvSpPr/>
            <p:nvPr/>
          </p:nvSpPr>
          <p:spPr>
            <a:xfrm>
              <a:off x="1152500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"/>
            <p:cNvSpPr/>
            <p:nvPr/>
          </p:nvSpPr>
          <p:spPr>
            <a:xfrm>
              <a:off x="119227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"/>
            <p:cNvSpPr/>
            <p:nvPr/>
          </p:nvSpPr>
          <p:spPr>
            <a:xfrm>
              <a:off x="12320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"/>
            <p:cNvSpPr/>
            <p:nvPr/>
          </p:nvSpPr>
          <p:spPr>
            <a:xfrm>
              <a:off x="3176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"/>
            <p:cNvSpPr/>
            <p:nvPr/>
          </p:nvSpPr>
          <p:spPr>
            <a:xfrm>
              <a:off x="355750" y="834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"/>
            <p:cNvSpPr/>
            <p:nvPr/>
          </p:nvSpPr>
          <p:spPr>
            <a:xfrm>
              <a:off x="3971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"/>
            <p:cNvSpPr/>
            <p:nvPr/>
          </p:nvSpPr>
          <p:spPr>
            <a:xfrm>
              <a:off x="435250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"/>
            <p:cNvSpPr/>
            <p:nvPr/>
          </p:nvSpPr>
          <p:spPr>
            <a:xfrm>
              <a:off x="475025" y="83427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"/>
            <p:cNvSpPr/>
            <p:nvPr/>
          </p:nvSpPr>
          <p:spPr>
            <a:xfrm>
              <a:off x="5164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"/>
            <p:cNvSpPr/>
            <p:nvPr/>
          </p:nvSpPr>
          <p:spPr>
            <a:xfrm>
              <a:off x="5545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"/>
            <p:cNvSpPr/>
            <p:nvPr/>
          </p:nvSpPr>
          <p:spPr>
            <a:xfrm>
              <a:off x="595925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"/>
            <p:cNvSpPr/>
            <p:nvPr/>
          </p:nvSpPr>
          <p:spPr>
            <a:xfrm>
              <a:off x="63402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"/>
            <p:cNvSpPr/>
            <p:nvPr/>
          </p:nvSpPr>
          <p:spPr>
            <a:xfrm>
              <a:off x="67377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"/>
            <p:cNvSpPr/>
            <p:nvPr/>
          </p:nvSpPr>
          <p:spPr>
            <a:xfrm>
              <a:off x="7152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"/>
            <p:cNvSpPr/>
            <p:nvPr/>
          </p:nvSpPr>
          <p:spPr>
            <a:xfrm>
              <a:off x="753300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"/>
            <p:cNvSpPr/>
            <p:nvPr/>
          </p:nvSpPr>
          <p:spPr>
            <a:xfrm>
              <a:off x="794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"/>
            <p:cNvSpPr/>
            <p:nvPr/>
          </p:nvSpPr>
          <p:spPr>
            <a:xfrm>
              <a:off x="8328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"/>
            <p:cNvSpPr/>
            <p:nvPr/>
          </p:nvSpPr>
          <p:spPr>
            <a:xfrm>
              <a:off x="872575" y="8342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"/>
            <p:cNvSpPr/>
            <p:nvPr/>
          </p:nvSpPr>
          <p:spPr>
            <a:xfrm>
              <a:off x="9139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"/>
            <p:cNvSpPr/>
            <p:nvPr/>
          </p:nvSpPr>
          <p:spPr>
            <a:xfrm>
              <a:off x="953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"/>
            <p:cNvSpPr/>
            <p:nvPr/>
          </p:nvSpPr>
          <p:spPr>
            <a:xfrm>
              <a:off x="9934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"/>
            <p:cNvSpPr/>
            <p:nvPr/>
          </p:nvSpPr>
          <p:spPr>
            <a:xfrm>
              <a:off x="10332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"/>
            <p:cNvSpPr/>
            <p:nvPr/>
          </p:nvSpPr>
          <p:spPr>
            <a:xfrm>
              <a:off x="10729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"/>
            <p:cNvSpPr/>
            <p:nvPr/>
          </p:nvSpPr>
          <p:spPr>
            <a:xfrm>
              <a:off x="11127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"/>
            <p:cNvSpPr/>
            <p:nvPr/>
          </p:nvSpPr>
          <p:spPr>
            <a:xfrm>
              <a:off x="1152500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"/>
            <p:cNvSpPr/>
            <p:nvPr/>
          </p:nvSpPr>
          <p:spPr>
            <a:xfrm>
              <a:off x="119227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"/>
            <p:cNvSpPr/>
            <p:nvPr/>
          </p:nvSpPr>
          <p:spPr>
            <a:xfrm>
              <a:off x="12320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"/>
            <p:cNvSpPr/>
            <p:nvPr/>
          </p:nvSpPr>
          <p:spPr>
            <a:xfrm>
              <a:off x="3176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"/>
            <p:cNvSpPr/>
            <p:nvPr/>
          </p:nvSpPr>
          <p:spPr>
            <a:xfrm>
              <a:off x="355750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"/>
            <p:cNvSpPr/>
            <p:nvPr/>
          </p:nvSpPr>
          <p:spPr>
            <a:xfrm>
              <a:off x="3971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8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"/>
            <p:cNvSpPr/>
            <p:nvPr/>
          </p:nvSpPr>
          <p:spPr>
            <a:xfrm>
              <a:off x="43525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"/>
            <p:cNvSpPr/>
            <p:nvPr/>
          </p:nvSpPr>
          <p:spPr>
            <a:xfrm>
              <a:off x="47500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"/>
            <p:cNvSpPr/>
            <p:nvPr/>
          </p:nvSpPr>
          <p:spPr>
            <a:xfrm>
              <a:off x="5164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"/>
            <p:cNvSpPr/>
            <p:nvPr/>
          </p:nvSpPr>
          <p:spPr>
            <a:xfrm>
              <a:off x="5545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"/>
            <p:cNvSpPr/>
            <p:nvPr/>
          </p:nvSpPr>
          <p:spPr>
            <a:xfrm>
              <a:off x="595925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"/>
            <p:cNvSpPr/>
            <p:nvPr/>
          </p:nvSpPr>
          <p:spPr>
            <a:xfrm>
              <a:off x="63402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"/>
            <p:cNvSpPr/>
            <p:nvPr/>
          </p:nvSpPr>
          <p:spPr>
            <a:xfrm>
              <a:off x="67377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"/>
            <p:cNvSpPr/>
            <p:nvPr/>
          </p:nvSpPr>
          <p:spPr>
            <a:xfrm>
              <a:off x="7152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"/>
            <p:cNvSpPr/>
            <p:nvPr/>
          </p:nvSpPr>
          <p:spPr>
            <a:xfrm>
              <a:off x="7533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"/>
            <p:cNvSpPr/>
            <p:nvPr/>
          </p:nvSpPr>
          <p:spPr>
            <a:xfrm>
              <a:off x="794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"/>
            <p:cNvSpPr/>
            <p:nvPr/>
          </p:nvSpPr>
          <p:spPr>
            <a:xfrm>
              <a:off x="832825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"/>
            <p:cNvSpPr/>
            <p:nvPr/>
          </p:nvSpPr>
          <p:spPr>
            <a:xfrm>
              <a:off x="872575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1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"/>
            <p:cNvSpPr/>
            <p:nvPr/>
          </p:nvSpPr>
          <p:spPr>
            <a:xfrm>
              <a:off x="9139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"/>
            <p:cNvSpPr/>
            <p:nvPr/>
          </p:nvSpPr>
          <p:spPr>
            <a:xfrm>
              <a:off x="953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"/>
            <p:cNvSpPr/>
            <p:nvPr/>
          </p:nvSpPr>
          <p:spPr>
            <a:xfrm>
              <a:off x="9934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"/>
            <p:cNvSpPr/>
            <p:nvPr/>
          </p:nvSpPr>
          <p:spPr>
            <a:xfrm>
              <a:off x="10332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"/>
            <p:cNvSpPr/>
            <p:nvPr/>
          </p:nvSpPr>
          <p:spPr>
            <a:xfrm>
              <a:off x="10729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"/>
            <p:cNvSpPr/>
            <p:nvPr/>
          </p:nvSpPr>
          <p:spPr>
            <a:xfrm>
              <a:off x="11127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"/>
            <p:cNvSpPr/>
            <p:nvPr/>
          </p:nvSpPr>
          <p:spPr>
            <a:xfrm>
              <a:off x="1152500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"/>
            <p:cNvSpPr/>
            <p:nvPr/>
          </p:nvSpPr>
          <p:spPr>
            <a:xfrm>
              <a:off x="119227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"/>
            <p:cNvSpPr/>
            <p:nvPr/>
          </p:nvSpPr>
          <p:spPr>
            <a:xfrm>
              <a:off x="12320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"/>
            <p:cNvSpPr/>
            <p:nvPr/>
          </p:nvSpPr>
          <p:spPr>
            <a:xfrm>
              <a:off x="355750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"/>
            <p:cNvSpPr/>
            <p:nvPr/>
          </p:nvSpPr>
          <p:spPr>
            <a:xfrm>
              <a:off x="3971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"/>
            <p:cNvSpPr/>
            <p:nvPr/>
          </p:nvSpPr>
          <p:spPr>
            <a:xfrm>
              <a:off x="435250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"/>
            <p:cNvSpPr/>
            <p:nvPr/>
          </p:nvSpPr>
          <p:spPr>
            <a:xfrm>
              <a:off x="475025" y="7660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"/>
            <p:cNvSpPr/>
            <p:nvPr/>
          </p:nvSpPr>
          <p:spPr>
            <a:xfrm>
              <a:off x="5164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"/>
            <p:cNvSpPr/>
            <p:nvPr/>
          </p:nvSpPr>
          <p:spPr>
            <a:xfrm>
              <a:off x="5545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"/>
            <p:cNvSpPr/>
            <p:nvPr/>
          </p:nvSpPr>
          <p:spPr>
            <a:xfrm>
              <a:off x="595925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"/>
            <p:cNvSpPr/>
            <p:nvPr/>
          </p:nvSpPr>
          <p:spPr>
            <a:xfrm>
              <a:off x="63402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"/>
            <p:cNvSpPr/>
            <p:nvPr/>
          </p:nvSpPr>
          <p:spPr>
            <a:xfrm>
              <a:off x="67377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"/>
            <p:cNvSpPr/>
            <p:nvPr/>
          </p:nvSpPr>
          <p:spPr>
            <a:xfrm>
              <a:off x="7152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"/>
            <p:cNvSpPr/>
            <p:nvPr/>
          </p:nvSpPr>
          <p:spPr>
            <a:xfrm>
              <a:off x="753300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"/>
            <p:cNvSpPr/>
            <p:nvPr/>
          </p:nvSpPr>
          <p:spPr>
            <a:xfrm>
              <a:off x="794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"/>
            <p:cNvSpPr/>
            <p:nvPr/>
          </p:nvSpPr>
          <p:spPr>
            <a:xfrm>
              <a:off x="8328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"/>
            <p:cNvSpPr/>
            <p:nvPr/>
          </p:nvSpPr>
          <p:spPr>
            <a:xfrm>
              <a:off x="872575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2"/>
                    <a:pt x="0" y="211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"/>
            <p:cNvSpPr/>
            <p:nvPr/>
          </p:nvSpPr>
          <p:spPr>
            <a:xfrm>
              <a:off x="9139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"/>
            <p:cNvSpPr/>
            <p:nvPr/>
          </p:nvSpPr>
          <p:spPr>
            <a:xfrm>
              <a:off x="953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"/>
            <p:cNvSpPr/>
            <p:nvPr/>
          </p:nvSpPr>
          <p:spPr>
            <a:xfrm>
              <a:off x="9934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"/>
            <p:cNvSpPr/>
            <p:nvPr/>
          </p:nvSpPr>
          <p:spPr>
            <a:xfrm>
              <a:off x="10332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"/>
            <p:cNvSpPr/>
            <p:nvPr/>
          </p:nvSpPr>
          <p:spPr>
            <a:xfrm>
              <a:off x="107297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"/>
            <p:cNvSpPr/>
            <p:nvPr/>
          </p:nvSpPr>
          <p:spPr>
            <a:xfrm>
              <a:off x="11127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"/>
            <p:cNvSpPr/>
            <p:nvPr/>
          </p:nvSpPr>
          <p:spPr>
            <a:xfrm>
              <a:off x="1152500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"/>
            <p:cNvSpPr/>
            <p:nvPr/>
          </p:nvSpPr>
          <p:spPr>
            <a:xfrm>
              <a:off x="119227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"/>
            <p:cNvSpPr/>
            <p:nvPr/>
          </p:nvSpPr>
          <p:spPr>
            <a:xfrm>
              <a:off x="12320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"/>
            <p:cNvSpPr/>
            <p:nvPr/>
          </p:nvSpPr>
          <p:spPr>
            <a:xfrm>
              <a:off x="355750" y="7319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"/>
            <p:cNvSpPr/>
            <p:nvPr/>
          </p:nvSpPr>
          <p:spPr>
            <a:xfrm>
              <a:off x="3971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"/>
            <p:cNvSpPr/>
            <p:nvPr/>
          </p:nvSpPr>
          <p:spPr>
            <a:xfrm>
              <a:off x="435250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"/>
            <p:cNvSpPr/>
            <p:nvPr/>
          </p:nvSpPr>
          <p:spPr>
            <a:xfrm>
              <a:off x="475025" y="7319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"/>
            <p:cNvSpPr/>
            <p:nvPr/>
          </p:nvSpPr>
          <p:spPr>
            <a:xfrm>
              <a:off x="5164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"/>
            <p:cNvSpPr/>
            <p:nvPr/>
          </p:nvSpPr>
          <p:spPr>
            <a:xfrm>
              <a:off x="5545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"/>
            <p:cNvSpPr/>
            <p:nvPr/>
          </p:nvSpPr>
          <p:spPr>
            <a:xfrm>
              <a:off x="595925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"/>
            <p:cNvSpPr/>
            <p:nvPr/>
          </p:nvSpPr>
          <p:spPr>
            <a:xfrm>
              <a:off x="63402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"/>
            <p:cNvSpPr/>
            <p:nvPr/>
          </p:nvSpPr>
          <p:spPr>
            <a:xfrm>
              <a:off x="67377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"/>
            <p:cNvSpPr/>
            <p:nvPr/>
          </p:nvSpPr>
          <p:spPr>
            <a:xfrm>
              <a:off x="7152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"/>
            <p:cNvSpPr/>
            <p:nvPr/>
          </p:nvSpPr>
          <p:spPr>
            <a:xfrm>
              <a:off x="753300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"/>
            <p:cNvSpPr/>
            <p:nvPr/>
          </p:nvSpPr>
          <p:spPr>
            <a:xfrm>
              <a:off x="794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"/>
            <p:cNvSpPr/>
            <p:nvPr/>
          </p:nvSpPr>
          <p:spPr>
            <a:xfrm>
              <a:off x="8328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"/>
            <p:cNvSpPr/>
            <p:nvPr/>
          </p:nvSpPr>
          <p:spPr>
            <a:xfrm>
              <a:off x="87257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"/>
            <p:cNvSpPr/>
            <p:nvPr/>
          </p:nvSpPr>
          <p:spPr>
            <a:xfrm>
              <a:off x="9139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"/>
            <p:cNvSpPr/>
            <p:nvPr/>
          </p:nvSpPr>
          <p:spPr>
            <a:xfrm>
              <a:off x="953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"/>
            <p:cNvSpPr/>
            <p:nvPr/>
          </p:nvSpPr>
          <p:spPr>
            <a:xfrm>
              <a:off x="9934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"/>
            <p:cNvSpPr/>
            <p:nvPr/>
          </p:nvSpPr>
          <p:spPr>
            <a:xfrm>
              <a:off x="10332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"/>
            <p:cNvSpPr/>
            <p:nvPr/>
          </p:nvSpPr>
          <p:spPr>
            <a:xfrm>
              <a:off x="107297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"/>
            <p:cNvSpPr/>
            <p:nvPr/>
          </p:nvSpPr>
          <p:spPr>
            <a:xfrm>
              <a:off x="11127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"/>
            <p:cNvSpPr/>
            <p:nvPr/>
          </p:nvSpPr>
          <p:spPr>
            <a:xfrm>
              <a:off x="1152500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"/>
            <p:cNvSpPr/>
            <p:nvPr/>
          </p:nvSpPr>
          <p:spPr>
            <a:xfrm>
              <a:off x="119227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"/>
            <p:cNvSpPr/>
            <p:nvPr/>
          </p:nvSpPr>
          <p:spPr>
            <a:xfrm>
              <a:off x="12320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"/>
            <p:cNvSpPr/>
            <p:nvPr/>
          </p:nvSpPr>
          <p:spPr>
            <a:xfrm>
              <a:off x="3971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"/>
            <p:cNvSpPr/>
            <p:nvPr/>
          </p:nvSpPr>
          <p:spPr>
            <a:xfrm>
              <a:off x="43525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"/>
            <p:cNvSpPr/>
            <p:nvPr/>
          </p:nvSpPr>
          <p:spPr>
            <a:xfrm>
              <a:off x="47500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"/>
            <p:cNvSpPr/>
            <p:nvPr/>
          </p:nvSpPr>
          <p:spPr>
            <a:xfrm>
              <a:off x="51642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"/>
            <p:cNvSpPr/>
            <p:nvPr/>
          </p:nvSpPr>
          <p:spPr>
            <a:xfrm>
              <a:off x="5545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"/>
            <p:cNvSpPr/>
            <p:nvPr/>
          </p:nvSpPr>
          <p:spPr>
            <a:xfrm>
              <a:off x="595925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"/>
            <p:cNvSpPr/>
            <p:nvPr/>
          </p:nvSpPr>
          <p:spPr>
            <a:xfrm>
              <a:off x="63402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"/>
            <p:cNvSpPr/>
            <p:nvPr/>
          </p:nvSpPr>
          <p:spPr>
            <a:xfrm>
              <a:off x="67377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"/>
            <p:cNvSpPr/>
            <p:nvPr/>
          </p:nvSpPr>
          <p:spPr>
            <a:xfrm>
              <a:off x="7152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"/>
            <p:cNvSpPr/>
            <p:nvPr/>
          </p:nvSpPr>
          <p:spPr>
            <a:xfrm>
              <a:off x="7533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"/>
            <p:cNvSpPr/>
            <p:nvPr/>
          </p:nvSpPr>
          <p:spPr>
            <a:xfrm>
              <a:off x="794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"/>
            <p:cNvSpPr/>
            <p:nvPr/>
          </p:nvSpPr>
          <p:spPr>
            <a:xfrm>
              <a:off x="83282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"/>
            <p:cNvSpPr/>
            <p:nvPr/>
          </p:nvSpPr>
          <p:spPr>
            <a:xfrm>
              <a:off x="87257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"/>
            <p:cNvSpPr/>
            <p:nvPr/>
          </p:nvSpPr>
          <p:spPr>
            <a:xfrm>
              <a:off x="9139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"/>
            <p:cNvSpPr/>
            <p:nvPr/>
          </p:nvSpPr>
          <p:spPr>
            <a:xfrm>
              <a:off x="953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"/>
            <p:cNvSpPr/>
            <p:nvPr/>
          </p:nvSpPr>
          <p:spPr>
            <a:xfrm>
              <a:off x="9934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"/>
            <p:cNvSpPr/>
            <p:nvPr/>
          </p:nvSpPr>
          <p:spPr>
            <a:xfrm>
              <a:off x="10332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"/>
            <p:cNvSpPr/>
            <p:nvPr/>
          </p:nvSpPr>
          <p:spPr>
            <a:xfrm>
              <a:off x="107297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"/>
            <p:cNvSpPr/>
            <p:nvPr/>
          </p:nvSpPr>
          <p:spPr>
            <a:xfrm>
              <a:off x="11127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"/>
            <p:cNvSpPr/>
            <p:nvPr/>
          </p:nvSpPr>
          <p:spPr>
            <a:xfrm>
              <a:off x="1152500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"/>
            <p:cNvSpPr/>
            <p:nvPr/>
          </p:nvSpPr>
          <p:spPr>
            <a:xfrm>
              <a:off x="119227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"/>
            <p:cNvSpPr/>
            <p:nvPr/>
          </p:nvSpPr>
          <p:spPr>
            <a:xfrm>
              <a:off x="4352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"/>
            <p:cNvSpPr/>
            <p:nvPr/>
          </p:nvSpPr>
          <p:spPr>
            <a:xfrm>
              <a:off x="475025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"/>
            <p:cNvSpPr/>
            <p:nvPr/>
          </p:nvSpPr>
          <p:spPr>
            <a:xfrm>
              <a:off x="514750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7"/>
                    <a:pt x="258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"/>
            <p:cNvSpPr/>
            <p:nvPr/>
          </p:nvSpPr>
          <p:spPr>
            <a:xfrm>
              <a:off x="5545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"/>
            <p:cNvSpPr/>
            <p:nvPr/>
          </p:nvSpPr>
          <p:spPr>
            <a:xfrm>
              <a:off x="594250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6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"/>
            <p:cNvSpPr/>
            <p:nvPr/>
          </p:nvSpPr>
          <p:spPr>
            <a:xfrm>
              <a:off x="63402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"/>
            <p:cNvSpPr/>
            <p:nvPr/>
          </p:nvSpPr>
          <p:spPr>
            <a:xfrm>
              <a:off x="67377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"/>
            <p:cNvSpPr/>
            <p:nvPr/>
          </p:nvSpPr>
          <p:spPr>
            <a:xfrm>
              <a:off x="713525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"/>
            <p:cNvSpPr/>
            <p:nvPr/>
          </p:nvSpPr>
          <p:spPr>
            <a:xfrm>
              <a:off x="7533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"/>
            <p:cNvSpPr/>
            <p:nvPr/>
          </p:nvSpPr>
          <p:spPr>
            <a:xfrm>
              <a:off x="79307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"/>
            <p:cNvSpPr/>
            <p:nvPr/>
          </p:nvSpPr>
          <p:spPr>
            <a:xfrm>
              <a:off x="832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"/>
            <p:cNvSpPr/>
            <p:nvPr/>
          </p:nvSpPr>
          <p:spPr>
            <a:xfrm>
              <a:off x="872575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7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"/>
            <p:cNvSpPr/>
            <p:nvPr/>
          </p:nvSpPr>
          <p:spPr>
            <a:xfrm>
              <a:off x="9123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"/>
            <p:cNvSpPr/>
            <p:nvPr/>
          </p:nvSpPr>
          <p:spPr>
            <a:xfrm>
              <a:off x="952100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"/>
            <p:cNvSpPr/>
            <p:nvPr/>
          </p:nvSpPr>
          <p:spPr>
            <a:xfrm>
              <a:off x="991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"/>
            <p:cNvSpPr/>
            <p:nvPr/>
          </p:nvSpPr>
          <p:spPr>
            <a:xfrm>
              <a:off x="10316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"/>
            <p:cNvSpPr/>
            <p:nvPr/>
          </p:nvSpPr>
          <p:spPr>
            <a:xfrm>
              <a:off x="10713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"/>
            <p:cNvSpPr/>
            <p:nvPr/>
          </p:nvSpPr>
          <p:spPr>
            <a:xfrm>
              <a:off x="111110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"/>
            <p:cNvSpPr/>
            <p:nvPr/>
          </p:nvSpPr>
          <p:spPr>
            <a:xfrm>
              <a:off x="11508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"/>
            <p:cNvSpPr/>
            <p:nvPr/>
          </p:nvSpPr>
          <p:spPr>
            <a:xfrm>
              <a:off x="4750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"/>
            <p:cNvSpPr/>
            <p:nvPr/>
          </p:nvSpPr>
          <p:spPr>
            <a:xfrm>
              <a:off x="514750" y="6296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"/>
            <p:cNvSpPr/>
            <p:nvPr/>
          </p:nvSpPr>
          <p:spPr>
            <a:xfrm>
              <a:off x="5545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"/>
            <p:cNvSpPr/>
            <p:nvPr/>
          </p:nvSpPr>
          <p:spPr>
            <a:xfrm>
              <a:off x="594250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"/>
            <p:cNvSpPr/>
            <p:nvPr/>
          </p:nvSpPr>
          <p:spPr>
            <a:xfrm>
              <a:off x="63402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"/>
            <p:cNvSpPr/>
            <p:nvPr/>
          </p:nvSpPr>
          <p:spPr>
            <a:xfrm>
              <a:off x="67377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"/>
            <p:cNvSpPr/>
            <p:nvPr/>
          </p:nvSpPr>
          <p:spPr>
            <a:xfrm>
              <a:off x="71352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"/>
            <p:cNvSpPr/>
            <p:nvPr/>
          </p:nvSpPr>
          <p:spPr>
            <a:xfrm>
              <a:off x="7533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"/>
            <p:cNvSpPr/>
            <p:nvPr/>
          </p:nvSpPr>
          <p:spPr>
            <a:xfrm>
              <a:off x="793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"/>
            <p:cNvSpPr/>
            <p:nvPr/>
          </p:nvSpPr>
          <p:spPr>
            <a:xfrm>
              <a:off x="832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"/>
            <p:cNvSpPr/>
            <p:nvPr/>
          </p:nvSpPr>
          <p:spPr>
            <a:xfrm>
              <a:off x="8725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"/>
            <p:cNvSpPr/>
            <p:nvPr/>
          </p:nvSpPr>
          <p:spPr>
            <a:xfrm>
              <a:off x="9123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"/>
            <p:cNvSpPr/>
            <p:nvPr/>
          </p:nvSpPr>
          <p:spPr>
            <a:xfrm>
              <a:off x="952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"/>
            <p:cNvSpPr/>
            <p:nvPr/>
          </p:nvSpPr>
          <p:spPr>
            <a:xfrm>
              <a:off x="991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"/>
            <p:cNvSpPr/>
            <p:nvPr/>
          </p:nvSpPr>
          <p:spPr>
            <a:xfrm>
              <a:off x="103157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"/>
            <p:cNvSpPr/>
            <p:nvPr/>
          </p:nvSpPr>
          <p:spPr>
            <a:xfrm>
              <a:off x="107135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"/>
            <p:cNvSpPr/>
            <p:nvPr/>
          </p:nvSpPr>
          <p:spPr>
            <a:xfrm>
              <a:off x="11111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"/>
            <p:cNvSpPr/>
            <p:nvPr/>
          </p:nvSpPr>
          <p:spPr>
            <a:xfrm>
              <a:off x="514750" y="5955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"/>
            <p:cNvSpPr/>
            <p:nvPr/>
          </p:nvSpPr>
          <p:spPr>
            <a:xfrm>
              <a:off x="5545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"/>
            <p:cNvSpPr/>
            <p:nvPr/>
          </p:nvSpPr>
          <p:spPr>
            <a:xfrm>
              <a:off x="594250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"/>
            <p:cNvSpPr/>
            <p:nvPr/>
          </p:nvSpPr>
          <p:spPr>
            <a:xfrm>
              <a:off x="63402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"/>
            <p:cNvSpPr/>
            <p:nvPr/>
          </p:nvSpPr>
          <p:spPr>
            <a:xfrm>
              <a:off x="67377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"/>
            <p:cNvSpPr/>
            <p:nvPr/>
          </p:nvSpPr>
          <p:spPr>
            <a:xfrm>
              <a:off x="713525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8" y="1"/>
                    <a:pt x="1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"/>
            <p:cNvSpPr/>
            <p:nvPr/>
          </p:nvSpPr>
          <p:spPr>
            <a:xfrm>
              <a:off x="7533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"/>
            <p:cNvSpPr/>
            <p:nvPr/>
          </p:nvSpPr>
          <p:spPr>
            <a:xfrm>
              <a:off x="7930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ubicBezTo>
                    <a:pt x="86" y="1"/>
                    <a:pt x="1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"/>
            <p:cNvSpPr/>
            <p:nvPr/>
          </p:nvSpPr>
          <p:spPr>
            <a:xfrm>
              <a:off x="832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"/>
            <p:cNvSpPr/>
            <p:nvPr/>
          </p:nvSpPr>
          <p:spPr>
            <a:xfrm>
              <a:off x="8725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"/>
            <p:cNvSpPr/>
            <p:nvPr/>
          </p:nvSpPr>
          <p:spPr>
            <a:xfrm>
              <a:off x="9123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"/>
            <p:cNvSpPr/>
            <p:nvPr/>
          </p:nvSpPr>
          <p:spPr>
            <a:xfrm>
              <a:off x="952100" y="59552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"/>
            <p:cNvSpPr/>
            <p:nvPr/>
          </p:nvSpPr>
          <p:spPr>
            <a:xfrm>
              <a:off x="991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"/>
            <p:cNvSpPr/>
            <p:nvPr/>
          </p:nvSpPr>
          <p:spPr>
            <a:xfrm>
              <a:off x="10316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7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"/>
            <p:cNvSpPr/>
            <p:nvPr/>
          </p:nvSpPr>
          <p:spPr>
            <a:xfrm>
              <a:off x="1071350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"/>
            <p:cNvSpPr/>
            <p:nvPr/>
          </p:nvSpPr>
          <p:spPr>
            <a:xfrm>
              <a:off x="594250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"/>
            <p:cNvSpPr/>
            <p:nvPr/>
          </p:nvSpPr>
          <p:spPr>
            <a:xfrm>
              <a:off x="63402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"/>
            <p:cNvSpPr/>
            <p:nvPr/>
          </p:nvSpPr>
          <p:spPr>
            <a:xfrm>
              <a:off x="67377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"/>
            <p:cNvSpPr/>
            <p:nvPr/>
          </p:nvSpPr>
          <p:spPr>
            <a:xfrm>
              <a:off x="713525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"/>
            <p:cNvSpPr/>
            <p:nvPr/>
          </p:nvSpPr>
          <p:spPr>
            <a:xfrm>
              <a:off x="753300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"/>
            <p:cNvSpPr/>
            <p:nvPr/>
          </p:nvSpPr>
          <p:spPr>
            <a:xfrm>
              <a:off x="793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"/>
            <p:cNvSpPr/>
            <p:nvPr/>
          </p:nvSpPr>
          <p:spPr>
            <a:xfrm>
              <a:off x="832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"/>
            <p:cNvSpPr/>
            <p:nvPr/>
          </p:nvSpPr>
          <p:spPr>
            <a:xfrm>
              <a:off x="8725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5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"/>
            <p:cNvSpPr/>
            <p:nvPr/>
          </p:nvSpPr>
          <p:spPr>
            <a:xfrm>
              <a:off x="9123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"/>
            <p:cNvSpPr/>
            <p:nvPr/>
          </p:nvSpPr>
          <p:spPr>
            <a:xfrm>
              <a:off x="952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"/>
            <p:cNvSpPr/>
            <p:nvPr/>
          </p:nvSpPr>
          <p:spPr>
            <a:xfrm>
              <a:off x="991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"/>
            <p:cNvSpPr/>
            <p:nvPr/>
          </p:nvSpPr>
          <p:spPr>
            <a:xfrm>
              <a:off x="673775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"/>
            <p:cNvSpPr/>
            <p:nvPr/>
          </p:nvSpPr>
          <p:spPr>
            <a:xfrm>
              <a:off x="713525" y="527300"/>
              <a:ext cx="11400" cy="9750"/>
            </a:xfrm>
            <a:custGeom>
              <a:avLst/>
              <a:gdLst/>
              <a:ahLst/>
              <a:cxnLst/>
              <a:rect l="l" t="t" r="r" b="b"/>
              <a:pathLst>
                <a:path w="456" h="390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"/>
            <p:cNvSpPr/>
            <p:nvPr/>
          </p:nvSpPr>
          <p:spPr>
            <a:xfrm>
              <a:off x="753300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"/>
            <p:cNvSpPr/>
            <p:nvPr/>
          </p:nvSpPr>
          <p:spPr>
            <a:xfrm>
              <a:off x="7930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"/>
            <p:cNvSpPr/>
            <p:nvPr/>
          </p:nvSpPr>
          <p:spPr>
            <a:xfrm>
              <a:off x="8328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"/>
            <p:cNvSpPr/>
            <p:nvPr/>
          </p:nvSpPr>
          <p:spPr>
            <a:xfrm>
              <a:off x="8725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5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"/>
            <p:cNvSpPr/>
            <p:nvPr/>
          </p:nvSpPr>
          <p:spPr>
            <a:xfrm>
              <a:off x="9123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1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"/>
            <p:cNvSpPr/>
            <p:nvPr/>
          </p:nvSpPr>
          <p:spPr>
            <a:xfrm>
              <a:off x="594250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"/>
            <p:cNvSpPr/>
            <p:nvPr/>
          </p:nvSpPr>
          <p:spPr>
            <a:xfrm>
              <a:off x="63402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"/>
            <p:cNvSpPr/>
            <p:nvPr/>
          </p:nvSpPr>
          <p:spPr>
            <a:xfrm>
              <a:off x="67377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"/>
            <p:cNvSpPr/>
            <p:nvPr/>
          </p:nvSpPr>
          <p:spPr>
            <a:xfrm>
              <a:off x="713525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"/>
            <p:cNvSpPr/>
            <p:nvPr/>
          </p:nvSpPr>
          <p:spPr>
            <a:xfrm>
              <a:off x="753300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"/>
            <p:cNvSpPr/>
            <p:nvPr/>
          </p:nvSpPr>
          <p:spPr>
            <a:xfrm>
              <a:off x="793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"/>
            <p:cNvSpPr/>
            <p:nvPr/>
          </p:nvSpPr>
          <p:spPr>
            <a:xfrm>
              <a:off x="832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"/>
            <p:cNvSpPr/>
            <p:nvPr/>
          </p:nvSpPr>
          <p:spPr>
            <a:xfrm>
              <a:off x="8725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"/>
            <p:cNvSpPr/>
            <p:nvPr/>
          </p:nvSpPr>
          <p:spPr>
            <a:xfrm>
              <a:off x="9123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"/>
            <p:cNvSpPr/>
            <p:nvPr/>
          </p:nvSpPr>
          <p:spPr>
            <a:xfrm>
              <a:off x="952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"/>
            <p:cNvSpPr/>
            <p:nvPr/>
          </p:nvSpPr>
          <p:spPr>
            <a:xfrm>
              <a:off x="991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"/>
            <p:cNvSpPr/>
            <p:nvPr/>
          </p:nvSpPr>
          <p:spPr>
            <a:xfrm>
              <a:off x="5147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"/>
            <p:cNvSpPr/>
            <p:nvPr/>
          </p:nvSpPr>
          <p:spPr>
            <a:xfrm>
              <a:off x="5545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"/>
            <p:cNvSpPr/>
            <p:nvPr/>
          </p:nvSpPr>
          <p:spPr>
            <a:xfrm>
              <a:off x="594250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"/>
            <p:cNvSpPr/>
            <p:nvPr/>
          </p:nvSpPr>
          <p:spPr>
            <a:xfrm>
              <a:off x="63402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"/>
            <p:cNvSpPr/>
            <p:nvPr/>
          </p:nvSpPr>
          <p:spPr>
            <a:xfrm>
              <a:off x="67377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"/>
            <p:cNvSpPr/>
            <p:nvPr/>
          </p:nvSpPr>
          <p:spPr>
            <a:xfrm>
              <a:off x="673775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"/>
            <p:cNvSpPr/>
            <p:nvPr/>
          </p:nvSpPr>
          <p:spPr>
            <a:xfrm>
              <a:off x="713525" y="16186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"/>
            <p:cNvSpPr/>
            <p:nvPr/>
          </p:nvSpPr>
          <p:spPr>
            <a:xfrm>
              <a:off x="753300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"/>
            <p:cNvSpPr/>
            <p:nvPr/>
          </p:nvSpPr>
          <p:spPr>
            <a:xfrm>
              <a:off x="7930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"/>
            <p:cNvSpPr/>
            <p:nvPr/>
          </p:nvSpPr>
          <p:spPr>
            <a:xfrm>
              <a:off x="8328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"/>
            <p:cNvSpPr/>
            <p:nvPr/>
          </p:nvSpPr>
          <p:spPr>
            <a:xfrm>
              <a:off x="8725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"/>
            <p:cNvSpPr/>
            <p:nvPr/>
          </p:nvSpPr>
          <p:spPr>
            <a:xfrm>
              <a:off x="9123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"/>
            <p:cNvSpPr/>
            <p:nvPr/>
          </p:nvSpPr>
          <p:spPr>
            <a:xfrm>
              <a:off x="71352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"/>
            <p:cNvSpPr/>
            <p:nvPr/>
          </p:nvSpPr>
          <p:spPr>
            <a:xfrm>
              <a:off x="7533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"/>
            <p:cNvSpPr/>
            <p:nvPr/>
          </p:nvSpPr>
          <p:spPr>
            <a:xfrm>
              <a:off x="793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"/>
            <p:cNvSpPr/>
            <p:nvPr/>
          </p:nvSpPr>
          <p:spPr>
            <a:xfrm>
              <a:off x="832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"/>
            <p:cNvSpPr/>
            <p:nvPr/>
          </p:nvSpPr>
          <p:spPr>
            <a:xfrm>
              <a:off x="8725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"/>
            <p:cNvSpPr/>
            <p:nvPr/>
          </p:nvSpPr>
          <p:spPr>
            <a:xfrm>
              <a:off x="9123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"/>
            <p:cNvSpPr/>
            <p:nvPr/>
          </p:nvSpPr>
          <p:spPr>
            <a:xfrm>
              <a:off x="952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"/>
            <p:cNvSpPr/>
            <p:nvPr/>
          </p:nvSpPr>
          <p:spPr>
            <a:xfrm>
              <a:off x="991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"/>
            <p:cNvSpPr/>
            <p:nvPr/>
          </p:nvSpPr>
          <p:spPr>
            <a:xfrm>
              <a:off x="103157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"/>
            <p:cNvSpPr/>
            <p:nvPr/>
          </p:nvSpPr>
          <p:spPr>
            <a:xfrm>
              <a:off x="10713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"/>
            <p:cNvSpPr/>
            <p:nvPr/>
          </p:nvSpPr>
          <p:spPr>
            <a:xfrm>
              <a:off x="12717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"/>
            <p:cNvSpPr/>
            <p:nvPr/>
          </p:nvSpPr>
          <p:spPr>
            <a:xfrm>
              <a:off x="12717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"/>
            <p:cNvSpPr/>
            <p:nvPr/>
          </p:nvSpPr>
          <p:spPr>
            <a:xfrm>
              <a:off x="12717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"/>
            <p:cNvSpPr/>
            <p:nvPr/>
          </p:nvSpPr>
          <p:spPr>
            <a:xfrm>
              <a:off x="13115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"/>
            <p:cNvSpPr/>
            <p:nvPr/>
          </p:nvSpPr>
          <p:spPr>
            <a:xfrm>
              <a:off x="12717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"/>
            <p:cNvSpPr/>
            <p:nvPr/>
          </p:nvSpPr>
          <p:spPr>
            <a:xfrm>
              <a:off x="13115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"/>
            <p:cNvSpPr/>
            <p:nvPr/>
          </p:nvSpPr>
          <p:spPr>
            <a:xfrm>
              <a:off x="12717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"/>
            <p:cNvSpPr/>
            <p:nvPr/>
          </p:nvSpPr>
          <p:spPr>
            <a:xfrm>
              <a:off x="13115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"/>
            <p:cNvSpPr/>
            <p:nvPr/>
          </p:nvSpPr>
          <p:spPr>
            <a:xfrm>
              <a:off x="12717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"/>
            <p:cNvSpPr/>
            <p:nvPr/>
          </p:nvSpPr>
          <p:spPr>
            <a:xfrm>
              <a:off x="13115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"/>
            <p:cNvSpPr/>
            <p:nvPr/>
          </p:nvSpPr>
          <p:spPr>
            <a:xfrm>
              <a:off x="13512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"/>
            <p:cNvSpPr/>
            <p:nvPr/>
          </p:nvSpPr>
          <p:spPr>
            <a:xfrm>
              <a:off x="12717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"/>
            <p:cNvSpPr/>
            <p:nvPr/>
          </p:nvSpPr>
          <p:spPr>
            <a:xfrm>
              <a:off x="13115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"/>
            <p:cNvSpPr/>
            <p:nvPr/>
          </p:nvSpPr>
          <p:spPr>
            <a:xfrm>
              <a:off x="13512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"/>
            <p:cNvSpPr/>
            <p:nvPr/>
          </p:nvSpPr>
          <p:spPr>
            <a:xfrm>
              <a:off x="12717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"/>
            <p:cNvSpPr/>
            <p:nvPr/>
          </p:nvSpPr>
          <p:spPr>
            <a:xfrm>
              <a:off x="13115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"/>
            <p:cNvSpPr/>
            <p:nvPr/>
          </p:nvSpPr>
          <p:spPr>
            <a:xfrm>
              <a:off x="13512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"/>
            <p:cNvSpPr/>
            <p:nvPr/>
          </p:nvSpPr>
          <p:spPr>
            <a:xfrm>
              <a:off x="12717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"/>
            <p:cNvSpPr/>
            <p:nvPr/>
          </p:nvSpPr>
          <p:spPr>
            <a:xfrm>
              <a:off x="13115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"/>
            <p:cNvSpPr/>
            <p:nvPr/>
          </p:nvSpPr>
          <p:spPr>
            <a:xfrm>
              <a:off x="13512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"/>
            <p:cNvSpPr/>
            <p:nvPr/>
          </p:nvSpPr>
          <p:spPr>
            <a:xfrm>
              <a:off x="12717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"/>
            <p:cNvSpPr/>
            <p:nvPr/>
          </p:nvSpPr>
          <p:spPr>
            <a:xfrm>
              <a:off x="13115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5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"/>
            <p:cNvSpPr/>
            <p:nvPr/>
          </p:nvSpPr>
          <p:spPr>
            <a:xfrm>
              <a:off x="13512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1" y="388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"/>
            <p:cNvSpPr/>
            <p:nvPr/>
          </p:nvSpPr>
          <p:spPr>
            <a:xfrm>
              <a:off x="12717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"/>
            <p:cNvSpPr/>
            <p:nvPr/>
          </p:nvSpPr>
          <p:spPr>
            <a:xfrm>
              <a:off x="13115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5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"/>
            <p:cNvSpPr/>
            <p:nvPr/>
          </p:nvSpPr>
          <p:spPr>
            <a:xfrm>
              <a:off x="13512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1" y="388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"/>
            <p:cNvSpPr/>
            <p:nvPr/>
          </p:nvSpPr>
          <p:spPr>
            <a:xfrm>
              <a:off x="12717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"/>
            <p:cNvSpPr/>
            <p:nvPr/>
          </p:nvSpPr>
          <p:spPr>
            <a:xfrm>
              <a:off x="13115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"/>
            <p:cNvSpPr/>
            <p:nvPr/>
          </p:nvSpPr>
          <p:spPr>
            <a:xfrm>
              <a:off x="12717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"/>
            <p:cNvSpPr/>
            <p:nvPr/>
          </p:nvSpPr>
          <p:spPr>
            <a:xfrm>
              <a:off x="13115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"/>
            <p:cNvSpPr/>
            <p:nvPr/>
          </p:nvSpPr>
          <p:spPr>
            <a:xfrm>
              <a:off x="12717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"/>
            <p:cNvSpPr/>
            <p:nvPr/>
          </p:nvSpPr>
          <p:spPr>
            <a:xfrm>
              <a:off x="13115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"/>
            <p:cNvSpPr/>
            <p:nvPr/>
          </p:nvSpPr>
          <p:spPr>
            <a:xfrm>
              <a:off x="12717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"/>
            <p:cNvSpPr/>
            <p:nvPr/>
          </p:nvSpPr>
          <p:spPr>
            <a:xfrm>
              <a:off x="13115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"/>
            <p:cNvSpPr/>
            <p:nvPr/>
          </p:nvSpPr>
          <p:spPr>
            <a:xfrm>
              <a:off x="12717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"/>
            <p:cNvSpPr/>
            <p:nvPr/>
          </p:nvSpPr>
          <p:spPr>
            <a:xfrm>
              <a:off x="12717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0" name="Google Shape;2520;p2"/>
          <p:cNvSpPr/>
          <p:nvPr/>
        </p:nvSpPr>
        <p:spPr>
          <a:xfrm>
            <a:off x="2492561" y="-1061662"/>
            <a:ext cx="1900005" cy="1900005"/>
          </a:xfrm>
          <a:custGeom>
            <a:avLst/>
            <a:gdLst/>
            <a:ahLst/>
            <a:cxnLst/>
            <a:rect l="l" t="t" r="r" b="b"/>
            <a:pathLst>
              <a:path w="44706" h="44706" extrusionOk="0">
                <a:moveTo>
                  <a:pt x="22353" y="211"/>
                </a:moveTo>
                <a:cubicBezTo>
                  <a:pt x="34563" y="211"/>
                  <a:pt x="44496" y="10143"/>
                  <a:pt x="44496" y="22353"/>
                </a:cubicBezTo>
                <a:cubicBezTo>
                  <a:pt x="44496" y="34565"/>
                  <a:pt x="34563" y="44496"/>
                  <a:pt x="22353" y="44496"/>
                </a:cubicBezTo>
                <a:cubicBezTo>
                  <a:pt x="10144" y="44496"/>
                  <a:pt x="209" y="34563"/>
                  <a:pt x="209" y="22355"/>
                </a:cubicBezTo>
                <a:cubicBezTo>
                  <a:pt x="209" y="10144"/>
                  <a:pt x="10143" y="211"/>
                  <a:pt x="22353" y="211"/>
                </a:cubicBezTo>
                <a:close/>
                <a:moveTo>
                  <a:pt x="22353" y="0"/>
                </a:moveTo>
                <a:cubicBezTo>
                  <a:pt x="10028" y="0"/>
                  <a:pt x="0" y="10028"/>
                  <a:pt x="0" y="22353"/>
                </a:cubicBezTo>
                <a:cubicBezTo>
                  <a:pt x="0" y="34678"/>
                  <a:pt x="10028" y="44706"/>
                  <a:pt x="22353" y="44706"/>
                </a:cubicBezTo>
                <a:cubicBezTo>
                  <a:pt x="34678" y="44706"/>
                  <a:pt x="44706" y="34678"/>
                  <a:pt x="44706" y="22353"/>
                </a:cubicBezTo>
                <a:cubicBezTo>
                  <a:pt x="44706" y="10028"/>
                  <a:pt x="34678" y="0"/>
                  <a:pt x="22353" y="0"/>
                </a:cubicBez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1" name="Google Shape;2521;p2"/>
          <p:cNvSpPr/>
          <p:nvPr/>
        </p:nvSpPr>
        <p:spPr>
          <a:xfrm>
            <a:off x="3796563" y="285639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2" name="Google Shape;2522;p2"/>
          <p:cNvSpPr/>
          <p:nvPr/>
        </p:nvSpPr>
        <p:spPr>
          <a:xfrm>
            <a:off x="5221247" y="223854"/>
            <a:ext cx="277040" cy="252486"/>
          </a:xfrm>
          <a:custGeom>
            <a:avLst/>
            <a:gdLst/>
            <a:ahLst/>
            <a:cxnLst/>
            <a:rect l="l" t="t" r="r" b="b"/>
            <a:pathLst>
              <a:path w="6623" h="6036" extrusionOk="0">
                <a:moveTo>
                  <a:pt x="3311" y="1"/>
                </a:moveTo>
                <a:cubicBezTo>
                  <a:pt x="2539" y="1"/>
                  <a:pt x="1767" y="295"/>
                  <a:pt x="1178" y="884"/>
                </a:cubicBezTo>
                <a:cubicBezTo>
                  <a:pt x="0" y="2064"/>
                  <a:pt x="0" y="3974"/>
                  <a:pt x="1178" y="5151"/>
                </a:cubicBezTo>
                <a:cubicBezTo>
                  <a:pt x="1767" y="5741"/>
                  <a:pt x="2539" y="6036"/>
                  <a:pt x="3311" y="6036"/>
                </a:cubicBezTo>
                <a:cubicBezTo>
                  <a:pt x="4084" y="6036"/>
                  <a:pt x="4856" y="5741"/>
                  <a:pt x="5445" y="5151"/>
                </a:cubicBezTo>
                <a:cubicBezTo>
                  <a:pt x="6623" y="3974"/>
                  <a:pt x="6623" y="2064"/>
                  <a:pt x="5445" y="884"/>
                </a:cubicBezTo>
                <a:cubicBezTo>
                  <a:pt x="4856" y="295"/>
                  <a:pt x="4084" y="1"/>
                  <a:pt x="3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3" name="Google Shape;2523;p2"/>
          <p:cNvGrpSpPr/>
          <p:nvPr/>
        </p:nvGrpSpPr>
        <p:grpSpPr>
          <a:xfrm>
            <a:off x="1655304" y="1607140"/>
            <a:ext cx="1490178" cy="21378"/>
            <a:chOff x="2940000" y="3484425"/>
            <a:chExt cx="876575" cy="12575"/>
          </a:xfrm>
        </p:grpSpPr>
        <p:sp>
          <p:nvSpPr>
            <p:cNvPr id="2524" name="Google Shape;2524;p2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6" name="Google Shape;2536;p2"/>
          <p:cNvSpPr/>
          <p:nvPr/>
        </p:nvSpPr>
        <p:spPr>
          <a:xfrm>
            <a:off x="8421482" y="4766695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2"/>
          <p:cNvSpPr txBox="1">
            <a:spLocks noGrp="1"/>
          </p:cNvSpPr>
          <p:nvPr>
            <p:ph type="ctrTitle"/>
          </p:nvPr>
        </p:nvSpPr>
        <p:spPr>
          <a:xfrm>
            <a:off x="2743201" y="1500680"/>
            <a:ext cx="3657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Poppins Light"/>
              <a:buNone/>
              <a:defRPr sz="3300" b="0">
                <a:solidFill>
                  <a:schemeClr val="accent4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538" name="Google Shape;2538;p2"/>
          <p:cNvSpPr txBox="1">
            <a:spLocks noGrp="1"/>
          </p:cNvSpPr>
          <p:nvPr>
            <p:ph type="subTitle" idx="1"/>
          </p:nvPr>
        </p:nvSpPr>
        <p:spPr>
          <a:xfrm>
            <a:off x="1700775" y="3152292"/>
            <a:ext cx="57429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p3"/>
          <p:cNvSpPr txBox="1">
            <a:spLocks noGrp="1"/>
          </p:cNvSpPr>
          <p:nvPr>
            <p:ph type="title"/>
          </p:nvPr>
        </p:nvSpPr>
        <p:spPr>
          <a:xfrm>
            <a:off x="5143500" y="1844100"/>
            <a:ext cx="2743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Poppins Light"/>
              <a:buNone/>
              <a:defRPr sz="3300" b="0">
                <a:solidFill>
                  <a:schemeClr val="accent4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41" name="Google Shape;2541;p3"/>
          <p:cNvSpPr txBox="1">
            <a:spLocks noGrp="1"/>
          </p:cNvSpPr>
          <p:nvPr>
            <p:ph type="title" idx="2" hasCustomPrompt="1"/>
          </p:nvPr>
        </p:nvSpPr>
        <p:spPr>
          <a:xfrm>
            <a:off x="5635325" y="1284092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60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60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60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60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60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60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60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60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60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2542" name="Google Shape;2542;p3"/>
          <p:cNvSpPr txBox="1">
            <a:spLocks noGrp="1"/>
          </p:cNvSpPr>
          <p:nvPr>
            <p:ph type="subTitle" idx="1"/>
          </p:nvPr>
        </p:nvSpPr>
        <p:spPr>
          <a:xfrm>
            <a:off x="5207375" y="3482250"/>
            <a:ext cx="257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p4"/>
          <p:cNvSpPr txBox="1">
            <a:spLocks noGrp="1"/>
          </p:cNvSpPr>
          <p:nvPr>
            <p:ph type="body" idx="1"/>
          </p:nvPr>
        </p:nvSpPr>
        <p:spPr>
          <a:xfrm>
            <a:off x="722375" y="1084525"/>
            <a:ext cx="7699200" cy="3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1600"/>
              </a:spcBef>
              <a:spcAft>
                <a:spcPts val="0"/>
              </a:spcAft>
              <a:buSzPts val="1000"/>
              <a:buFont typeface="Poppins Light"/>
              <a:buChar char="○"/>
              <a:defRPr sz="1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292100">
              <a:spcBef>
                <a:spcPts val="1600"/>
              </a:spcBef>
              <a:spcAft>
                <a:spcPts val="0"/>
              </a:spcAft>
              <a:buSzPts val="1000"/>
              <a:buFont typeface="Poppins Light"/>
              <a:buChar char="■"/>
              <a:defRPr sz="1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292100">
              <a:spcBef>
                <a:spcPts val="1600"/>
              </a:spcBef>
              <a:spcAft>
                <a:spcPts val="0"/>
              </a:spcAft>
              <a:buSzPts val="1000"/>
              <a:buFont typeface="Poppins Light"/>
              <a:buChar char="●"/>
              <a:defRPr sz="1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Font typeface="Poppins Light"/>
              <a:buChar char="○"/>
              <a:defRPr sz="1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Font typeface="Poppins Light"/>
              <a:buChar char="■"/>
              <a:defRPr sz="1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Font typeface="Poppins Light"/>
              <a:buChar char="●"/>
              <a:defRPr sz="1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Font typeface="Poppins Light"/>
              <a:buChar char="○"/>
              <a:defRPr sz="1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Font typeface="Poppins Light"/>
              <a:buChar char="■"/>
              <a:defRPr sz="1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545" name="Google Shape;2545;p4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20"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p14"/>
          <p:cNvSpPr txBox="1">
            <a:spLocks noGrp="1"/>
          </p:cNvSpPr>
          <p:nvPr>
            <p:ph type="title" hasCustomPrompt="1"/>
          </p:nvPr>
        </p:nvSpPr>
        <p:spPr>
          <a:xfrm>
            <a:off x="3365300" y="903890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603" name="Google Shape;3603;p14"/>
          <p:cNvSpPr txBox="1">
            <a:spLocks noGrp="1"/>
          </p:cNvSpPr>
          <p:nvPr>
            <p:ph type="title" idx="2" hasCustomPrompt="1"/>
          </p:nvPr>
        </p:nvSpPr>
        <p:spPr>
          <a:xfrm>
            <a:off x="3365300" y="1931365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604" name="Google Shape;3604;p14"/>
          <p:cNvSpPr txBox="1">
            <a:spLocks noGrp="1"/>
          </p:cNvSpPr>
          <p:nvPr>
            <p:ph type="title" idx="3" hasCustomPrompt="1"/>
          </p:nvPr>
        </p:nvSpPr>
        <p:spPr>
          <a:xfrm>
            <a:off x="3365300" y="2958840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605" name="Google Shape;3605;p14"/>
          <p:cNvSpPr txBox="1">
            <a:spLocks noGrp="1"/>
          </p:cNvSpPr>
          <p:nvPr>
            <p:ph type="title" idx="4"/>
          </p:nvPr>
        </p:nvSpPr>
        <p:spPr>
          <a:xfrm>
            <a:off x="4907350" y="572655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606" name="Google Shape;3606;p14"/>
          <p:cNvSpPr txBox="1">
            <a:spLocks noGrp="1"/>
          </p:cNvSpPr>
          <p:nvPr>
            <p:ph type="subTitle" idx="1"/>
          </p:nvPr>
        </p:nvSpPr>
        <p:spPr>
          <a:xfrm>
            <a:off x="4907575" y="934991"/>
            <a:ext cx="24138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7" name="Google Shape;3607;p14"/>
          <p:cNvSpPr txBox="1">
            <a:spLocks noGrp="1"/>
          </p:cNvSpPr>
          <p:nvPr>
            <p:ph type="title" idx="5"/>
          </p:nvPr>
        </p:nvSpPr>
        <p:spPr>
          <a:xfrm>
            <a:off x="4907350" y="1612055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608" name="Google Shape;3608;p14"/>
          <p:cNvSpPr txBox="1">
            <a:spLocks noGrp="1"/>
          </p:cNvSpPr>
          <p:nvPr>
            <p:ph type="subTitle" idx="6"/>
          </p:nvPr>
        </p:nvSpPr>
        <p:spPr>
          <a:xfrm>
            <a:off x="4907575" y="1974391"/>
            <a:ext cx="24138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9" name="Google Shape;3609;p14"/>
          <p:cNvSpPr txBox="1">
            <a:spLocks noGrp="1"/>
          </p:cNvSpPr>
          <p:nvPr>
            <p:ph type="title" idx="7"/>
          </p:nvPr>
        </p:nvSpPr>
        <p:spPr>
          <a:xfrm>
            <a:off x="4907350" y="2639530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610" name="Google Shape;3610;p14"/>
          <p:cNvSpPr txBox="1">
            <a:spLocks noGrp="1"/>
          </p:cNvSpPr>
          <p:nvPr>
            <p:ph type="subTitle" idx="8"/>
          </p:nvPr>
        </p:nvSpPr>
        <p:spPr>
          <a:xfrm>
            <a:off x="4907575" y="3001865"/>
            <a:ext cx="24138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1" name="Google Shape;3611;p14"/>
          <p:cNvSpPr txBox="1">
            <a:spLocks noGrp="1"/>
          </p:cNvSpPr>
          <p:nvPr>
            <p:ph type="title" idx="9" hasCustomPrompt="1"/>
          </p:nvPr>
        </p:nvSpPr>
        <p:spPr>
          <a:xfrm>
            <a:off x="3365300" y="3986315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612" name="Google Shape;3612;p14"/>
          <p:cNvSpPr txBox="1">
            <a:spLocks noGrp="1"/>
          </p:cNvSpPr>
          <p:nvPr>
            <p:ph type="title" idx="13"/>
          </p:nvPr>
        </p:nvSpPr>
        <p:spPr>
          <a:xfrm>
            <a:off x="4907350" y="3667005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613" name="Google Shape;3613;p14"/>
          <p:cNvSpPr txBox="1">
            <a:spLocks noGrp="1"/>
          </p:cNvSpPr>
          <p:nvPr>
            <p:ph type="subTitle" idx="14"/>
          </p:nvPr>
        </p:nvSpPr>
        <p:spPr>
          <a:xfrm>
            <a:off x="4907575" y="4029340"/>
            <a:ext cx="24138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6">
    <p:spTree>
      <p:nvGrpSpPr>
        <p:cNvPr id="1" name="Shape 4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Google Shape;4116;p19"/>
          <p:cNvSpPr txBox="1">
            <a:spLocks noGrp="1"/>
          </p:cNvSpPr>
          <p:nvPr>
            <p:ph type="subTitle" idx="1"/>
          </p:nvPr>
        </p:nvSpPr>
        <p:spPr>
          <a:xfrm>
            <a:off x="723025" y="1782275"/>
            <a:ext cx="3680400" cy="4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7" name="Google Shape;4117;p19"/>
          <p:cNvSpPr txBox="1">
            <a:spLocks noGrp="1"/>
          </p:cNvSpPr>
          <p:nvPr>
            <p:ph type="subTitle" idx="2"/>
          </p:nvPr>
        </p:nvSpPr>
        <p:spPr>
          <a:xfrm>
            <a:off x="723025" y="2080359"/>
            <a:ext cx="3680400" cy="7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4118" name="Google Shape;4118;p19"/>
          <p:cNvSpPr txBox="1">
            <a:spLocks noGrp="1"/>
          </p:cNvSpPr>
          <p:nvPr>
            <p:ph type="title"/>
          </p:nvPr>
        </p:nvSpPr>
        <p:spPr>
          <a:xfrm>
            <a:off x="723400" y="1124100"/>
            <a:ext cx="384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4119" name="Google Shape;4119;p19"/>
          <p:cNvSpPr txBox="1">
            <a:spLocks noGrp="1"/>
          </p:cNvSpPr>
          <p:nvPr>
            <p:ph type="subTitle" idx="3"/>
          </p:nvPr>
        </p:nvSpPr>
        <p:spPr>
          <a:xfrm>
            <a:off x="723025" y="3067775"/>
            <a:ext cx="3680400" cy="4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0" name="Google Shape;4120;p19"/>
          <p:cNvSpPr txBox="1">
            <a:spLocks noGrp="1"/>
          </p:cNvSpPr>
          <p:nvPr>
            <p:ph type="subTitle" idx="4"/>
          </p:nvPr>
        </p:nvSpPr>
        <p:spPr>
          <a:xfrm>
            <a:off x="723025" y="3365859"/>
            <a:ext cx="3680400" cy="7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bg>
      <p:bgPr>
        <a:solidFill>
          <a:schemeClr val="accent1"/>
        </a:solidFill>
        <a:effectLst/>
      </p:bgPr>
    </p:bg>
    <p:spTree>
      <p:nvGrpSpPr>
        <p:cNvPr id="1" name="Shape 4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6" name="Google Shape;4126;p21"/>
          <p:cNvGrpSpPr/>
          <p:nvPr/>
        </p:nvGrpSpPr>
        <p:grpSpPr>
          <a:xfrm>
            <a:off x="787213" y="130520"/>
            <a:ext cx="8163193" cy="5012975"/>
            <a:chOff x="787213" y="130520"/>
            <a:chExt cx="8163193" cy="5012975"/>
          </a:xfrm>
        </p:grpSpPr>
        <p:sp>
          <p:nvSpPr>
            <p:cNvPr id="4127" name="Google Shape;4127;p21"/>
            <p:cNvSpPr/>
            <p:nvPr/>
          </p:nvSpPr>
          <p:spPr>
            <a:xfrm rot="-5400000">
              <a:off x="7089981" y="4079075"/>
              <a:ext cx="445241" cy="385621"/>
            </a:xfrm>
            <a:custGeom>
              <a:avLst/>
              <a:gdLst/>
              <a:ahLst/>
              <a:cxnLst/>
              <a:rect l="l" t="t" r="r" b="b"/>
              <a:pathLst>
                <a:path w="10037" h="8693" extrusionOk="0">
                  <a:moveTo>
                    <a:pt x="2509" y="1"/>
                  </a:moveTo>
                  <a:lnTo>
                    <a:pt x="0" y="4347"/>
                  </a:lnTo>
                  <a:lnTo>
                    <a:pt x="2509" y="8693"/>
                  </a:lnTo>
                  <a:lnTo>
                    <a:pt x="7526" y="8693"/>
                  </a:lnTo>
                  <a:lnTo>
                    <a:pt x="10037" y="4347"/>
                  </a:lnTo>
                  <a:lnTo>
                    <a:pt x="75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21"/>
            <p:cNvSpPr/>
            <p:nvPr/>
          </p:nvSpPr>
          <p:spPr>
            <a:xfrm>
              <a:off x="7050408" y="3650816"/>
              <a:ext cx="1247936" cy="1094228"/>
            </a:xfrm>
            <a:custGeom>
              <a:avLst/>
              <a:gdLst/>
              <a:ahLst/>
              <a:cxnLst/>
              <a:rect l="l" t="t" r="r" b="b"/>
              <a:pathLst>
                <a:path w="28132" h="24667" extrusionOk="0">
                  <a:moveTo>
                    <a:pt x="14066" y="424"/>
                  </a:moveTo>
                  <a:lnTo>
                    <a:pt x="27770" y="24457"/>
                  </a:lnTo>
                  <a:lnTo>
                    <a:pt x="359" y="24457"/>
                  </a:lnTo>
                  <a:lnTo>
                    <a:pt x="14066" y="424"/>
                  </a:lnTo>
                  <a:close/>
                  <a:moveTo>
                    <a:pt x="14066" y="1"/>
                  </a:moveTo>
                  <a:lnTo>
                    <a:pt x="88" y="24511"/>
                  </a:lnTo>
                  <a:lnTo>
                    <a:pt x="0" y="24667"/>
                  </a:lnTo>
                  <a:lnTo>
                    <a:pt x="28131" y="24667"/>
                  </a:lnTo>
                  <a:lnTo>
                    <a:pt x="14066" y="1"/>
                  </a:ln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1"/>
            <p:cNvSpPr/>
            <p:nvPr/>
          </p:nvSpPr>
          <p:spPr>
            <a:xfrm>
              <a:off x="7702470" y="4049266"/>
              <a:ext cx="1247936" cy="1094228"/>
            </a:xfrm>
            <a:custGeom>
              <a:avLst/>
              <a:gdLst/>
              <a:ahLst/>
              <a:cxnLst/>
              <a:rect l="l" t="t" r="r" b="b"/>
              <a:pathLst>
                <a:path w="28132" h="24667" extrusionOk="0">
                  <a:moveTo>
                    <a:pt x="14067" y="423"/>
                  </a:moveTo>
                  <a:lnTo>
                    <a:pt x="27772" y="24458"/>
                  </a:lnTo>
                  <a:lnTo>
                    <a:pt x="361" y="24458"/>
                  </a:lnTo>
                  <a:lnTo>
                    <a:pt x="14067" y="423"/>
                  </a:lnTo>
                  <a:close/>
                  <a:moveTo>
                    <a:pt x="14067" y="0"/>
                  </a:moveTo>
                  <a:lnTo>
                    <a:pt x="90" y="24510"/>
                  </a:lnTo>
                  <a:lnTo>
                    <a:pt x="0" y="24666"/>
                  </a:lnTo>
                  <a:lnTo>
                    <a:pt x="28131" y="24666"/>
                  </a:lnTo>
                  <a:lnTo>
                    <a:pt x="14067" y="0"/>
                  </a:ln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1"/>
            <p:cNvSpPr/>
            <p:nvPr/>
          </p:nvSpPr>
          <p:spPr>
            <a:xfrm rot="-5400000">
              <a:off x="844168" y="4109299"/>
              <a:ext cx="895831" cy="775779"/>
            </a:xfrm>
            <a:custGeom>
              <a:avLst/>
              <a:gdLst/>
              <a:ahLst/>
              <a:cxnLst/>
              <a:rect l="l" t="t" r="r" b="b"/>
              <a:pathLst>
                <a:path w="21416" h="18546" extrusionOk="0">
                  <a:moveTo>
                    <a:pt x="15940" y="210"/>
                  </a:moveTo>
                  <a:lnTo>
                    <a:pt x="21173" y="9273"/>
                  </a:lnTo>
                  <a:lnTo>
                    <a:pt x="15940" y="18336"/>
                  </a:lnTo>
                  <a:lnTo>
                    <a:pt x="5475" y="18336"/>
                  </a:lnTo>
                  <a:lnTo>
                    <a:pt x="242" y="9273"/>
                  </a:lnTo>
                  <a:lnTo>
                    <a:pt x="5475" y="210"/>
                  </a:lnTo>
                  <a:close/>
                  <a:moveTo>
                    <a:pt x="5355" y="0"/>
                  </a:moveTo>
                  <a:lnTo>
                    <a:pt x="1" y="9273"/>
                  </a:lnTo>
                  <a:lnTo>
                    <a:pt x="5325" y="18494"/>
                  </a:lnTo>
                  <a:lnTo>
                    <a:pt x="5355" y="18545"/>
                  </a:lnTo>
                  <a:lnTo>
                    <a:pt x="16061" y="18545"/>
                  </a:lnTo>
                  <a:lnTo>
                    <a:pt x="21415" y="9273"/>
                  </a:lnTo>
                  <a:lnTo>
                    <a:pt x="16092" y="53"/>
                  </a:lnTo>
                  <a:lnTo>
                    <a:pt x="16061" y="0"/>
                  </a:ln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21"/>
            <p:cNvSpPr/>
            <p:nvPr/>
          </p:nvSpPr>
          <p:spPr>
            <a:xfrm rot="-5400000">
              <a:off x="5857144" y="802969"/>
              <a:ext cx="277040" cy="252486"/>
            </a:xfrm>
            <a:custGeom>
              <a:avLst/>
              <a:gdLst/>
              <a:ahLst/>
              <a:cxnLst/>
              <a:rect l="l" t="t" r="r" b="b"/>
              <a:pathLst>
                <a:path w="6623" h="6036" extrusionOk="0">
                  <a:moveTo>
                    <a:pt x="3311" y="1"/>
                  </a:moveTo>
                  <a:cubicBezTo>
                    <a:pt x="2539" y="1"/>
                    <a:pt x="1767" y="295"/>
                    <a:pt x="1178" y="884"/>
                  </a:cubicBezTo>
                  <a:cubicBezTo>
                    <a:pt x="0" y="2064"/>
                    <a:pt x="0" y="3974"/>
                    <a:pt x="1178" y="5151"/>
                  </a:cubicBezTo>
                  <a:cubicBezTo>
                    <a:pt x="1767" y="5741"/>
                    <a:pt x="2539" y="6036"/>
                    <a:pt x="3311" y="6036"/>
                  </a:cubicBezTo>
                  <a:cubicBezTo>
                    <a:pt x="4084" y="6036"/>
                    <a:pt x="4856" y="5741"/>
                    <a:pt x="5445" y="5151"/>
                  </a:cubicBezTo>
                  <a:cubicBezTo>
                    <a:pt x="6623" y="3974"/>
                    <a:pt x="6623" y="2064"/>
                    <a:pt x="5445" y="884"/>
                  </a:cubicBezTo>
                  <a:cubicBezTo>
                    <a:pt x="4856" y="295"/>
                    <a:pt x="4084" y="1"/>
                    <a:pt x="3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32" name="Google Shape;4132;p21"/>
            <p:cNvGrpSpPr/>
            <p:nvPr/>
          </p:nvGrpSpPr>
          <p:grpSpPr>
            <a:xfrm rot="-5400000">
              <a:off x="3654410" y="3725785"/>
              <a:ext cx="1019815" cy="944312"/>
              <a:chOff x="2113525" y="2880575"/>
              <a:chExt cx="609500" cy="564375"/>
            </a:xfrm>
          </p:grpSpPr>
          <p:sp>
            <p:nvSpPr>
              <p:cNvPr id="4133" name="Google Shape;4133;p21"/>
              <p:cNvSpPr/>
              <p:nvPr/>
            </p:nvSpPr>
            <p:spPr>
              <a:xfrm>
                <a:off x="2159100" y="3015125"/>
                <a:ext cx="58125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2236" extrusionOk="0">
                    <a:moveTo>
                      <a:pt x="1206" y="0"/>
                    </a:moveTo>
                    <a:cubicBezTo>
                      <a:pt x="754" y="0"/>
                      <a:pt x="347" y="271"/>
                      <a:pt x="174" y="690"/>
                    </a:cubicBezTo>
                    <a:cubicBezTo>
                      <a:pt x="1" y="1107"/>
                      <a:pt x="96" y="1589"/>
                      <a:pt x="416" y="1907"/>
                    </a:cubicBezTo>
                    <a:cubicBezTo>
                      <a:pt x="630" y="2121"/>
                      <a:pt x="916" y="2235"/>
                      <a:pt x="1207" y="2235"/>
                    </a:cubicBezTo>
                    <a:cubicBezTo>
                      <a:pt x="1351" y="2235"/>
                      <a:pt x="1496" y="2207"/>
                      <a:pt x="1634" y="2150"/>
                    </a:cubicBezTo>
                    <a:cubicBezTo>
                      <a:pt x="2052" y="1977"/>
                      <a:pt x="2325" y="1569"/>
                      <a:pt x="2325" y="1117"/>
                    </a:cubicBezTo>
                    <a:cubicBezTo>
                      <a:pt x="2325" y="500"/>
                      <a:pt x="1823" y="0"/>
                      <a:pt x="1206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4" name="Google Shape;4134;p21"/>
              <p:cNvSpPr/>
              <p:nvPr/>
            </p:nvSpPr>
            <p:spPr>
              <a:xfrm>
                <a:off x="2113525" y="2967325"/>
                <a:ext cx="151450" cy="151450"/>
              </a:xfrm>
              <a:custGeom>
                <a:avLst/>
                <a:gdLst/>
                <a:ahLst/>
                <a:cxnLst/>
                <a:rect l="l" t="t" r="r" b="b"/>
                <a:pathLst>
                  <a:path w="6058" h="6058" extrusionOk="0">
                    <a:moveTo>
                      <a:pt x="3029" y="210"/>
                    </a:moveTo>
                    <a:cubicBezTo>
                      <a:pt x="4583" y="210"/>
                      <a:pt x="5849" y="1476"/>
                      <a:pt x="5849" y="3029"/>
                    </a:cubicBezTo>
                    <a:cubicBezTo>
                      <a:pt x="5849" y="4583"/>
                      <a:pt x="4583" y="5849"/>
                      <a:pt x="3029" y="5849"/>
                    </a:cubicBezTo>
                    <a:cubicBezTo>
                      <a:pt x="1474" y="5849"/>
                      <a:pt x="210" y="4583"/>
                      <a:pt x="210" y="3029"/>
                    </a:cubicBezTo>
                    <a:cubicBezTo>
                      <a:pt x="210" y="1476"/>
                      <a:pt x="1475" y="210"/>
                      <a:pt x="3029" y="210"/>
                    </a:cubicBezTo>
                    <a:close/>
                    <a:moveTo>
                      <a:pt x="3029" y="1"/>
                    </a:moveTo>
                    <a:cubicBezTo>
                      <a:pt x="1359" y="1"/>
                      <a:pt x="0" y="1359"/>
                      <a:pt x="0" y="3029"/>
                    </a:cubicBezTo>
                    <a:cubicBezTo>
                      <a:pt x="0" y="4700"/>
                      <a:pt x="1359" y="6058"/>
                      <a:pt x="3029" y="6058"/>
                    </a:cubicBezTo>
                    <a:cubicBezTo>
                      <a:pt x="4700" y="6058"/>
                      <a:pt x="6058" y="4700"/>
                      <a:pt x="6058" y="3029"/>
                    </a:cubicBezTo>
                    <a:cubicBezTo>
                      <a:pt x="6058" y="1360"/>
                      <a:pt x="4700" y="1"/>
                      <a:pt x="302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5" name="Google Shape;4135;p21"/>
              <p:cNvSpPr/>
              <p:nvPr/>
            </p:nvSpPr>
            <p:spPr>
              <a:xfrm>
                <a:off x="2158650" y="2880575"/>
                <a:ext cx="564375" cy="564375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2575" extrusionOk="0">
                    <a:moveTo>
                      <a:pt x="11288" y="210"/>
                    </a:moveTo>
                    <a:cubicBezTo>
                      <a:pt x="17395" y="210"/>
                      <a:pt x="22366" y="5181"/>
                      <a:pt x="22366" y="11289"/>
                    </a:cubicBezTo>
                    <a:cubicBezTo>
                      <a:pt x="22366" y="17397"/>
                      <a:pt x="17397" y="22367"/>
                      <a:pt x="11288" y="22367"/>
                    </a:cubicBezTo>
                    <a:cubicBezTo>
                      <a:pt x="5179" y="22367"/>
                      <a:pt x="210" y="17397"/>
                      <a:pt x="210" y="11288"/>
                    </a:cubicBezTo>
                    <a:cubicBezTo>
                      <a:pt x="210" y="5181"/>
                      <a:pt x="5179" y="210"/>
                      <a:pt x="11288" y="210"/>
                    </a:cubicBezTo>
                    <a:close/>
                    <a:moveTo>
                      <a:pt x="11288" y="1"/>
                    </a:moveTo>
                    <a:cubicBezTo>
                      <a:pt x="5064" y="1"/>
                      <a:pt x="1" y="5064"/>
                      <a:pt x="1" y="11288"/>
                    </a:cubicBezTo>
                    <a:cubicBezTo>
                      <a:pt x="1" y="17512"/>
                      <a:pt x="5064" y="22575"/>
                      <a:pt x="11288" y="22575"/>
                    </a:cubicBezTo>
                    <a:cubicBezTo>
                      <a:pt x="17512" y="22575"/>
                      <a:pt x="22575" y="17512"/>
                      <a:pt x="22575" y="11288"/>
                    </a:cubicBezTo>
                    <a:cubicBezTo>
                      <a:pt x="22575" y="5064"/>
                      <a:pt x="17512" y="1"/>
                      <a:pt x="112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6" name="Google Shape;4136;p21"/>
              <p:cNvSpPr/>
              <p:nvPr/>
            </p:nvSpPr>
            <p:spPr>
              <a:xfrm>
                <a:off x="2542800" y="2882550"/>
                <a:ext cx="55925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2237" extrusionOk="0">
                    <a:moveTo>
                      <a:pt x="1118" y="1"/>
                    </a:moveTo>
                    <a:cubicBezTo>
                      <a:pt x="501" y="1"/>
                      <a:pt x="1" y="501"/>
                      <a:pt x="1" y="1118"/>
                    </a:cubicBezTo>
                    <a:cubicBezTo>
                      <a:pt x="1" y="1736"/>
                      <a:pt x="501" y="2237"/>
                      <a:pt x="1118" y="2237"/>
                    </a:cubicBezTo>
                    <a:cubicBezTo>
                      <a:pt x="1737" y="2237"/>
                      <a:pt x="2237" y="1736"/>
                      <a:pt x="2237" y="1118"/>
                    </a:cubicBezTo>
                    <a:cubicBezTo>
                      <a:pt x="2237" y="501"/>
                      <a:pt x="1737" y="1"/>
                      <a:pt x="11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37" name="Google Shape;4137;p21"/>
            <p:cNvGrpSpPr/>
            <p:nvPr/>
          </p:nvGrpSpPr>
          <p:grpSpPr>
            <a:xfrm rot="-5400000">
              <a:off x="7372398" y="-410563"/>
              <a:ext cx="349968" cy="2052568"/>
              <a:chOff x="1037125" y="2236325"/>
              <a:chExt cx="149100" cy="874475"/>
            </a:xfrm>
          </p:grpSpPr>
          <p:sp>
            <p:nvSpPr>
              <p:cNvPr id="4138" name="Google Shape;4138;p21"/>
              <p:cNvSpPr/>
              <p:nvPr/>
            </p:nvSpPr>
            <p:spPr>
              <a:xfrm>
                <a:off x="1171575" y="2471400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1" y="503"/>
                      <a:pt x="335" y="503"/>
                    </a:cubicBezTo>
                    <a:cubicBezTo>
                      <a:pt x="473" y="502"/>
                      <a:pt x="586" y="389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9" name="Google Shape;4139;p21"/>
              <p:cNvSpPr/>
              <p:nvPr/>
            </p:nvSpPr>
            <p:spPr>
              <a:xfrm>
                <a:off x="1171575" y="2549750"/>
                <a:ext cx="146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3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5"/>
                    </a:cubicBezTo>
                    <a:cubicBezTo>
                      <a:pt x="0" y="233"/>
                      <a:pt x="113" y="502"/>
                      <a:pt x="335" y="502"/>
                    </a:cubicBezTo>
                    <a:cubicBezTo>
                      <a:pt x="473" y="502"/>
                      <a:pt x="586" y="390"/>
                      <a:pt x="586" y="252"/>
                    </a:cubicBezTo>
                    <a:cubicBezTo>
                      <a:pt x="586" y="101"/>
                      <a:pt x="462" y="0"/>
                      <a:pt x="33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0" name="Google Shape;4140;p21"/>
              <p:cNvSpPr/>
              <p:nvPr/>
            </p:nvSpPr>
            <p:spPr>
              <a:xfrm>
                <a:off x="1171575" y="2628100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1" name="Google Shape;4141;p21"/>
              <p:cNvSpPr/>
              <p:nvPr/>
            </p:nvSpPr>
            <p:spPr>
              <a:xfrm>
                <a:off x="1171575" y="2706475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1"/>
                      <a:pt x="335" y="501"/>
                    </a:cubicBezTo>
                    <a:cubicBezTo>
                      <a:pt x="473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21"/>
              <p:cNvSpPr/>
              <p:nvPr/>
            </p:nvSpPr>
            <p:spPr>
              <a:xfrm>
                <a:off x="1171575" y="2784825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1"/>
                    </a:moveTo>
                    <a:cubicBezTo>
                      <a:pt x="272" y="1"/>
                      <a:pt x="209" y="24"/>
                      <a:pt x="158" y="75"/>
                    </a:cubicBezTo>
                    <a:cubicBezTo>
                      <a:pt x="0" y="232"/>
                      <a:pt x="111" y="504"/>
                      <a:pt x="335" y="504"/>
                    </a:cubicBezTo>
                    <a:cubicBezTo>
                      <a:pt x="473" y="504"/>
                      <a:pt x="586" y="390"/>
                      <a:pt x="586" y="252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21"/>
              <p:cNvSpPr/>
              <p:nvPr/>
            </p:nvSpPr>
            <p:spPr>
              <a:xfrm>
                <a:off x="1104350" y="24714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21"/>
              <p:cNvSpPr/>
              <p:nvPr/>
            </p:nvSpPr>
            <p:spPr>
              <a:xfrm>
                <a:off x="1104350" y="2549750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5"/>
                    </a:cubicBezTo>
                    <a:cubicBezTo>
                      <a:pt x="0" y="233"/>
                      <a:pt x="112" y="502"/>
                      <a:pt x="335" y="502"/>
                    </a:cubicBezTo>
                    <a:cubicBezTo>
                      <a:pt x="475" y="502"/>
                      <a:pt x="587" y="390"/>
                      <a:pt x="587" y="252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21"/>
              <p:cNvSpPr/>
              <p:nvPr/>
            </p:nvSpPr>
            <p:spPr>
              <a:xfrm>
                <a:off x="1104350" y="26281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21"/>
              <p:cNvSpPr/>
              <p:nvPr/>
            </p:nvSpPr>
            <p:spPr>
              <a:xfrm>
                <a:off x="1104350" y="2706475"/>
                <a:ext cx="146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2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1"/>
                      <a:pt x="335" y="501"/>
                    </a:cubicBezTo>
                    <a:cubicBezTo>
                      <a:pt x="475" y="501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21"/>
              <p:cNvSpPr/>
              <p:nvPr/>
            </p:nvSpPr>
            <p:spPr>
              <a:xfrm>
                <a:off x="1104350" y="27848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2" y="1"/>
                      <a:pt x="209" y="24"/>
                      <a:pt x="158" y="75"/>
                    </a:cubicBezTo>
                    <a:cubicBezTo>
                      <a:pt x="0" y="232"/>
                      <a:pt x="112" y="504"/>
                      <a:pt x="335" y="504"/>
                    </a:cubicBezTo>
                    <a:cubicBezTo>
                      <a:pt x="475" y="504"/>
                      <a:pt x="587" y="390"/>
                      <a:pt x="587" y="252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8" name="Google Shape;4148;p21"/>
              <p:cNvSpPr/>
              <p:nvPr/>
            </p:nvSpPr>
            <p:spPr>
              <a:xfrm>
                <a:off x="1037125" y="24714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0"/>
                    </a:moveTo>
                    <a:cubicBezTo>
                      <a:pt x="273" y="0"/>
                      <a:pt x="210" y="23"/>
                      <a:pt x="159" y="74"/>
                    </a:cubicBezTo>
                    <a:cubicBezTo>
                      <a:pt x="0" y="232"/>
                      <a:pt x="112" y="503"/>
                      <a:pt x="337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9" name="Google Shape;4149;p21"/>
              <p:cNvSpPr/>
              <p:nvPr/>
            </p:nvSpPr>
            <p:spPr>
              <a:xfrm>
                <a:off x="1037125" y="2549750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5" y="0"/>
                    </a:moveTo>
                    <a:cubicBezTo>
                      <a:pt x="273" y="0"/>
                      <a:pt x="210" y="23"/>
                      <a:pt x="159" y="75"/>
                    </a:cubicBezTo>
                    <a:cubicBezTo>
                      <a:pt x="0" y="233"/>
                      <a:pt x="112" y="502"/>
                      <a:pt x="337" y="502"/>
                    </a:cubicBezTo>
                    <a:cubicBezTo>
                      <a:pt x="475" y="502"/>
                      <a:pt x="587" y="390"/>
                      <a:pt x="587" y="252"/>
                    </a:cubicBezTo>
                    <a:cubicBezTo>
                      <a:pt x="587" y="101"/>
                      <a:pt x="464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0" name="Google Shape;4150;p21"/>
              <p:cNvSpPr/>
              <p:nvPr/>
            </p:nvSpPr>
            <p:spPr>
              <a:xfrm>
                <a:off x="1037150" y="2628100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3"/>
                      <a:pt x="336" y="503"/>
                    </a:cubicBezTo>
                    <a:cubicBezTo>
                      <a:pt x="474" y="503"/>
                      <a:pt x="586" y="391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1" name="Google Shape;4151;p21"/>
              <p:cNvSpPr/>
              <p:nvPr/>
            </p:nvSpPr>
            <p:spPr>
              <a:xfrm>
                <a:off x="1037150" y="2706475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1"/>
                      <a:pt x="336" y="501"/>
                    </a:cubicBezTo>
                    <a:cubicBezTo>
                      <a:pt x="474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2" name="Google Shape;4152;p21"/>
              <p:cNvSpPr/>
              <p:nvPr/>
            </p:nvSpPr>
            <p:spPr>
              <a:xfrm>
                <a:off x="1171575" y="2236325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0" y="232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2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3" name="Google Shape;4153;p21"/>
              <p:cNvSpPr/>
              <p:nvPr/>
            </p:nvSpPr>
            <p:spPr>
              <a:xfrm>
                <a:off x="1171575" y="2314700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2"/>
                      <a:pt x="335" y="502"/>
                    </a:cubicBezTo>
                    <a:cubicBezTo>
                      <a:pt x="473" y="502"/>
                      <a:pt x="586" y="389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4" name="Google Shape;4154;p21"/>
              <p:cNvSpPr/>
              <p:nvPr/>
            </p:nvSpPr>
            <p:spPr>
              <a:xfrm>
                <a:off x="1171575" y="2393025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1"/>
                    </a:moveTo>
                    <a:cubicBezTo>
                      <a:pt x="271" y="1"/>
                      <a:pt x="209" y="23"/>
                      <a:pt x="158" y="74"/>
                    </a:cubicBezTo>
                    <a:cubicBezTo>
                      <a:pt x="0" y="233"/>
                      <a:pt x="111" y="503"/>
                      <a:pt x="335" y="503"/>
                    </a:cubicBezTo>
                    <a:cubicBezTo>
                      <a:pt x="473" y="503"/>
                      <a:pt x="586" y="391"/>
                      <a:pt x="586" y="253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5" name="Google Shape;4155;p21"/>
              <p:cNvSpPr/>
              <p:nvPr/>
            </p:nvSpPr>
            <p:spPr>
              <a:xfrm>
                <a:off x="1104350" y="22363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2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6" name="Google Shape;4156;p21"/>
              <p:cNvSpPr/>
              <p:nvPr/>
            </p:nvSpPr>
            <p:spPr>
              <a:xfrm>
                <a:off x="1104350" y="2314700"/>
                <a:ext cx="146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2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2"/>
                      <a:pt x="335" y="502"/>
                    </a:cubicBezTo>
                    <a:cubicBezTo>
                      <a:pt x="475" y="502"/>
                      <a:pt x="587" y="389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7" name="Google Shape;4157;p21"/>
              <p:cNvSpPr/>
              <p:nvPr/>
            </p:nvSpPr>
            <p:spPr>
              <a:xfrm>
                <a:off x="1104350" y="23930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0" y="233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8" name="Google Shape;4158;p21"/>
              <p:cNvSpPr/>
              <p:nvPr/>
            </p:nvSpPr>
            <p:spPr>
              <a:xfrm>
                <a:off x="1037150" y="2236325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1" y="232"/>
                      <a:pt x="113" y="503"/>
                      <a:pt x="336" y="503"/>
                    </a:cubicBezTo>
                    <a:cubicBezTo>
                      <a:pt x="474" y="503"/>
                      <a:pt x="586" y="391"/>
                      <a:pt x="586" y="252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9" name="Google Shape;4159;p21"/>
              <p:cNvSpPr/>
              <p:nvPr/>
            </p:nvSpPr>
            <p:spPr>
              <a:xfrm>
                <a:off x="1037150" y="2314700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2"/>
                      <a:pt x="336" y="502"/>
                    </a:cubicBezTo>
                    <a:cubicBezTo>
                      <a:pt x="474" y="502"/>
                      <a:pt x="586" y="389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0" name="Google Shape;4160;p21"/>
              <p:cNvSpPr/>
              <p:nvPr/>
            </p:nvSpPr>
            <p:spPr>
              <a:xfrm>
                <a:off x="1037125" y="23930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3" y="1"/>
                      <a:pt x="210" y="23"/>
                      <a:pt x="159" y="74"/>
                    </a:cubicBezTo>
                    <a:cubicBezTo>
                      <a:pt x="0" y="233"/>
                      <a:pt x="112" y="503"/>
                      <a:pt x="337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1" name="Google Shape;4161;p21"/>
              <p:cNvSpPr/>
              <p:nvPr/>
            </p:nvSpPr>
            <p:spPr>
              <a:xfrm>
                <a:off x="1037125" y="27848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3" y="1"/>
                      <a:pt x="210" y="24"/>
                      <a:pt x="159" y="75"/>
                    </a:cubicBezTo>
                    <a:cubicBezTo>
                      <a:pt x="0" y="232"/>
                      <a:pt x="112" y="504"/>
                      <a:pt x="337" y="504"/>
                    </a:cubicBezTo>
                    <a:cubicBezTo>
                      <a:pt x="475" y="504"/>
                      <a:pt x="587" y="390"/>
                      <a:pt x="587" y="252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2" name="Google Shape;4162;p21"/>
              <p:cNvSpPr/>
              <p:nvPr/>
            </p:nvSpPr>
            <p:spPr>
              <a:xfrm>
                <a:off x="1171575" y="2863175"/>
                <a:ext cx="146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3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1" y="503"/>
                      <a:pt x="335" y="503"/>
                    </a:cubicBezTo>
                    <a:cubicBezTo>
                      <a:pt x="473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3" name="Google Shape;4163;p21"/>
              <p:cNvSpPr/>
              <p:nvPr/>
            </p:nvSpPr>
            <p:spPr>
              <a:xfrm>
                <a:off x="1171575" y="2941500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4" y="1"/>
                    </a:moveTo>
                    <a:cubicBezTo>
                      <a:pt x="272" y="1"/>
                      <a:pt x="209" y="24"/>
                      <a:pt x="158" y="76"/>
                    </a:cubicBezTo>
                    <a:cubicBezTo>
                      <a:pt x="0" y="233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3"/>
                    </a:cubicBezTo>
                    <a:cubicBezTo>
                      <a:pt x="586" y="101"/>
                      <a:pt x="462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4" name="Google Shape;4164;p21"/>
              <p:cNvSpPr/>
              <p:nvPr/>
            </p:nvSpPr>
            <p:spPr>
              <a:xfrm>
                <a:off x="1171575" y="3019875"/>
                <a:ext cx="146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3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5" name="Google Shape;4165;p21"/>
              <p:cNvSpPr/>
              <p:nvPr/>
            </p:nvSpPr>
            <p:spPr>
              <a:xfrm>
                <a:off x="1171575" y="3098250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1"/>
                      <a:pt x="113" y="501"/>
                      <a:pt x="335" y="501"/>
                    </a:cubicBezTo>
                    <a:cubicBezTo>
                      <a:pt x="473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6" name="Google Shape;4166;p21"/>
              <p:cNvSpPr/>
              <p:nvPr/>
            </p:nvSpPr>
            <p:spPr>
              <a:xfrm>
                <a:off x="1104350" y="2863175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7" name="Google Shape;4167;p21"/>
              <p:cNvSpPr/>
              <p:nvPr/>
            </p:nvSpPr>
            <p:spPr>
              <a:xfrm>
                <a:off x="1104350" y="29415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2" y="1"/>
                      <a:pt x="209" y="24"/>
                      <a:pt x="158" y="76"/>
                    </a:cubicBezTo>
                    <a:cubicBezTo>
                      <a:pt x="0" y="233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8" name="Google Shape;4168;p21"/>
              <p:cNvSpPr/>
              <p:nvPr/>
            </p:nvSpPr>
            <p:spPr>
              <a:xfrm>
                <a:off x="1104350" y="3019875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9" name="Google Shape;4169;p21"/>
              <p:cNvSpPr/>
              <p:nvPr/>
            </p:nvSpPr>
            <p:spPr>
              <a:xfrm>
                <a:off x="1104350" y="3098250"/>
                <a:ext cx="146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2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1"/>
                      <a:pt x="112" y="501"/>
                      <a:pt x="335" y="501"/>
                    </a:cubicBezTo>
                    <a:cubicBezTo>
                      <a:pt x="475" y="501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0" name="Google Shape;4170;p21"/>
              <p:cNvSpPr/>
              <p:nvPr/>
            </p:nvSpPr>
            <p:spPr>
              <a:xfrm>
                <a:off x="1037125" y="2863175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4" y="0"/>
                    </a:moveTo>
                    <a:cubicBezTo>
                      <a:pt x="273" y="0"/>
                      <a:pt x="210" y="23"/>
                      <a:pt x="159" y="74"/>
                    </a:cubicBezTo>
                    <a:cubicBezTo>
                      <a:pt x="0" y="232"/>
                      <a:pt x="112" y="503"/>
                      <a:pt x="337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21"/>
              <p:cNvSpPr/>
              <p:nvPr/>
            </p:nvSpPr>
            <p:spPr>
              <a:xfrm>
                <a:off x="1037125" y="29415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5" y="1"/>
                    </a:moveTo>
                    <a:cubicBezTo>
                      <a:pt x="273" y="1"/>
                      <a:pt x="210" y="24"/>
                      <a:pt x="159" y="76"/>
                    </a:cubicBezTo>
                    <a:cubicBezTo>
                      <a:pt x="0" y="233"/>
                      <a:pt x="112" y="503"/>
                      <a:pt x="337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4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21"/>
              <p:cNvSpPr/>
              <p:nvPr/>
            </p:nvSpPr>
            <p:spPr>
              <a:xfrm>
                <a:off x="1037150" y="3019875"/>
                <a:ext cx="146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3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3"/>
                      <a:pt x="336" y="503"/>
                    </a:cubicBezTo>
                    <a:cubicBezTo>
                      <a:pt x="474" y="503"/>
                      <a:pt x="586" y="391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21"/>
              <p:cNvSpPr/>
              <p:nvPr/>
            </p:nvSpPr>
            <p:spPr>
              <a:xfrm>
                <a:off x="1037150" y="3098250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1"/>
                      <a:pt x="113" y="501"/>
                      <a:pt x="336" y="501"/>
                    </a:cubicBezTo>
                    <a:cubicBezTo>
                      <a:pt x="474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74" name="Google Shape;4174;p21"/>
            <p:cNvGrpSpPr/>
            <p:nvPr/>
          </p:nvGrpSpPr>
          <p:grpSpPr>
            <a:xfrm>
              <a:off x="787213" y="130520"/>
              <a:ext cx="1908398" cy="2002309"/>
              <a:chOff x="1978188" y="2669545"/>
              <a:chExt cx="1908398" cy="2002309"/>
            </a:xfrm>
          </p:grpSpPr>
          <p:sp>
            <p:nvSpPr>
              <p:cNvPr id="4175" name="Google Shape;4175;p21"/>
              <p:cNvSpPr/>
              <p:nvPr/>
            </p:nvSpPr>
            <p:spPr>
              <a:xfrm rot="-5400000">
                <a:off x="1995503" y="2780771"/>
                <a:ext cx="1891083" cy="1891083"/>
              </a:xfrm>
              <a:custGeom>
                <a:avLst/>
                <a:gdLst/>
                <a:ahLst/>
                <a:cxnLst/>
                <a:rect l="l" t="t" r="r" b="b"/>
                <a:pathLst>
                  <a:path w="55702" h="55702" extrusionOk="0">
                    <a:moveTo>
                      <a:pt x="27851" y="210"/>
                    </a:moveTo>
                    <a:cubicBezTo>
                      <a:pt x="43093" y="210"/>
                      <a:pt x="55493" y="12609"/>
                      <a:pt x="55493" y="27851"/>
                    </a:cubicBezTo>
                    <a:cubicBezTo>
                      <a:pt x="55493" y="43093"/>
                      <a:pt x="43093" y="55493"/>
                      <a:pt x="27851" y="55493"/>
                    </a:cubicBezTo>
                    <a:cubicBezTo>
                      <a:pt x="12609" y="55493"/>
                      <a:pt x="210" y="43093"/>
                      <a:pt x="210" y="27851"/>
                    </a:cubicBezTo>
                    <a:cubicBezTo>
                      <a:pt x="210" y="12609"/>
                      <a:pt x="12609" y="210"/>
                      <a:pt x="27851" y="210"/>
                    </a:cubicBezTo>
                    <a:close/>
                    <a:moveTo>
                      <a:pt x="27851" y="1"/>
                    </a:moveTo>
                    <a:cubicBezTo>
                      <a:pt x="12494" y="1"/>
                      <a:pt x="0" y="12494"/>
                      <a:pt x="0" y="27851"/>
                    </a:cubicBezTo>
                    <a:cubicBezTo>
                      <a:pt x="0" y="43208"/>
                      <a:pt x="12494" y="55702"/>
                      <a:pt x="27851" y="55702"/>
                    </a:cubicBezTo>
                    <a:cubicBezTo>
                      <a:pt x="43208" y="55702"/>
                      <a:pt x="55702" y="43208"/>
                      <a:pt x="55702" y="27851"/>
                    </a:cubicBezTo>
                    <a:cubicBezTo>
                      <a:pt x="55702" y="12494"/>
                      <a:pt x="43208" y="1"/>
                      <a:pt x="278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6" name="Google Shape;4176;p21"/>
              <p:cNvSpPr/>
              <p:nvPr/>
            </p:nvSpPr>
            <p:spPr>
              <a:xfrm rot="-5400000">
                <a:off x="1931235" y="2716498"/>
                <a:ext cx="1737934" cy="1644029"/>
              </a:xfrm>
              <a:custGeom>
                <a:avLst/>
                <a:gdLst/>
                <a:ahLst/>
                <a:cxnLst/>
                <a:rect l="l" t="t" r="r" b="b"/>
                <a:pathLst>
                  <a:path w="51191" h="48425" extrusionOk="0">
                    <a:moveTo>
                      <a:pt x="20064" y="1"/>
                    </a:moveTo>
                    <a:cubicBezTo>
                      <a:pt x="12798" y="1"/>
                      <a:pt x="5532" y="2766"/>
                      <a:pt x="0" y="8298"/>
                    </a:cubicBezTo>
                    <a:lnTo>
                      <a:pt x="889" y="9186"/>
                    </a:lnTo>
                    <a:cubicBezTo>
                      <a:pt x="6175" y="3899"/>
                      <a:pt x="13120" y="1256"/>
                      <a:pt x="20064" y="1256"/>
                    </a:cubicBezTo>
                    <a:cubicBezTo>
                      <a:pt x="27009" y="1256"/>
                      <a:pt x="33953" y="3899"/>
                      <a:pt x="39240" y="9186"/>
                    </a:cubicBezTo>
                    <a:cubicBezTo>
                      <a:pt x="49813" y="19759"/>
                      <a:pt x="49813" y="36964"/>
                      <a:pt x="39240" y="47537"/>
                    </a:cubicBezTo>
                    <a:lnTo>
                      <a:pt x="40128" y="48425"/>
                    </a:lnTo>
                    <a:cubicBezTo>
                      <a:pt x="51191" y="37361"/>
                      <a:pt x="51191" y="19360"/>
                      <a:pt x="40128" y="8298"/>
                    </a:cubicBezTo>
                    <a:cubicBezTo>
                      <a:pt x="34597" y="2766"/>
                      <a:pt x="27330" y="1"/>
                      <a:pt x="20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77" name="Google Shape;4177;p21"/>
              <p:cNvGrpSpPr/>
              <p:nvPr/>
            </p:nvGrpSpPr>
            <p:grpSpPr>
              <a:xfrm rot="-5400000">
                <a:off x="2322724" y="3120894"/>
                <a:ext cx="1236640" cy="1210852"/>
                <a:chOff x="236475" y="527300"/>
                <a:chExt cx="1124525" cy="1101075"/>
              </a:xfrm>
            </p:grpSpPr>
            <p:sp>
              <p:nvSpPr>
                <p:cNvPr id="4178" name="Google Shape;4178;p21"/>
                <p:cNvSpPr/>
                <p:nvPr/>
              </p:nvSpPr>
              <p:spPr>
                <a:xfrm>
                  <a:off x="435250" y="14822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0"/>
                      </a:moveTo>
                      <a:cubicBezTo>
                        <a:pt x="87" y="0"/>
                        <a:pt x="0" y="209"/>
                        <a:pt x="123" y="331"/>
                      </a:cubicBezTo>
                      <a:cubicBezTo>
                        <a:pt x="163" y="371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9" name="Google Shape;4179;p21"/>
                <p:cNvSpPr/>
                <p:nvPr/>
              </p:nvSpPr>
              <p:spPr>
                <a:xfrm>
                  <a:off x="475000" y="14822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0"/>
                      </a:moveTo>
                      <a:cubicBezTo>
                        <a:pt x="87" y="0"/>
                        <a:pt x="1" y="209"/>
                        <a:pt x="122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0" name="Google Shape;4180;p21"/>
                <p:cNvSpPr/>
                <p:nvPr/>
              </p:nvSpPr>
              <p:spPr>
                <a:xfrm>
                  <a:off x="514750" y="14822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0"/>
                      </a:moveTo>
                      <a:cubicBezTo>
                        <a:pt x="87" y="0"/>
                        <a:pt x="1" y="209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1" name="Google Shape;4181;p21"/>
                <p:cNvSpPr/>
                <p:nvPr/>
              </p:nvSpPr>
              <p:spPr>
                <a:xfrm>
                  <a:off x="554500" y="148222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2" y="0"/>
                      </a:moveTo>
                      <a:cubicBezTo>
                        <a:pt x="87" y="0"/>
                        <a:pt x="1" y="209"/>
                        <a:pt x="124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2" name="Google Shape;4182;p21"/>
                <p:cNvSpPr/>
                <p:nvPr/>
              </p:nvSpPr>
              <p:spPr>
                <a:xfrm>
                  <a:off x="594250" y="1482225"/>
                  <a:ext cx="114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" h="389" extrusionOk="0">
                      <a:moveTo>
                        <a:pt x="262" y="0"/>
                      </a:moveTo>
                      <a:cubicBezTo>
                        <a:pt x="87" y="0"/>
                        <a:pt x="1" y="209"/>
                        <a:pt x="124" y="331"/>
                      </a:cubicBezTo>
                      <a:cubicBezTo>
                        <a:pt x="164" y="371"/>
                        <a:pt x="212" y="388"/>
                        <a:pt x="260" y="388"/>
                      </a:cubicBezTo>
                      <a:cubicBezTo>
                        <a:pt x="360" y="388"/>
                        <a:pt x="456" y="311"/>
                        <a:pt x="456" y="194"/>
                      </a:cubicBezTo>
                      <a:cubicBezTo>
                        <a:pt x="454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3" name="Google Shape;4183;p21"/>
                <p:cNvSpPr/>
                <p:nvPr/>
              </p:nvSpPr>
              <p:spPr>
                <a:xfrm>
                  <a:off x="634025" y="148222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1" y="0"/>
                      </a:moveTo>
                      <a:cubicBezTo>
                        <a:pt x="88" y="0"/>
                        <a:pt x="0" y="209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3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4" name="Google Shape;4184;p21"/>
                <p:cNvSpPr/>
                <p:nvPr/>
              </p:nvSpPr>
              <p:spPr>
                <a:xfrm>
                  <a:off x="673775" y="148222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1" y="0"/>
                      </a:moveTo>
                      <a:cubicBezTo>
                        <a:pt x="88" y="0"/>
                        <a:pt x="0" y="209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3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5" name="Google Shape;4185;p21"/>
                <p:cNvSpPr/>
                <p:nvPr/>
              </p:nvSpPr>
              <p:spPr>
                <a:xfrm>
                  <a:off x="713525" y="1482225"/>
                  <a:ext cx="114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" h="389" extrusionOk="0">
                      <a:moveTo>
                        <a:pt x="261" y="0"/>
                      </a:moveTo>
                      <a:cubicBezTo>
                        <a:pt x="88" y="0"/>
                        <a:pt x="0" y="209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60" y="388"/>
                        <a:pt x="455" y="311"/>
                        <a:pt x="455" y="194"/>
                      </a:cubicBezTo>
                      <a:cubicBezTo>
                        <a:pt x="455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6" name="Google Shape;4186;p21"/>
                <p:cNvSpPr/>
                <p:nvPr/>
              </p:nvSpPr>
              <p:spPr>
                <a:xfrm>
                  <a:off x="753300" y="148222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0" y="0"/>
                      </a:moveTo>
                      <a:cubicBezTo>
                        <a:pt x="87" y="0"/>
                        <a:pt x="1" y="209"/>
                        <a:pt x="122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7" name="Google Shape;4187;p21"/>
                <p:cNvSpPr/>
                <p:nvPr/>
              </p:nvSpPr>
              <p:spPr>
                <a:xfrm>
                  <a:off x="793075" y="14822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0"/>
                      </a:moveTo>
                      <a:cubicBezTo>
                        <a:pt x="87" y="0"/>
                        <a:pt x="0" y="209"/>
                        <a:pt x="121" y="331"/>
                      </a:cubicBezTo>
                      <a:cubicBezTo>
                        <a:pt x="161" y="371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5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8" name="Google Shape;4188;p21"/>
                <p:cNvSpPr/>
                <p:nvPr/>
              </p:nvSpPr>
              <p:spPr>
                <a:xfrm>
                  <a:off x="832825" y="14822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0"/>
                      </a:moveTo>
                      <a:cubicBezTo>
                        <a:pt x="87" y="0"/>
                        <a:pt x="0" y="209"/>
                        <a:pt x="122" y="331"/>
                      </a:cubicBezTo>
                      <a:cubicBezTo>
                        <a:pt x="161" y="371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6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9" name="Google Shape;4189;p21"/>
                <p:cNvSpPr/>
                <p:nvPr/>
              </p:nvSpPr>
              <p:spPr>
                <a:xfrm>
                  <a:off x="872575" y="14822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0"/>
                      </a:moveTo>
                      <a:cubicBezTo>
                        <a:pt x="87" y="0"/>
                        <a:pt x="0" y="209"/>
                        <a:pt x="122" y="331"/>
                      </a:cubicBezTo>
                      <a:cubicBezTo>
                        <a:pt x="161" y="371"/>
                        <a:pt x="210" y="388"/>
                        <a:pt x="258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0" name="Google Shape;4190;p21"/>
                <p:cNvSpPr/>
                <p:nvPr/>
              </p:nvSpPr>
              <p:spPr>
                <a:xfrm>
                  <a:off x="912325" y="14822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0"/>
                      </a:moveTo>
                      <a:cubicBezTo>
                        <a:pt x="87" y="0"/>
                        <a:pt x="1" y="209"/>
                        <a:pt x="123" y="331"/>
                      </a:cubicBezTo>
                      <a:cubicBezTo>
                        <a:pt x="163" y="371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1" name="Google Shape;4191;p21"/>
                <p:cNvSpPr/>
                <p:nvPr/>
              </p:nvSpPr>
              <p:spPr>
                <a:xfrm>
                  <a:off x="952075" y="14822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0"/>
                      </a:moveTo>
                      <a:cubicBezTo>
                        <a:pt x="87" y="0"/>
                        <a:pt x="1" y="209"/>
                        <a:pt x="122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2" name="Google Shape;4192;p21"/>
                <p:cNvSpPr/>
                <p:nvPr/>
              </p:nvSpPr>
              <p:spPr>
                <a:xfrm>
                  <a:off x="991825" y="14822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0"/>
                      </a:moveTo>
                      <a:cubicBezTo>
                        <a:pt x="87" y="0"/>
                        <a:pt x="1" y="209"/>
                        <a:pt x="124" y="331"/>
                      </a:cubicBezTo>
                      <a:cubicBezTo>
                        <a:pt x="163" y="371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3" name="Google Shape;4193;p21"/>
                <p:cNvSpPr/>
                <p:nvPr/>
              </p:nvSpPr>
              <p:spPr>
                <a:xfrm>
                  <a:off x="1031575" y="1482225"/>
                  <a:ext cx="114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" h="389" extrusionOk="0">
                      <a:moveTo>
                        <a:pt x="262" y="0"/>
                      </a:moveTo>
                      <a:cubicBezTo>
                        <a:pt x="89" y="0"/>
                        <a:pt x="1" y="209"/>
                        <a:pt x="124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60" y="388"/>
                        <a:pt x="456" y="311"/>
                        <a:pt x="456" y="194"/>
                      </a:cubicBezTo>
                      <a:cubicBezTo>
                        <a:pt x="454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4" name="Google Shape;4194;p21"/>
                <p:cNvSpPr/>
                <p:nvPr/>
              </p:nvSpPr>
              <p:spPr>
                <a:xfrm>
                  <a:off x="1071350" y="14822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0"/>
                      </a:moveTo>
                      <a:cubicBezTo>
                        <a:pt x="86" y="0"/>
                        <a:pt x="0" y="209"/>
                        <a:pt x="123" y="331"/>
                      </a:cubicBezTo>
                      <a:cubicBezTo>
                        <a:pt x="162" y="371"/>
                        <a:pt x="211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5" name="Google Shape;4195;p21"/>
                <p:cNvSpPr/>
                <p:nvPr/>
              </p:nvSpPr>
              <p:spPr>
                <a:xfrm>
                  <a:off x="1111100" y="14822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0"/>
                      </a:moveTo>
                      <a:cubicBezTo>
                        <a:pt x="87" y="0"/>
                        <a:pt x="0" y="209"/>
                        <a:pt x="123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6" name="Google Shape;4196;p21"/>
                <p:cNvSpPr/>
                <p:nvPr/>
              </p:nvSpPr>
              <p:spPr>
                <a:xfrm>
                  <a:off x="1150850" y="14822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0"/>
                      </a:moveTo>
                      <a:cubicBezTo>
                        <a:pt x="87" y="0"/>
                        <a:pt x="0" y="209"/>
                        <a:pt x="123" y="331"/>
                      </a:cubicBezTo>
                      <a:cubicBezTo>
                        <a:pt x="163" y="371"/>
                        <a:pt x="212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7" name="Google Shape;4197;p21"/>
                <p:cNvSpPr/>
                <p:nvPr/>
              </p:nvSpPr>
              <p:spPr>
                <a:xfrm>
                  <a:off x="397125" y="1448100"/>
                  <a:ext cx="97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90" extrusionOk="0">
                      <a:moveTo>
                        <a:pt x="195" y="1"/>
                      </a:moveTo>
                      <a:cubicBezTo>
                        <a:pt x="88" y="1"/>
                        <a:pt x="1" y="87"/>
                        <a:pt x="1" y="195"/>
                      </a:cubicBezTo>
                      <a:cubicBezTo>
                        <a:pt x="1" y="301"/>
                        <a:pt x="88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8" name="Google Shape;4198;p21"/>
                <p:cNvSpPr/>
                <p:nvPr/>
              </p:nvSpPr>
              <p:spPr>
                <a:xfrm>
                  <a:off x="435250" y="1448100"/>
                  <a:ext cx="113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90" extrusionOk="0">
                      <a:moveTo>
                        <a:pt x="260" y="1"/>
                      </a:moveTo>
                      <a:cubicBezTo>
                        <a:pt x="87" y="1"/>
                        <a:pt x="0" y="210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9" name="Google Shape;4199;p21"/>
                <p:cNvSpPr/>
                <p:nvPr/>
              </p:nvSpPr>
              <p:spPr>
                <a:xfrm>
                  <a:off x="475000" y="1448100"/>
                  <a:ext cx="113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90" extrusionOk="0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0" name="Google Shape;4200;p21"/>
                <p:cNvSpPr/>
                <p:nvPr/>
              </p:nvSpPr>
              <p:spPr>
                <a:xfrm>
                  <a:off x="516425" y="1448100"/>
                  <a:ext cx="967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90" extrusionOk="0">
                      <a:moveTo>
                        <a:pt x="193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3" y="389"/>
                      </a:cubicBezTo>
                      <a:cubicBezTo>
                        <a:pt x="301" y="389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1" name="Google Shape;4201;p21"/>
                <p:cNvSpPr/>
                <p:nvPr/>
              </p:nvSpPr>
              <p:spPr>
                <a:xfrm>
                  <a:off x="554500" y="1448100"/>
                  <a:ext cx="1137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90" extrusionOk="0">
                      <a:moveTo>
                        <a:pt x="262" y="1"/>
                      </a:moveTo>
                      <a:cubicBezTo>
                        <a:pt x="87" y="1"/>
                        <a:pt x="1" y="210"/>
                        <a:pt x="124" y="331"/>
                      </a:cubicBezTo>
                      <a:cubicBezTo>
                        <a:pt x="163" y="371"/>
                        <a:pt x="212" y="389"/>
                        <a:pt x="259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2" name="Google Shape;4202;p21"/>
                <p:cNvSpPr/>
                <p:nvPr/>
              </p:nvSpPr>
              <p:spPr>
                <a:xfrm>
                  <a:off x="595925" y="1448100"/>
                  <a:ext cx="970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90" extrusionOk="0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3" y="389"/>
                      </a:cubicBezTo>
                      <a:cubicBezTo>
                        <a:pt x="301" y="389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3" name="Google Shape;4203;p21"/>
                <p:cNvSpPr/>
                <p:nvPr/>
              </p:nvSpPr>
              <p:spPr>
                <a:xfrm>
                  <a:off x="634025" y="1448100"/>
                  <a:ext cx="1137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90" extrusionOk="0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9" y="389"/>
                        <a:pt x="454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4" name="Google Shape;4204;p21"/>
                <p:cNvSpPr/>
                <p:nvPr/>
              </p:nvSpPr>
              <p:spPr>
                <a:xfrm>
                  <a:off x="673775" y="1448100"/>
                  <a:ext cx="1137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90" extrusionOk="0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5" name="Google Shape;4205;p21"/>
                <p:cNvSpPr/>
                <p:nvPr/>
              </p:nvSpPr>
              <p:spPr>
                <a:xfrm>
                  <a:off x="475000" y="15163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6" name="Google Shape;4206;p21"/>
                <p:cNvSpPr/>
                <p:nvPr/>
              </p:nvSpPr>
              <p:spPr>
                <a:xfrm>
                  <a:off x="514750" y="15163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1"/>
                      </a:moveTo>
                      <a:cubicBezTo>
                        <a:pt x="87" y="1"/>
                        <a:pt x="1" y="208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7"/>
                        <a:pt x="368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7" name="Google Shape;4207;p21"/>
                <p:cNvSpPr/>
                <p:nvPr/>
              </p:nvSpPr>
              <p:spPr>
                <a:xfrm>
                  <a:off x="554500" y="151632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2" y="1"/>
                      </a:moveTo>
                      <a:cubicBezTo>
                        <a:pt x="87" y="1"/>
                        <a:pt x="1" y="210"/>
                        <a:pt x="124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8" name="Google Shape;4208;p21"/>
                <p:cNvSpPr/>
                <p:nvPr/>
              </p:nvSpPr>
              <p:spPr>
                <a:xfrm>
                  <a:off x="594250" y="1516325"/>
                  <a:ext cx="114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" h="389" extrusionOk="0">
                      <a:moveTo>
                        <a:pt x="262" y="1"/>
                      </a:moveTo>
                      <a:cubicBezTo>
                        <a:pt x="87" y="1"/>
                        <a:pt x="1" y="210"/>
                        <a:pt x="124" y="331"/>
                      </a:cubicBezTo>
                      <a:cubicBezTo>
                        <a:pt x="164" y="371"/>
                        <a:pt x="212" y="389"/>
                        <a:pt x="260" y="389"/>
                      </a:cubicBezTo>
                      <a:cubicBezTo>
                        <a:pt x="360" y="389"/>
                        <a:pt x="456" y="311"/>
                        <a:pt x="456" y="195"/>
                      </a:cubicBezTo>
                      <a:cubicBezTo>
                        <a:pt x="454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9" name="Google Shape;4209;p21"/>
                <p:cNvSpPr/>
                <p:nvPr/>
              </p:nvSpPr>
              <p:spPr>
                <a:xfrm>
                  <a:off x="634025" y="151632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1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0" name="Google Shape;4210;p21"/>
                <p:cNvSpPr/>
                <p:nvPr/>
              </p:nvSpPr>
              <p:spPr>
                <a:xfrm>
                  <a:off x="673775" y="151632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1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1" name="Google Shape;4211;p21"/>
                <p:cNvSpPr/>
                <p:nvPr/>
              </p:nvSpPr>
              <p:spPr>
                <a:xfrm>
                  <a:off x="713525" y="1516325"/>
                  <a:ext cx="114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" h="389" extrusionOk="0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60" y="389"/>
                        <a:pt x="455" y="311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2" name="Google Shape;4212;p21"/>
                <p:cNvSpPr/>
                <p:nvPr/>
              </p:nvSpPr>
              <p:spPr>
                <a:xfrm>
                  <a:off x="753300" y="151632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7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3" name="Google Shape;4213;p21"/>
                <p:cNvSpPr/>
                <p:nvPr/>
              </p:nvSpPr>
              <p:spPr>
                <a:xfrm>
                  <a:off x="793075" y="15163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1"/>
                      </a:moveTo>
                      <a:cubicBezTo>
                        <a:pt x="87" y="1"/>
                        <a:pt x="0" y="210"/>
                        <a:pt x="121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7"/>
                        <a:pt x="365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4" name="Google Shape;4214;p21"/>
                <p:cNvSpPr/>
                <p:nvPr/>
              </p:nvSpPr>
              <p:spPr>
                <a:xfrm>
                  <a:off x="832825" y="15163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1"/>
                      </a:moveTo>
                      <a:cubicBezTo>
                        <a:pt x="87" y="1"/>
                        <a:pt x="0" y="210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5" name="Google Shape;4215;p21"/>
                <p:cNvSpPr/>
                <p:nvPr/>
              </p:nvSpPr>
              <p:spPr>
                <a:xfrm>
                  <a:off x="872575" y="15163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1"/>
                      </a:moveTo>
                      <a:cubicBezTo>
                        <a:pt x="87" y="1"/>
                        <a:pt x="0" y="210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6" name="Google Shape;4216;p21"/>
                <p:cNvSpPr/>
                <p:nvPr/>
              </p:nvSpPr>
              <p:spPr>
                <a:xfrm>
                  <a:off x="912325" y="15163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1"/>
                      </a:moveTo>
                      <a:cubicBezTo>
                        <a:pt x="87" y="1"/>
                        <a:pt x="1" y="210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7" name="Google Shape;4217;p21"/>
                <p:cNvSpPr/>
                <p:nvPr/>
              </p:nvSpPr>
              <p:spPr>
                <a:xfrm>
                  <a:off x="952075" y="15163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8" name="Google Shape;4218;p21"/>
                <p:cNvSpPr/>
                <p:nvPr/>
              </p:nvSpPr>
              <p:spPr>
                <a:xfrm>
                  <a:off x="991825" y="15163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1"/>
                      </a:moveTo>
                      <a:cubicBezTo>
                        <a:pt x="87" y="1"/>
                        <a:pt x="1" y="210"/>
                        <a:pt x="124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7"/>
                        <a:pt x="368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9" name="Google Shape;4219;p21"/>
                <p:cNvSpPr/>
                <p:nvPr/>
              </p:nvSpPr>
              <p:spPr>
                <a:xfrm>
                  <a:off x="1031575" y="1516325"/>
                  <a:ext cx="114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" h="389" extrusionOk="0">
                      <a:moveTo>
                        <a:pt x="262" y="1"/>
                      </a:moveTo>
                      <a:cubicBezTo>
                        <a:pt x="89" y="1"/>
                        <a:pt x="1" y="210"/>
                        <a:pt x="124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60" y="389"/>
                        <a:pt x="456" y="311"/>
                        <a:pt x="456" y="195"/>
                      </a:cubicBezTo>
                      <a:cubicBezTo>
                        <a:pt x="456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0" name="Google Shape;4220;p21"/>
                <p:cNvSpPr/>
                <p:nvPr/>
              </p:nvSpPr>
              <p:spPr>
                <a:xfrm>
                  <a:off x="1071350" y="15163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1"/>
                      </a:moveTo>
                      <a:cubicBezTo>
                        <a:pt x="86" y="1"/>
                        <a:pt x="0" y="210"/>
                        <a:pt x="123" y="331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1" name="Google Shape;4221;p21"/>
                <p:cNvSpPr/>
                <p:nvPr/>
              </p:nvSpPr>
              <p:spPr>
                <a:xfrm>
                  <a:off x="1111100" y="15163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1"/>
                      </a:moveTo>
                      <a:cubicBezTo>
                        <a:pt x="87" y="1"/>
                        <a:pt x="0" y="210"/>
                        <a:pt x="123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2" name="Google Shape;4222;p21"/>
                <p:cNvSpPr/>
                <p:nvPr/>
              </p:nvSpPr>
              <p:spPr>
                <a:xfrm>
                  <a:off x="715200" y="1448100"/>
                  <a:ext cx="97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90" extrusionOk="0">
                      <a:moveTo>
                        <a:pt x="194" y="1"/>
                      </a:moveTo>
                      <a:cubicBezTo>
                        <a:pt x="86" y="1"/>
                        <a:pt x="0" y="87"/>
                        <a:pt x="0" y="195"/>
                      </a:cubicBezTo>
                      <a:cubicBezTo>
                        <a:pt x="0" y="301"/>
                        <a:pt x="86" y="389"/>
                        <a:pt x="194" y="389"/>
                      </a:cubicBezTo>
                      <a:cubicBezTo>
                        <a:pt x="300" y="389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3" name="Google Shape;4223;p21"/>
                <p:cNvSpPr/>
                <p:nvPr/>
              </p:nvSpPr>
              <p:spPr>
                <a:xfrm>
                  <a:off x="753300" y="1448100"/>
                  <a:ext cx="1137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90" extrusionOk="0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4" name="Google Shape;4224;p21"/>
                <p:cNvSpPr/>
                <p:nvPr/>
              </p:nvSpPr>
              <p:spPr>
                <a:xfrm>
                  <a:off x="794700" y="1448100"/>
                  <a:ext cx="97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90" extrusionOk="0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0" y="389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5" name="Google Shape;4225;p21"/>
                <p:cNvSpPr/>
                <p:nvPr/>
              </p:nvSpPr>
              <p:spPr>
                <a:xfrm>
                  <a:off x="832825" y="1448100"/>
                  <a:ext cx="113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90" extrusionOk="0">
                      <a:moveTo>
                        <a:pt x="259" y="1"/>
                      </a:moveTo>
                      <a:cubicBezTo>
                        <a:pt x="87" y="1"/>
                        <a:pt x="0" y="210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6" name="Google Shape;4226;p21"/>
                <p:cNvSpPr/>
                <p:nvPr/>
              </p:nvSpPr>
              <p:spPr>
                <a:xfrm>
                  <a:off x="872575" y="1448100"/>
                  <a:ext cx="113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90" extrusionOk="0">
                      <a:moveTo>
                        <a:pt x="260" y="1"/>
                      </a:moveTo>
                      <a:cubicBezTo>
                        <a:pt x="87" y="1"/>
                        <a:pt x="0" y="210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7" name="Google Shape;4227;p21"/>
                <p:cNvSpPr/>
                <p:nvPr/>
              </p:nvSpPr>
              <p:spPr>
                <a:xfrm>
                  <a:off x="913950" y="1448100"/>
                  <a:ext cx="97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90" extrusionOk="0">
                      <a:moveTo>
                        <a:pt x="195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8" name="Google Shape;4228;p21"/>
                <p:cNvSpPr/>
                <p:nvPr/>
              </p:nvSpPr>
              <p:spPr>
                <a:xfrm>
                  <a:off x="953700" y="1448100"/>
                  <a:ext cx="97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90" extrusionOk="0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5"/>
                      </a:cubicBezTo>
                      <a:cubicBezTo>
                        <a:pt x="1" y="301"/>
                        <a:pt x="89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9" name="Google Shape;4229;p21"/>
                <p:cNvSpPr/>
                <p:nvPr/>
              </p:nvSpPr>
              <p:spPr>
                <a:xfrm>
                  <a:off x="993450" y="1448100"/>
                  <a:ext cx="97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90" extrusionOk="0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5"/>
                      </a:cubicBezTo>
                      <a:cubicBezTo>
                        <a:pt x="1" y="301"/>
                        <a:pt x="89" y="389"/>
                        <a:pt x="195" y="389"/>
                      </a:cubicBezTo>
                      <a:cubicBezTo>
                        <a:pt x="303" y="389"/>
                        <a:pt x="389" y="301"/>
                        <a:pt x="389" y="195"/>
                      </a:cubicBezTo>
                      <a:cubicBezTo>
                        <a:pt x="389" y="87"/>
                        <a:pt x="303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0" name="Google Shape;4230;p21"/>
                <p:cNvSpPr/>
                <p:nvPr/>
              </p:nvSpPr>
              <p:spPr>
                <a:xfrm>
                  <a:off x="1033225" y="1448100"/>
                  <a:ext cx="97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90" extrusionOk="0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1" name="Google Shape;4231;p21"/>
                <p:cNvSpPr/>
                <p:nvPr/>
              </p:nvSpPr>
              <p:spPr>
                <a:xfrm>
                  <a:off x="1072975" y="1448100"/>
                  <a:ext cx="97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90" extrusionOk="0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2" name="Google Shape;4232;p21"/>
                <p:cNvSpPr/>
                <p:nvPr/>
              </p:nvSpPr>
              <p:spPr>
                <a:xfrm>
                  <a:off x="1112725" y="1448100"/>
                  <a:ext cx="97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90" extrusionOk="0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3" name="Google Shape;4233;p21"/>
                <p:cNvSpPr/>
                <p:nvPr/>
              </p:nvSpPr>
              <p:spPr>
                <a:xfrm>
                  <a:off x="1152500" y="1448100"/>
                  <a:ext cx="970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90" extrusionOk="0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3" y="389"/>
                      </a:cubicBezTo>
                      <a:cubicBezTo>
                        <a:pt x="301" y="389"/>
                        <a:pt x="388" y="301"/>
                        <a:pt x="388" y="195"/>
                      </a:cubicBezTo>
                      <a:cubicBezTo>
                        <a:pt x="388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4" name="Google Shape;4234;p21"/>
                <p:cNvSpPr/>
                <p:nvPr/>
              </p:nvSpPr>
              <p:spPr>
                <a:xfrm>
                  <a:off x="1192275" y="1448100"/>
                  <a:ext cx="967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90" extrusionOk="0">
                      <a:moveTo>
                        <a:pt x="193" y="1"/>
                      </a:moveTo>
                      <a:cubicBezTo>
                        <a:pt x="86" y="1"/>
                        <a:pt x="0" y="87"/>
                        <a:pt x="0" y="195"/>
                      </a:cubicBezTo>
                      <a:cubicBezTo>
                        <a:pt x="0" y="301"/>
                        <a:pt x="86" y="389"/>
                        <a:pt x="193" y="389"/>
                      </a:cubicBezTo>
                      <a:cubicBezTo>
                        <a:pt x="300" y="389"/>
                        <a:pt x="387" y="301"/>
                        <a:pt x="387" y="195"/>
                      </a:cubicBezTo>
                      <a:cubicBezTo>
                        <a:pt x="387" y="87"/>
                        <a:pt x="300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5" name="Google Shape;4235;p21"/>
                <p:cNvSpPr/>
                <p:nvPr/>
              </p:nvSpPr>
              <p:spPr>
                <a:xfrm>
                  <a:off x="355750" y="141400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1"/>
                      </a:moveTo>
                      <a:cubicBezTo>
                        <a:pt x="87" y="1"/>
                        <a:pt x="0" y="210"/>
                        <a:pt x="123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6" name="Google Shape;4236;p21"/>
                <p:cNvSpPr/>
                <p:nvPr/>
              </p:nvSpPr>
              <p:spPr>
                <a:xfrm>
                  <a:off x="397125" y="141400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1"/>
                      </a:moveTo>
                      <a:cubicBezTo>
                        <a:pt x="88" y="1"/>
                        <a:pt x="1" y="87"/>
                        <a:pt x="1" y="195"/>
                      </a:cubicBezTo>
                      <a:cubicBezTo>
                        <a:pt x="1" y="301"/>
                        <a:pt x="88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7" name="Google Shape;4237;p21"/>
                <p:cNvSpPr/>
                <p:nvPr/>
              </p:nvSpPr>
              <p:spPr>
                <a:xfrm>
                  <a:off x="435250" y="1414000"/>
                  <a:ext cx="113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90" extrusionOk="0">
                      <a:moveTo>
                        <a:pt x="260" y="1"/>
                      </a:moveTo>
                      <a:cubicBezTo>
                        <a:pt x="87" y="1"/>
                        <a:pt x="0" y="210"/>
                        <a:pt x="123" y="333"/>
                      </a:cubicBezTo>
                      <a:cubicBezTo>
                        <a:pt x="162" y="372"/>
                        <a:pt x="211" y="389"/>
                        <a:pt x="258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8" name="Google Shape;4238;p21"/>
                <p:cNvSpPr/>
                <p:nvPr/>
              </p:nvSpPr>
              <p:spPr>
                <a:xfrm>
                  <a:off x="475000" y="1414000"/>
                  <a:ext cx="113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90" extrusionOk="0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3"/>
                      </a:cubicBezTo>
                      <a:cubicBezTo>
                        <a:pt x="161" y="372"/>
                        <a:pt x="210" y="389"/>
                        <a:pt x="258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9" name="Google Shape;4239;p21"/>
                <p:cNvSpPr/>
                <p:nvPr/>
              </p:nvSpPr>
              <p:spPr>
                <a:xfrm>
                  <a:off x="516425" y="1414000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3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3" y="389"/>
                      </a:cubicBezTo>
                      <a:cubicBezTo>
                        <a:pt x="301" y="389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0" name="Google Shape;4240;p21"/>
                <p:cNvSpPr/>
                <p:nvPr/>
              </p:nvSpPr>
              <p:spPr>
                <a:xfrm>
                  <a:off x="554500" y="1414000"/>
                  <a:ext cx="1137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90" extrusionOk="0">
                      <a:moveTo>
                        <a:pt x="262" y="1"/>
                      </a:moveTo>
                      <a:cubicBezTo>
                        <a:pt x="87" y="1"/>
                        <a:pt x="1" y="210"/>
                        <a:pt x="124" y="333"/>
                      </a:cubicBezTo>
                      <a:cubicBezTo>
                        <a:pt x="163" y="372"/>
                        <a:pt x="212" y="389"/>
                        <a:pt x="259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1" name="Google Shape;4241;p21"/>
                <p:cNvSpPr/>
                <p:nvPr/>
              </p:nvSpPr>
              <p:spPr>
                <a:xfrm>
                  <a:off x="595925" y="1414000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3" y="389"/>
                      </a:cubicBezTo>
                      <a:cubicBezTo>
                        <a:pt x="301" y="389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2" name="Google Shape;4242;p21"/>
                <p:cNvSpPr/>
                <p:nvPr/>
              </p:nvSpPr>
              <p:spPr>
                <a:xfrm>
                  <a:off x="634025" y="1414000"/>
                  <a:ext cx="1137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90" extrusionOk="0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3"/>
                      </a:cubicBezTo>
                      <a:cubicBezTo>
                        <a:pt x="162" y="372"/>
                        <a:pt x="211" y="389"/>
                        <a:pt x="259" y="389"/>
                      </a:cubicBezTo>
                      <a:cubicBezTo>
                        <a:pt x="359" y="389"/>
                        <a:pt x="455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3" name="Google Shape;4243;p21"/>
                <p:cNvSpPr/>
                <p:nvPr/>
              </p:nvSpPr>
              <p:spPr>
                <a:xfrm>
                  <a:off x="673775" y="1414000"/>
                  <a:ext cx="1137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90" extrusionOk="0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3"/>
                      </a:cubicBezTo>
                      <a:cubicBezTo>
                        <a:pt x="163" y="372"/>
                        <a:pt x="211" y="389"/>
                        <a:pt x="259" y="389"/>
                      </a:cubicBezTo>
                      <a:cubicBezTo>
                        <a:pt x="359" y="389"/>
                        <a:pt x="455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4" name="Google Shape;4244;p21"/>
                <p:cNvSpPr/>
                <p:nvPr/>
              </p:nvSpPr>
              <p:spPr>
                <a:xfrm>
                  <a:off x="715200" y="141400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6" y="1"/>
                        <a:pt x="0" y="87"/>
                        <a:pt x="0" y="195"/>
                      </a:cubicBezTo>
                      <a:cubicBezTo>
                        <a:pt x="0" y="301"/>
                        <a:pt x="86" y="389"/>
                        <a:pt x="194" y="389"/>
                      </a:cubicBezTo>
                      <a:cubicBezTo>
                        <a:pt x="300" y="389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5" name="Google Shape;4245;p21"/>
                <p:cNvSpPr/>
                <p:nvPr/>
              </p:nvSpPr>
              <p:spPr>
                <a:xfrm>
                  <a:off x="753300" y="1414000"/>
                  <a:ext cx="1137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90" extrusionOk="0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3"/>
                      </a:cubicBezTo>
                      <a:cubicBezTo>
                        <a:pt x="162" y="372"/>
                        <a:pt x="210" y="389"/>
                        <a:pt x="258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6" name="Google Shape;4246;p21"/>
                <p:cNvSpPr/>
                <p:nvPr/>
              </p:nvSpPr>
              <p:spPr>
                <a:xfrm>
                  <a:off x="794700" y="141400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0" y="389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7" name="Google Shape;4247;p21"/>
                <p:cNvSpPr/>
                <p:nvPr/>
              </p:nvSpPr>
              <p:spPr>
                <a:xfrm>
                  <a:off x="832825" y="1414000"/>
                  <a:ext cx="113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90" extrusionOk="0">
                      <a:moveTo>
                        <a:pt x="259" y="1"/>
                      </a:moveTo>
                      <a:cubicBezTo>
                        <a:pt x="87" y="1"/>
                        <a:pt x="0" y="210"/>
                        <a:pt x="122" y="333"/>
                      </a:cubicBezTo>
                      <a:cubicBezTo>
                        <a:pt x="161" y="372"/>
                        <a:pt x="210" y="389"/>
                        <a:pt x="257" y="389"/>
                      </a:cubicBezTo>
                      <a:cubicBezTo>
                        <a:pt x="357" y="389"/>
                        <a:pt x="453" y="312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8" name="Google Shape;4248;p21"/>
                <p:cNvSpPr/>
                <p:nvPr/>
              </p:nvSpPr>
              <p:spPr>
                <a:xfrm>
                  <a:off x="872575" y="1414000"/>
                  <a:ext cx="113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90" extrusionOk="0">
                      <a:moveTo>
                        <a:pt x="260" y="1"/>
                      </a:moveTo>
                      <a:cubicBezTo>
                        <a:pt x="87" y="1"/>
                        <a:pt x="0" y="210"/>
                        <a:pt x="122" y="333"/>
                      </a:cubicBezTo>
                      <a:cubicBezTo>
                        <a:pt x="161" y="372"/>
                        <a:pt x="210" y="389"/>
                        <a:pt x="257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9" name="Google Shape;4249;p21"/>
                <p:cNvSpPr/>
                <p:nvPr/>
              </p:nvSpPr>
              <p:spPr>
                <a:xfrm>
                  <a:off x="913950" y="141400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0" name="Google Shape;4250;p21"/>
                <p:cNvSpPr/>
                <p:nvPr/>
              </p:nvSpPr>
              <p:spPr>
                <a:xfrm>
                  <a:off x="953700" y="141400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5"/>
                      </a:cubicBezTo>
                      <a:cubicBezTo>
                        <a:pt x="1" y="301"/>
                        <a:pt x="89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1" name="Google Shape;4251;p21"/>
                <p:cNvSpPr/>
                <p:nvPr/>
              </p:nvSpPr>
              <p:spPr>
                <a:xfrm>
                  <a:off x="993450" y="141400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5"/>
                      </a:cubicBezTo>
                      <a:cubicBezTo>
                        <a:pt x="1" y="301"/>
                        <a:pt x="89" y="389"/>
                        <a:pt x="195" y="389"/>
                      </a:cubicBezTo>
                      <a:cubicBezTo>
                        <a:pt x="303" y="389"/>
                        <a:pt x="389" y="301"/>
                        <a:pt x="389" y="195"/>
                      </a:cubicBezTo>
                      <a:cubicBezTo>
                        <a:pt x="389" y="87"/>
                        <a:pt x="303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2" name="Google Shape;4252;p21"/>
                <p:cNvSpPr/>
                <p:nvPr/>
              </p:nvSpPr>
              <p:spPr>
                <a:xfrm>
                  <a:off x="1033225" y="141400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3" name="Google Shape;4253;p21"/>
                <p:cNvSpPr/>
                <p:nvPr/>
              </p:nvSpPr>
              <p:spPr>
                <a:xfrm>
                  <a:off x="1072975" y="141400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4" name="Google Shape;4254;p21"/>
                <p:cNvSpPr/>
                <p:nvPr/>
              </p:nvSpPr>
              <p:spPr>
                <a:xfrm>
                  <a:off x="1112725" y="141400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5" name="Google Shape;4255;p21"/>
                <p:cNvSpPr/>
                <p:nvPr/>
              </p:nvSpPr>
              <p:spPr>
                <a:xfrm>
                  <a:off x="1152500" y="1414000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3" y="389"/>
                      </a:cubicBezTo>
                      <a:cubicBezTo>
                        <a:pt x="301" y="389"/>
                        <a:pt x="388" y="301"/>
                        <a:pt x="388" y="195"/>
                      </a:cubicBezTo>
                      <a:cubicBezTo>
                        <a:pt x="388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6" name="Google Shape;4256;p21"/>
                <p:cNvSpPr/>
                <p:nvPr/>
              </p:nvSpPr>
              <p:spPr>
                <a:xfrm>
                  <a:off x="1192275" y="1414000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3" y="1"/>
                      </a:moveTo>
                      <a:cubicBezTo>
                        <a:pt x="86" y="1"/>
                        <a:pt x="0" y="87"/>
                        <a:pt x="0" y="195"/>
                      </a:cubicBezTo>
                      <a:cubicBezTo>
                        <a:pt x="0" y="301"/>
                        <a:pt x="86" y="389"/>
                        <a:pt x="193" y="389"/>
                      </a:cubicBezTo>
                      <a:cubicBezTo>
                        <a:pt x="300" y="389"/>
                        <a:pt x="387" y="301"/>
                        <a:pt x="387" y="195"/>
                      </a:cubicBezTo>
                      <a:cubicBezTo>
                        <a:pt x="387" y="87"/>
                        <a:pt x="300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7" name="Google Shape;4257;p21"/>
                <p:cNvSpPr/>
                <p:nvPr/>
              </p:nvSpPr>
              <p:spPr>
                <a:xfrm>
                  <a:off x="1232025" y="1414000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0" y="389"/>
                        <a:pt x="387" y="301"/>
                        <a:pt x="387" y="195"/>
                      </a:cubicBezTo>
                      <a:cubicBezTo>
                        <a:pt x="387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8" name="Google Shape;4258;p21"/>
                <p:cNvSpPr/>
                <p:nvPr/>
              </p:nvSpPr>
              <p:spPr>
                <a:xfrm>
                  <a:off x="355750" y="137990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0"/>
                      </a:moveTo>
                      <a:cubicBezTo>
                        <a:pt x="87" y="0"/>
                        <a:pt x="0" y="210"/>
                        <a:pt x="123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3" y="311"/>
                        <a:pt x="453" y="194"/>
                      </a:cubicBezTo>
                      <a:cubicBezTo>
                        <a:pt x="453" y="87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9" name="Google Shape;4259;p21"/>
                <p:cNvSpPr/>
                <p:nvPr/>
              </p:nvSpPr>
              <p:spPr>
                <a:xfrm>
                  <a:off x="397125" y="137990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0"/>
                      </a:moveTo>
                      <a:cubicBezTo>
                        <a:pt x="88" y="0"/>
                        <a:pt x="1" y="87"/>
                        <a:pt x="1" y="194"/>
                      </a:cubicBezTo>
                      <a:cubicBezTo>
                        <a:pt x="1" y="302"/>
                        <a:pt x="88" y="389"/>
                        <a:pt x="195" y="389"/>
                      </a:cubicBezTo>
                      <a:cubicBezTo>
                        <a:pt x="302" y="389"/>
                        <a:pt x="389" y="302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0" name="Google Shape;4260;p21"/>
                <p:cNvSpPr/>
                <p:nvPr/>
              </p:nvSpPr>
              <p:spPr>
                <a:xfrm>
                  <a:off x="435250" y="1379900"/>
                  <a:ext cx="113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90" extrusionOk="0">
                      <a:moveTo>
                        <a:pt x="260" y="0"/>
                      </a:moveTo>
                      <a:cubicBezTo>
                        <a:pt x="87" y="0"/>
                        <a:pt x="0" y="210"/>
                        <a:pt x="123" y="332"/>
                      </a:cubicBezTo>
                      <a:cubicBezTo>
                        <a:pt x="162" y="372"/>
                        <a:pt x="211" y="389"/>
                        <a:pt x="258" y="389"/>
                      </a:cubicBezTo>
                      <a:cubicBezTo>
                        <a:pt x="358" y="389"/>
                        <a:pt x="454" y="312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1" name="Google Shape;4261;p21"/>
                <p:cNvSpPr/>
                <p:nvPr/>
              </p:nvSpPr>
              <p:spPr>
                <a:xfrm>
                  <a:off x="475000" y="137990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0"/>
                      </a:moveTo>
                      <a:cubicBezTo>
                        <a:pt x="87" y="0"/>
                        <a:pt x="1" y="210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2" name="Google Shape;4262;p21"/>
                <p:cNvSpPr/>
                <p:nvPr/>
              </p:nvSpPr>
              <p:spPr>
                <a:xfrm>
                  <a:off x="516425" y="1379900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3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2"/>
                        <a:pt x="87" y="389"/>
                        <a:pt x="193" y="389"/>
                      </a:cubicBezTo>
                      <a:cubicBezTo>
                        <a:pt x="301" y="389"/>
                        <a:pt x="387" y="302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3" name="Google Shape;4263;p21"/>
                <p:cNvSpPr/>
                <p:nvPr/>
              </p:nvSpPr>
              <p:spPr>
                <a:xfrm>
                  <a:off x="554500" y="137990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2" y="0"/>
                      </a:moveTo>
                      <a:cubicBezTo>
                        <a:pt x="87" y="0"/>
                        <a:pt x="1" y="210"/>
                        <a:pt x="124" y="331"/>
                      </a:cubicBezTo>
                      <a:cubicBezTo>
                        <a:pt x="163" y="371"/>
                        <a:pt x="212" y="389"/>
                        <a:pt x="259" y="389"/>
                      </a:cubicBezTo>
                      <a:cubicBezTo>
                        <a:pt x="359" y="389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4" name="Google Shape;4264;p21"/>
                <p:cNvSpPr/>
                <p:nvPr/>
              </p:nvSpPr>
              <p:spPr>
                <a:xfrm>
                  <a:off x="595925" y="1379900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2"/>
                        <a:pt x="87" y="389"/>
                        <a:pt x="193" y="389"/>
                      </a:cubicBezTo>
                      <a:cubicBezTo>
                        <a:pt x="301" y="389"/>
                        <a:pt x="387" y="302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5" name="Google Shape;4265;p21"/>
                <p:cNvSpPr/>
                <p:nvPr/>
              </p:nvSpPr>
              <p:spPr>
                <a:xfrm>
                  <a:off x="634025" y="137990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1" y="0"/>
                      </a:moveTo>
                      <a:cubicBezTo>
                        <a:pt x="88" y="0"/>
                        <a:pt x="0" y="210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5" y="194"/>
                      </a:cubicBezTo>
                      <a:cubicBezTo>
                        <a:pt x="455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6" name="Google Shape;4266;p21"/>
                <p:cNvSpPr/>
                <p:nvPr/>
              </p:nvSpPr>
              <p:spPr>
                <a:xfrm>
                  <a:off x="673775" y="1379900"/>
                  <a:ext cx="1137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90" extrusionOk="0">
                      <a:moveTo>
                        <a:pt x="261" y="0"/>
                      </a:moveTo>
                      <a:cubicBezTo>
                        <a:pt x="88" y="0"/>
                        <a:pt x="0" y="210"/>
                        <a:pt x="123" y="332"/>
                      </a:cubicBezTo>
                      <a:cubicBezTo>
                        <a:pt x="163" y="372"/>
                        <a:pt x="211" y="389"/>
                        <a:pt x="259" y="389"/>
                      </a:cubicBezTo>
                      <a:cubicBezTo>
                        <a:pt x="359" y="389"/>
                        <a:pt x="455" y="312"/>
                        <a:pt x="455" y="194"/>
                      </a:cubicBezTo>
                      <a:cubicBezTo>
                        <a:pt x="455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7" name="Google Shape;4267;p21"/>
                <p:cNvSpPr/>
                <p:nvPr/>
              </p:nvSpPr>
              <p:spPr>
                <a:xfrm>
                  <a:off x="715200" y="137990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2"/>
                        <a:pt x="86" y="389"/>
                        <a:pt x="194" y="389"/>
                      </a:cubicBezTo>
                      <a:cubicBezTo>
                        <a:pt x="300" y="389"/>
                        <a:pt x="388" y="302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8" name="Google Shape;4268;p21"/>
                <p:cNvSpPr/>
                <p:nvPr/>
              </p:nvSpPr>
              <p:spPr>
                <a:xfrm>
                  <a:off x="753300" y="1379900"/>
                  <a:ext cx="1137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90" extrusionOk="0">
                      <a:moveTo>
                        <a:pt x="260" y="0"/>
                      </a:moveTo>
                      <a:cubicBezTo>
                        <a:pt x="87" y="0"/>
                        <a:pt x="1" y="210"/>
                        <a:pt x="122" y="332"/>
                      </a:cubicBezTo>
                      <a:cubicBezTo>
                        <a:pt x="162" y="372"/>
                        <a:pt x="210" y="389"/>
                        <a:pt x="258" y="389"/>
                      </a:cubicBezTo>
                      <a:cubicBezTo>
                        <a:pt x="358" y="389"/>
                        <a:pt x="454" y="312"/>
                        <a:pt x="454" y="194"/>
                      </a:cubicBezTo>
                      <a:cubicBezTo>
                        <a:pt x="454" y="87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9" name="Google Shape;4269;p21"/>
                <p:cNvSpPr/>
                <p:nvPr/>
              </p:nvSpPr>
              <p:spPr>
                <a:xfrm>
                  <a:off x="794700" y="137990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0" y="389"/>
                        <a:pt x="388" y="302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0" name="Google Shape;4270;p21"/>
                <p:cNvSpPr/>
                <p:nvPr/>
              </p:nvSpPr>
              <p:spPr>
                <a:xfrm>
                  <a:off x="832825" y="1379900"/>
                  <a:ext cx="113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90" extrusionOk="0">
                      <a:moveTo>
                        <a:pt x="259" y="0"/>
                      </a:moveTo>
                      <a:cubicBezTo>
                        <a:pt x="87" y="0"/>
                        <a:pt x="0" y="210"/>
                        <a:pt x="122" y="332"/>
                      </a:cubicBezTo>
                      <a:cubicBezTo>
                        <a:pt x="161" y="372"/>
                        <a:pt x="210" y="389"/>
                        <a:pt x="257" y="389"/>
                      </a:cubicBezTo>
                      <a:cubicBezTo>
                        <a:pt x="357" y="389"/>
                        <a:pt x="453" y="312"/>
                        <a:pt x="453" y="194"/>
                      </a:cubicBezTo>
                      <a:cubicBezTo>
                        <a:pt x="453" y="87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1" name="Google Shape;4271;p21"/>
                <p:cNvSpPr/>
                <p:nvPr/>
              </p:nvSpPr>
              <p:spPr>
                <a:xfrm>
                  <a:off x="872575" y="137990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0"/>
                      </a:moveTo>
                      <a:cubicBezTo>
                        <a:pt x="87" y="0"/>
                        <a:pt x="0" y="210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2" name="Google Shape;4272;p21"/>
                <p:cNvSpPr/>
                <p:nvPr/>
              </p:nvSpPr>
              <p:spPr>
                <a:xfrm>
                  <a:off x="913950" y="137990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2"/>
                        <a:pt x="87" y="389"/>
                        <a:pt x="195" y="389"/>
                      </a:cubicBezTo>
                      <a:cubicBezTo>
                        <a:pt x="302" y="389"/>
                        <a:pt x="389" y="302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3" name="Google Shape;4273;p21"/>
                <p:cNvSpPr/>
                <p:nvPr/>
              </p:nvSpPr>
              <p:spPr>
                <a:xfrm>
                  <a:off x="953700" y="137990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2"/>
                        <a:pt x="89" y="389"/>
                        <a:pt x="195" y="389"/>
                      </a:cubicBezTo>
                      <a:cubicBezTo>
                        <a:pt x="302" y="389"/>
                        <a:pt x="389" y="302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4" name="Google Shape;4274;p21"/>
                <p:cNvSpPr/>
                <p:nvPr/>
              </p:nvSpPr>
              <p:spPr>
                <a:xfrm>
                  <a:off x="993450" y="137990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2"/>
                        <a:pt x="89" y="389"/>
                        <a:pt x="195" y="389"/>
                      </a:cubicBezTo>
                      <a:cubicBezTo>
                        <a:pt x="303" y="389"/>
                        <a:pt x="389" y="302"/>
                        <a:pt x="389" y="194"/>
                      </a:cubicBezTo>
                      <a:cubicBezTo>
                        <a:pt x="389" y="87"/>
                        <a:pt x="303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5" name="Google Shape;4275;p21"/>
                <p:cNvSpPr/>
                <p:nvPr/>
              </p:nvSpPr>
              <p:spPr>
                <a:xfrm>
                  <a:off x="1033225" y="137990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6" name="Google Shape;4276;p21"/>
                <p:cNvSpPr/>
                <p:nvPr/>
              </p:nvSpPr>
              <p:spPr>
                <a:xfrm>
                  <a:off x="1072975" y="137990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7" name="Google Shape;4277;p21"/>
                <p:cNvSpPr/>
                <p:nvPr/>
              </p:nvSpPr>
              <p:spPr>
                <a:xfrm>
                  <a:off x="1112725" y="137990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8" name="Google Shape;4278;p21"/>
                <p:cNvSpPr/>
                <p:nvPr/>
              </p:nvSpPr>
              <p:spPr>
                <a:xfrm>
                  <a:off x="1152500" y="1379900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2"/>
                        <a:pt x="87" y="389"/>
                        <a:pt x="193" y="389"/>
                      </a:cubicBezTo>
                      <a:cubicBezTo>
                        <a:pt x="301" y="389"/>
                        <a:pt x="388" y="302"/>
                        <a:pt x="388" y="194"/>
                      </a:cubicBezTo>
                      <a:cubicBezTo>
                        <a:pt x="388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9" name="Google Shape;4279;p21"/>
                <p:cNvSpPr/>
                <p:nvPr/>
              </p:nvSpPr>
              <p:spPr>
                <a:xfrm>
                  <a:off x="1192275" y="1379900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3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2"/>
                        <a:pt x="86" y="389"/>
                        <a:pt x="193" y="389"/>
                      </a:cubicBezTo>
                      <a:cubicBezTo>
                        <a:pt x="300" y="389"/>
                        <a:pt x="387" y="302"/>
                        <a:pt x="387" y="194"/>
                      </a:cubicBezTo>
                      <a:cubicBezTo>
                        <a:pt x="387" y="87"/>
                        <a:pt x="300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0" name="Google Shape;4280;p21"/>
                <p:cNvSpPr/>
                <p:nvPr/>
              </p:nvSpPr>
              <p:spPr>
                <a:xfrm>
                  <a:off x="1232025" y="1379900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0" y="389"/>
                        <a:pt x="387" y="302"/>
                        <a:pt x="387" y="194"/>
                      </a:cubicBezTo>
                      <a:cubicBezTo>
                        <a:pt x="387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1" name="Google Shape;4281;p21"/>
                <p:cNvSpPr/>
                <p:nvPr/>
              </p:nvSpPr>
              <p:spPr>
                <a:xfrm>
                  <a:off x="317625" y="134580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2" name="Google Shape;4282;p21"/>
                <p:cNvSpPr/>
                <p:nvPr/>
              </p:nvSpPr>
              <p:spPr>
                <a:xfrm>
                  <a:off x="355750" y="134580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0"/>
                      </a:moveTo>
                      <a:cubicBezTo>
                        <a:pt x="87" y="0"/>
                        <a:pt x="0" y="209"/>
                        <a:pt x="123" y="331"/>
                      </a:cubicBezTo>
                      <a:cubicBezTo>
                        <a:pt x="162" y="370"/>
                        <a:pt x="211" y="388"/>
                        <a:pt x="259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3" name="Google Shape;4283;p21"/>
                <p:cNvSpPr/>
                <p:nvPr/>
              </p:nvSpPr>
              <p:spPr>
                <a:xfrm>
                  <a:off x="397125" y="134580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0"/>
                      </a:moveTo>
                      <a:cubicBezTo>
                        <a:pt x="88" y="0"/>
                        <a:pt x="1" y="87"/>
                        <a:pt x="1" y="194"/>
                      </a:cubicBezTo>
                      <a:cubicBezTo>
                        <a:pt x="1" y="302"/>
                        <a:pt x="88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4" name="Google Shape;4284;p21"/>
                <p:cNvSpPr/>
                <p:nvPr/>
              </p:nvSpPr>
              <p:spPr>
                <a:xfrm>
                  <a:off x="435250" y="134580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0"/>
                      </a:moveTo>
                      <a:cubicBezTo>
                        <a:pt x="87" y="0"/>
                        <a:pt x="0" y="209"/>
                        <a:pt x="123" y="332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5" name="Google Shape;4285;p21"/>
                <p:cNvSpPr/>
                <p:nvPr/>
              </p:nvSpPr>
              <p:spPr>
                <a:xfrm>
                  <a:off x="475000" y="134580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0"/>
                      </a:moveTo>
                      <a:cubicBezTo>
                        <a:pt x="87" y="0"/>
                        <a:pt x="1" y="209"/>
                        <a:pt x="122" y="332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6" name="Google Shape;4286;p21"/>
                <p:cNvSpPr/>
                <p:nvPr/>
              </p:nvSpPr>
              <p:spPr>
                <a:xfrm>
                  <a:off x="516425" y="1345800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3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2"/>
                        <a:pt x="87" y="388"/>
                        <a:pt x="193" y="388"/>
                      </a:cubicBezTo>
                      <a:cubicBezTo>
                        <a:pt x="301" y="388"/>
                        <a:pt x="387" y="302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7" name="Google Shape;4287;p21"/>
                <p:cNvSpPr/>
                <p:nvPr/>
              </p:nvSpPr>
              <p:spPr>
                <a:xfrm>
                  <a:off x="554500" y="134580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2" y="0"/>
                      </a:moveTo>
                      <a:cubicBezTo>
                        <a:pt x="87" y="0"/>
                        <a:pt x="1" y="209"/>
                        <a:pt x="124" y="332"/>
                      </a:cubicBezTo>
                      <a:cubicBezTo>
                        <a:pt x="163" y="371"/>
                        <a:pt x="212" y="389"/>
                        <a:pt x="259" y="389"/>
                      </a:cubicBezTo>
                      <a:cubicBezTo>
                        <a:pt x="359" y="389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8" name="Google Shape;4288;p21"/>
                <p:cNvSpPr/>
                <p:nvPr/>
              </p:nvSpPr>
              <p:spPr>
                <a:xfrm>
                  <a:off x="595925" y="1345800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2"/>
                        <a:pt x="87" y="388"/>
                        <a:pt x="193" y="388"/>
                      </a:cubicBezTo>
                      <a:cubicBezTo>
                        <a:pt x="301" y="388"/>
                        <a:pt x="387" y="302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9" name="Google Shape;4289;p21"/>
                <p:cNvSpPr/>
                <p:nvPr/>
              </p:nvSpPr>
              <p:spPr>
                <a:xfrm>
                  <a:off x="634025" y="134580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1" y="0"/>
                      </a:moveTo>
                      <a:cubicBezTo>
                        <a:pt x="88" y="0"/>
                        <a:pt x="0" y="209"/>
                        <a:pt x="123" y="332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5" y="311"/>
                        <a:pt x="455" y="194"/>
                      </a:cubicBezTo>
                      <a:cubicBezTo>
                        <a:pt x="455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0" name="Google Shape;4290;p21"/>
                <p:cNvSpPr/>
                <p:nvPr/>
              </p:nvSpPr>
              <p:spPr>
                <a:xfrm>
                  <a:off x="673775" y="134580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1" y="0"/>
                      </a:moveTo>
                      <a:cubicBezTo>
                        <a:pt x="88" y="0"/>
                        <a:pt x="0" y="209"/>
                        <a:pt x="123" y="332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9" y="389"/>
                        <a:pt x="455" y="311"/>
                        <a:pt x="455" y="194"/>
                      </a:cubicBezTo>
                      <a:cubicBezTo>
                        <a:pt x="455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1" name="Google Shape;4291;p21"/>
                <p:cNvSpPr/>
                <p:nvPr/>
              </p:nvSpPr>
              <p:spPr>
                <a:xfrm>
                  <a:off x="715200" y="134580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2"/>
                        <a:pt x="86" y="388"/>
                        <a:pt x="194" y="388"/>
                      </a:cubicBezTo>
                      <a:cubicBezTo>
                        <a:pt x="300" y="388"/>
                        <a:pt x="388" y="302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2" name="Google Shape;4292;p21"/>
                <p:cNvSpPr/>
                <p:nvPr/>
              </p:nvSpPr>
              <p:spPr>
                <a:xfrm>
                  <a:off x="753300" y="134580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0" y="0"/>
                      </a:moveTo>
                      <a:cubicBezTo>
                        <a:pt x="87" y="0"/>
                        <a:pt x="1" y="209"/>
                        <a:pt x="122" y="332"/>
                      </a:cubicBezTo>
                      <a:cubicBezTo>
                        <a:pt x="162" y="371"/>
                        <a:pt x="210" y="389"/>
                        <a:pt x="258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7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3" name="Google Shape;4293;p21"/>
                <p:cNvSpPr/>
                <p:nvPr/>
              </p:nvSpPr>
              <p:spPr>
                <a:xfrm>
                  <a:off x="794700" y="134580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0" y="388"/>
                        <a:pt x="388" y="302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4" name="Google Shape;4294;p21"/>
                <p:cNvSpPr/>
                <p:nvPr/>
              </p:nvSpPr>
              <p:spPr>
                <a:xfrm>
                  <a:off x="832825" y="134580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0"/>
                      </a:moveTo>
                      <a:cubicBezTo>
                        <a:pt x="87" y="0"/>
                        <a:pt x="0" y="209"/>
                        <a:pt x="122" y="332"/>
                      </a:cubicBezTo>
                      <a:cubicBezTo>
                        <a:pt x="161" y="371"/>
                        <a:pt x="210" y="389"/>
                        <a:pt x="257" y="389"/>
                      </a:cubicBezTo>
                      <a:cubicBezTo>
                        <a:pt x="357" y="389"/>
                        <a:pt x="453" y="311"/>
                        <a:pt x="453" y="194"/>
                      </a:cubicBezTo>
                      <a:cubicBezTo>
                        <a:pt x="453" y="87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5" name="Google Shape;4295;p21"/>
                <p:cNvSpPr/>
                <p:nvPr/>
              </p:nvSpPr>
              <p:spPr>
                <a:xfrm>
                  <a:off x="872575" y="134580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0"/>
                      </a:moveTo>
                      <a:cubicBezTo>
                        <a:pt x="87" y="0"/>
                        <a:pt x="0" y="209"/>
                        <a:pt x="122" y="332"/>
                      </a:cubicBezTo>
                      <a:cubicBezTo>
                        <a:pt x="161" y="371"/>
                        <a:pt x="210" y="389"/>
                        <a:pt x="257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6" name="Google Shape;4296;p21"/>
                <p:cNvSpPr/>
                <p:nvPr/>
              </p:nvSpPr>
              <p:spPr>
                <a:xfrm>
                  <a:off x="913950" y="134580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2"/>
                        <a:pt x="87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7" name="Google Shape;4297;p21"/>
                <p:cNvSpPr/>
                <p:nvPr/>
              </p:nvSpPr>
              <p:spPr>
                <a:xfrm>
                  <a:off x="953700" y="134580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2"/>
                        <a:pt x="89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8" name="Google Shape;4298;p21"/>
                <p:cNvSpPr/>
                <p:nvPr/>
              </p:nvSpPr>
              <p:spPr>
                <a:xfrm>
                  <a:off x="993450" y="134580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2"/>
                        <a:pt x="89" y="388"/>
                        <a:pt x="195" y="388"/>
                      </a:cubicBezTo>
                      <a:cubicBezTo>
                        <a:pt x="303" y="388"/>
                        <a:pt x="389" y="302"/>
                        <a:pt x="389" y="194"/>
                      </a:cubicBezTo>
                      <a:cubicBezTo>
                        <a:pt x="389" y="87"/>
                        <a:pt x="303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9" name="Google Shape;4299;p21"/>
                <p:cNvSpPr/>
                <p:nvPr/>
              </p:nvSpPr>
              <p:spPr>
                <a:xfrm>
                  <a:off x="1033225" y="134580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0" name="Google Shape;4300;p21"/>
                <p:cNvSpPr/>
                <p:nvPr/>
              </p:nvSpPr>
              <p:spPr>
                <a:xfrm>
                  <a:off x="1072975" y="134580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1" name="Google Shape;4301;p21"/>
                <p:cNvSpPr/>
                <p:nvPr/>
              </p:nvSpPr>
              <p:spPr>
                <a:xfrm>
                  <a:off x="1112725" y="134580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2" name="Google Shape;4302;p21"/>
                <p:cNvSpPr/>
                <p:nvPr/>
              </p:nvSpPr>
              <p:spPr>
                <a:xfrm>
                  <a:off x="1152500" y="1345800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2"/>
                        <a:pt x="87" y="388"/>
                        <a:pt x="193" y="388"/>
                      </a:cubicBezTo>
                      <a:cubicBezTo>
                        <a:pt x="301" y="388"/>
                        <a:pt x="388" y="302"/>
                        <a:pt x="388" y="194"/>
                      </a:cubicBezTo>
                      <a:cubicBezTo>
                        <a:pt x="388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3" name="Google Shape;4303;p21"/>
                <p:cNvSpPr/>
                <p:nvPr/>
              </p:nvSpPr>
              <p:spPr>
                <a:xfrm>
                  <a:off x="1192275" y="1345800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3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2"/>
                        <a:pt x="86" y="388"/>
                        <a:pt x="193" y="388"/>
                      </a:cubicBezTo>
                      <a:cubicBezTo>
                        <a:pt x="300" y="388"/>
                        <a:pt x="387" y="302"/>
                        <a:pt x="387" y="194"/>
                      </a:cubicBezTo>
                      <a:cubicBezTo>
                        <a:pt x="387" y="87"/>
                        <a:pt x="300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4" name="Google Shape;4304;p21"/>
                <p:cNvSpPr/>
                <p:nvPr/>
              </p:nvSpPr>
              <p:spPr>
                <a:xfrm>
                  <a:off x="1232025" y="1345800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0" y="388"/>
                        <a:pt x="387" y="302"/>
                        <a:pt x="387" y="194"/>
                      </a:cubicBezTo>
                      <a:cubicBezTo>
                        <a:pt x="387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5" name="Google Shape;4305;p21"/>
                <p:cNvSpPr/>
                <p:nvPr/>
              </p:nvSpPr>
              <p:spPr>
                <a:xfrm>
                  <a:off x="317625" y="13116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3"/>
                        <a:pt x="87" y="389"/>
                        <a:pt x="194" y="389"/>
                      </a:cubicBezTo>
                      <a:cubicBezTo>
                        <a:pt x="302" y="389"/>
                        <a:pt x="388" y="303"/>
                        <a:pt x="388" y="195"/>
                      </a:cubicBezTo>
                      <a:cubicBezTo>
                        <a:pt x="388" y="89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6" name="Google Shape;4306;p21"/>
                <p:cNvSpPr/>
                <p:nvPr/>
              </p:nvSpPr>
              <p:spPr>
                <a:xfrm>
                  <a:off x="355750" y="1311675"/>
                  <a:ext cx="113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90" extrusionOk="0">
                      <a:moveTo>
                        <a:pt x="259" y="1"/>
                      </a:moveTo>
                      <a:cubicBezTo>
                        <a:pt x="87" y="1"/>
                        <a:pt x="0" y="210"/>
                        <a:pt x="123" y="333"/>
                      </a:cubicBezTo>
                      <a:cubicBezTo>
                        <a:pt x="162" y="372"/>
                        <a:pt x="210" y="390"/>
                        <a:pt x="258" y="390"/>
                      </a:cubicBezTo>
                      <a:cubicBezTo>
                        <a:pt x="357" y="390"/>
                        <a:pt x="453" y="312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7" name="Google Shape;4307;p21"/>
                <p:cNvSpPr/>
                <p:nvPr/>
              </p:nvSpPr>
              <p:spPr>
                <a:xfrm>
                  <a:off x="397125" y="13116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1"/>
                      </a:moveTo>
                      <a:cubicBezTo>
                        <a:pt x="88" y="1"/>
                        <a:pt x="1" y="89"/>
                        <a:pt x="1" y="195"/>
                      </a:cubicBezTo>
                      <a:cubicBezTo>
                        <a:pt x="1" y="303"/>
                        <a:pt x="88" y="389"/>
                        <a:pt x="195" y="389"/>
                      </a:cubicBezTo>
                      <a:cubicBezTo>
                        <a:pt x="302" y="389"/>
                        <a:pt x="389" y="303"/>
                        <a:pt x="389" y="195"/>
                      </a:cubicBezTo>
                      <a:cubicBezTo>
                        <a:pt x="389" y="89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8" name="Google Shape;4308;p21"/>
                <p:cNvSpPr/>
                <p:nvPr/>
              </p:nvSpPr>
              <p:spPr>
                <a:xfrm>
                  <a:off x="435250" y="1311675"/>
                  <a:ext cx="113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90" extrusionOk="0">
                      <a:moveTo>
                        <a:pt x="260" y="1"/>
                      </a:moveTo>
                      <a:cubicBezTo>
                        <a:pt x="87" y="1"/>
                        <a:pt x="0" y="210"/>
                        <a:pt x="123" y="333"/>
                      </a:cubicBezTo>
                      <a:cubicBezTo>
                        <a:pt x="162" y="372"/>
                        <a:pt x="211" y="390"/>
                        <a:pt x="258" y="390"/>
                      </a:cubicBezTo>
                      <a:cubicBezTo>
                        <a:pt x="358" y="390"/>
                        <a:pt x="454" y="312"/>
                        <a:pt x="454" y="195"/>
                      </a:cubicBezTo>
                      <a:cubicBezTo>
                        <a:pt x="454" y="89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9" name="Google Shape;4309;p21"/>
                <p:cNvSpPr/>
                <p:nvPr/>
              </p:nvSpPr>
              <p:spPr>
                <a:xfrm>
                  <a:off x="475000" y="1311675"/>
                  <a:ext cx="113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90" extrusionOk="0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3"/>
                      </a:cubicBezTo>
                      <a:cubicBezTo>
                        <a:pt x="161" y="372"/>
                        <a:pt x="210" y="390"/>
                        <a:pt x="258" y="390"/>
                      </a:cubicBezTo>
                      <a:cubicBezTo>
                        <a:pt x="358" y="390"/>
                        <a:pt x="454" y="312"/>
                        <a:pt x="454" y="195"/>
                      </a:cubicBezTo>
                      <a:cubicBezTo>
                        <a:pt x="454" y="89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0" name="Google Shape;4310;p21"/>
                <p:cNvSpPr/>
                <p:nvPr/>
              </p:nvSpPr>
              <p:spPr>
                <a:xfrm>
                  <a:off x="516425" y="1311675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3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3"/>
                        <a:pt x="87" y="389"/>
                        <a:pt x="193" y="389"/>
                      </a:cubicBezTo>
                      <a:cubicBezTo>
                        <a:pt x="301" y="389"/>
                        <a:pt x="387" y="303"/>
                        <a:pt x="387" y="195"/>
                      </a:cubicBezTo>
                      <a:cubicBezTo>
                        <a:pt x="387" y="89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1" name="Google Shape;4311;p21"/>
                <p:cNvSpPr/>
                <p:nvPr/>
              </p:nvSpPr>
              <p:spPr>
                <a:xfrm>
                  <a:off x="554500" y="1311675"/>
                  <a:ext cx="1137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90" extrusionOk="0">
                      <a:moveTo>
                        <a:pt x="262" y="1"/>
                      </a:moveTo>
                      <a:cubicBezTo>
                        <a:pt x="87" y="1"/>
                        <a:pt x="1" y="210"/>
                        <a:pt x="124" y="333"/>
                      </a:cubicBezTo>
                      <a:cubicBezTo>
                        <a:pt x="163" y="372"/>
                        <a:pt x="212" y="390"/>
                        <a:pt x="259" y="390"/>
                      </a:cubicBezTo>
                      <a:cubicBezTo>
                        <a:pt x="359" y="390"/>
                        <a:pt x="454" y="312"/>
                        <a:pt x="454" y="195"/>
                      </a:cubicBezTo>
                      <a:cubicBezTo>
                        <a:pt x="454" y="89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2" name="Google Shape;4312;p21"/>
                <p:cNvSpPr/>
                <p:nvPr/>
              </p:nvSpPr>
              <p:spPr>
                <a:xfrm>
                  <a:off x="595925" y="1311675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3" y="1"/>
                      </a:moveTo>
                      <a:cubicBezTo>
                        <a:pt x="87" y="1"/>
                        <a:pt x="1" y="89"/>
                        <a:pt x="1" y="195"/>
                      </a:cubicBezTo>
                      <a:cubicBezTo>
                        <a:pt x="1" y="303"/>
                        <a:pt x="87" y="389"/>
                        <a:pt x="193" y="389"/>
                      </a:cubicBezTo>
                      <a:cubicBezTo>
                        <a:pt x="301" y="389"/>
                        <a:pt x="387" y="303"/>
                        <a:pt x="387" y="195"/>
                      </a:cubicBezTo>
                      <a:cubicBezTo>
                        <a:pt x="387" y="89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3" name="Google Shape;4313;p21"/>
                <p:cNvSpPr/>
                <p:nvPr/>
              </p:nvSpPr>
              <p:spPr>
                <a:xfrm>
                  <a:off x="634025" y="1311675"/>
                  <a:ext cx="1137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90" extrusionOk="0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3"/>
                      </a:cubicBezTo>
                      <a:cubicBezTo>
                        <a:pt x="162" y="372"/>
                        <a:pt x="211" y="390"/>
                        <a:pt x="259" y="390"/>
                      </a:cubicBezTo>
                      <a:cubicBezTo>
                        <a:pt x="359" y="390"/>
                        <a:pt x="455" y="312"/>
                        <a:pt x="455" y="195"/>
                      </a:cubicBezTo>
                      <a:cubicBezTo>
                        <a:pt x="453" y="89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4" name="Google Shape;4314;p21"/>
                <p:cNvSpPr/>
                <p:nvPr/>
              </p:nvSpPr>
              <p:spPr>
                <a:xfrm>
                  <a:off x="673775" y="1311675"/>
                  <a:ext cx="1137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90" extrusionOk="0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3"/>
                      </a:cubicBezTo>
                      <a:cubicBezTo>
                        <a:pt x="163" y="372"/>
                        <a:pt x="211" y="390"/>
                        <a:pt x="259" y="390"/>
                      </a:cubicBezTo>
                      <a:cubicBezTo>
                        <a:pt x="359" y="390"/>
                        <a:pt x="455" y="312"/>
                        <a:pt x="455" y="195"/>
                      </a:cubicBezTo>
                      <a:cubicBezTo>
                        <a:pt x="453" y="89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5" name="Google Shape;4315;p21"/>
                <p:cNvSpPr/>
                <p:nvPr/>
              </p:nvSpPr>
              <p:spPr>
                <a:xfrm>
                  <a:off x="715200" y="13116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6" y="1"/>
                        <a:pt x="0" y="89"/>
                        <a:pt x="0" y="195"/>
                      </a:cubicBezTo>
                      <a:cubicBezTo>
                        <a:pt x="0" y="303"/>
                        <a:pt x="86" y="389"/>
                        <a:pt x="194" y="389"/>
                      </a:cubicBezTo>
                      <a:cubicBezTo>
                        <a:pt x="300" y="389"/>
                        <a:pt x="388" y="303"/>
                        <a:pt x="388" y="195"/>
                      </a:cubicBezTo>
                      <a:cubicBezTo>
                        <a:pt x="388" y="89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6" name="Google Shape;4316;p21"/>
                <p:cNvSpPr/>
                <p:nvPr/>
              </p:nvSpPr>
              <p:spPr>
                <a:xfrm>
                  <a:off x="753300" y="1311675"/>
                  <a:ext cx="1137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90" extrusionOk="0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3"/>
                      </a:cubicBezTo>
                      <a:cubicBezTo>
                        <a:pt x="162" y="372"/>
                        <a:pt x="210" y="390"/>
                        <a:pt x="258" y="390"/>
                      </a:cubicBezTo>
                      <a:cubicBezTo>
                        <a:pt x="358" y="390"/>
                        <a:pt x="454" y="312"/>
                        <a:pt x="454" y="195"/>
                      </a:cubicBezTo>
                      <a:cubicBezTo>
                        <a:pt x="454" y="89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7" name="Google Shape;4317;p21"/>
                <p:cNvSpPr/>
                <p:nvPr/>
              </p:nvSpPr>
              <p:spPr>
                <a:xfrm>
                  <a:off x="794700" y="13116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3"/>
                        <a:pt x="87" y="389"/>
                        <a:pt x="194" y="389"/>
                      </a:cubicBezTo>
                      <a:cubicBezTo>
                        <a:pt x="300" y="389"/>
                        <a:pt x="388" y="303"/>
                        <a:pt x="388" y="195"/>
                      </a:cubicBezTo>
                      <a:cubicBezTo>
                        <a:pt x="388" y="89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8" name="Google Shape;4318;p21"/>
                <p:cNvSpPr/>
                <p:nvPr/>
              </p:nvSpPr>
              <p:spPr>
                <a:xfrm>
                  <a:off x="832825" y="1311675"/>
                  <a:ext cx="113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90" extrusionOk="0">
                      <a:moveTo>
                        <a:pt x="259" y="1"/>
                      </a:moveTo>
                      <a:cubicBezTo>
                        <a:pt x="87" y="1"/>
                        <a:pt x="0" y="210"/>
                        <a:pt x="122" y="333"/>
                      </a:cubicBezTo>
                      <a:cubicBezTo>
                        <a:pt x="161" y="372"/>
                        <a:pt x="210" y="390"/>
                        <a:pt x="257" y="390"/>
                      </a:cubicBezTo>
                      <a:cubicBezTo>
                        <a:pt x="357" y="390"/>
                        <a:pt x="453" y="312"/>
                        <a:pt x="453" y="195"/>
                      </a:cubicBezTo>
                      <a:cubicBezTo>
                        <a:pt x="453" y="89"/>
                        <a:pt x="366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9" name="Google Shape;4319;p21"/>
                <p:cNvSpPr/>
                <p:nvPr/>
              </p:nvSpPr>
              <p:spPr>
                <a:xfrm>
                  <a:off x="872575" y="1311675"/>
                  <a:ext cx="113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90" extrusionOk="0">
                      <a:moveTo>
                        <a:pt x="260" y="1"/>
                      </a:moveTo>
                      <a:cubicBezTo>
                        <a:pt x="87" y="1"/>
                        <a:pt x="0" y="210"/>
                        <a:pt x="122" y="333"/>
                      </a:cubicBezTo>
                      <a:cubicBezTo>
                        <a:pt x="161" y="372"/>
                        <a:pt x="210" y="390"/>
                        <a:pt x="257" y="390"/>
                      </a:cubicBezTo>
                      <a:cubicBezTo>
                        <a:pt x="358" y="390"/>
                        <a:pt x="454" y="312"/>
                        <a:pt x="454" y="195"/>
                      </a:cubicBezTo>
                      <a:cubicBezTo>
                        <a:pt x="454" y="89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0" name="Google Shape;4320;p21"/>
                <p:cNvSpPr/>
                <p:nvPr/>
              </p:nvSpPr>
              <p:spPr>
                <a:xfrm>
                  <a:off x="913950" y="13116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1"/>
                      </a:moveTo>
                      <a:cubicBezTo>
                        <a:pt x="87" y="1"/>
                        <a:pt x="1" y="89"/>
                        <a:pt x="1" y="195"/>
                      </a:cubicBezTo>
                      <a:cubicBezTo>
                        <a:pt x="1" y="303"/>
                        <a:pt x="87" y="389"/>
                        <a:pt x="195" y="389"/>
                      </a:cubicBezTo>
                      <a:cubicBezTo>
                        <a:pt x="302" y="389"/>
                        <a:pt x="389" y="303"/>
                        <a:pt x="389" y="195"/>
                      </a:cubicBezTo>
                      <a:cubicBezTo>
                        <a:pt x="389" y="89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1" name="Google Shape;4321;p21"/>
                <p:cNvSpPr/>
                <p:nvPr/>
              </p:nvSpPr>
              <p:spPr>
                <a:xfrm>
                  <a:off x="953700" y="13116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1"/>
                      </a:moveTo>
                      <a:cubicBezTo>
                        <a:pt x="89" y="1"/>
                        <a:pt x="1" y="89"/>
                        <a:pt x="1" y="195"/>
                      </a:cubicBezTo>
                      <a:cubicBezTo>
                        <a:pt x="1" y="303"/>
                        <a:pt x="89" y="389"/>
                        <a:pt x="195" y="389"/>
                      </a:cubicBezTo>
                      <a:cubicBezTo>
                        <a:pt x="302" y="389"/>
                        <a:pt x="389" y="303"/>
                        <a:pt x="389" y="195"/>
                      </a:cubicBezTo>
                      <a:cubicBezTo>
                        <a:pt x="389" y="89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2" name="Google Shape;4322;p21"/>
                <p:cNvSpPr/>
                <p:nvPr/>
              </p:nvSpPr>
              <p:spPr>
                <a:xfrm>
                  <a:off x="993450" y="13116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1"/>
                      </a:moveTo>
                      <a:cubicBezTo>
                        <a:pt x="89" y="1"/>
                        <a:pt x="1" y="89"/>
                        <a:pt x="1" y="195"/>
                      </a:cubicBezTo>
                      <a:cubicBezTo>
                        <a:pt x="1" y="303"/>
                        <a:pt x="89" y="389"/>
                        <a:pt x="195" y="389"/>
                      </a:cubicBezTo>
                      <a:cubicBezTo>
                        <a:pt x="303" y="389"/>
                        <a:pt x="389" y="303"/>
                        <a:pt x="389" y="195"/>
                      </a:cubicBezTo>
                      <a:cubicBezTo>
                        <a:pt x="389" y="89"/>
                        <a:pt x="303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3" name="Google Shape;4323;p21"/>
                <p:cNvSpPr/>
                <p:nvPr/>
              </p:nvSpPr>
              <p:spPr>
                <a:xfrm>
                  <a:off x="1033225" y="13116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8" y="1"/>
                        <a:pt x="0" y="89"/>
                        <a:pt x="0" y="195"/>
                      </a:cubicBezTo>
                      <a:cubicBezTo>
                        <a:pt x="0" y="303"/>
                        <a:pt x="88" y="389"/>
                        <a:pt x="194" y="389"/>
                      </a:cubicBezTo>
                      <a:cubicBezTo>
                        <a:pt x="302" y="389"/>
                        <a:pt x="388" y="303"/>
                        <a:pt x="388" y="195"/>
                      </a:cubicBezTo>
                      <a:cubicBezTo>
                        <a:pt x="388" y="89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4" name="Google Shape;4324;p21"/>
                <p:cNvSpPr/>
                <p:nvPr/>
              </p:nvSpPr>
              <p:spPr>
                <a:xfrm>
                  <a:off x="1072975" y="13116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8" y="1"/>
                        <a:pt x="0" y="89"/>
                        <a:pt x="0" y="195"/>
                      </a:cubicBezTo>
                      <a:cubicBezTo>
                        <a:pt x="0" y="303"/>
                        <a:pt x="88" y="389"/>
                        <a:pt x="194" y="389"/>
                      </a:cubicBezTo>
                      <a:cubicBezTo>
                        <a:pt x="302" y="389"/>
                        <a:pt x="388" y="303"/>
                        <a:pt x="388" y="195"/>
                      </a:cubicBezTo>
                      <a:cubicBezTo>
                        <a:pt x="388" y="89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5" name="Google Shape;4325;p21"/>
                <p:cNvSpPr/>
                <p:nvPr/>
              </p:nvSpPr>
              <p:spPr>
                <a:xfrm>
                  <a:off x="1112725" y="13116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8" y="1"/>
                        <a:pt x="0" y="89"/>
                        <a:pt x="0" y="195"/>
                      </a:cubicBezTo>
                      <a:cubicBezTo>
                        <a:pt x="0" y="303"/>
                        <a:pt x="88" y="389"/>
                        <a:pt x="194" y="389"/>
                      </a:cubicBezTo>
                      <a:cubicBezTo>
                        <a:pt x="302" y="389"/>
                        <a:pt x="388" y="303"/>
                        <a:pt x="388" y="195"/>
                      </a:cubicBezTo>
                      <a:cubicBezTo>
                        <a:pt x="388" y="89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6" name="Google Shape;4326;p21"/>
                <p:cNvSpPr/>
                <p:nvPr/>
              </p:nvSpPr>
              <p:spPr>
                <a:xfrm>
                  <a:off x="1152500" y="1311675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3" y="1"/>
                      </a:moveTo>
                      <a:cubicBezTo>
                        <a:pt x="87" y="1"/>
                        <a:pt x="1" y="89"/>
                        <a:pt x="1" y="195"/>
                      </a:cubicBezTo>
                      <a:cubicBezTo>
                        <a:pt x="1" y="303"/>
                        <a:pt x="87" y="389"/>
                        <a:pt x="193" y="389"/>
                      </a:cubicBezTo>
                      <a:cubicBezTo>
                        <a:pt x="301" y="389"/>
                        <a:pt x="388" y="303"/>
                        <a:pt x="388" y="195"/>
                      </a:cubicBezTo>
                      <a:cubicBezTo>
                        <a:pt x="388" y="89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7" name="Google Shape;4327;p21"/>
                <p:cNvSpPr/>
                <p:nvPr/>
              </p:nvSpPr>
              <p:spPr>
                <a:xfrm>
                  <a:off x="1192275" y="1311675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3" y="1"/>
                      </a:moveTo>
                      <a:cubicBezTo>
                        <a:pt x="86" y="1"/>
                        <a:pt x="0" y="89"/>
                        <a:pt x="0" y="195"/>
                      </a:cubicBezTo>
                      <a:cubicBezTo>
                        <a:pt x="0" y="303"/>
                        <a:pt x="86" y="389"/>
                        <a:pt x="193" y="389"/>
                      </a:cubicBezTo>
                      <a:cubicBezTo>
                        <a:pt x="300" y="389"/>
                        <a:pt x="387" y="303"/>
                        <a:pt x="387" y="195"/>
                      </a:cubicBezTo>
                      <a:cubicBezTo>
                        <a:pt x="387" y="89"/>
                        <a:pt x="300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8" name="Google Shape;4328;p21"/>
                <p:cNvSpPr/>
                <p:nvPr/>
              </p:nvSpPr>
              <p:spPr>
                <a:xfrm>
                  <a:off x="1232025" y="1311675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4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3"/>
                        <a:pt x="87" y="389"/>
                        <a:pt x="194" y="389"/>
                      </a:cubicBezTo>
                      <a:cubicBezTo>
                        <a:pt x="300" y="389"/>
                        <a:pt x="387" y="303"/>
                        <a:pt x="387" y="195"/>
                      </a:cubicBezTo>
                      <a:cubicBezTo>
                        <a:pt x="387" y="89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9" name="Google Shape;4329;p21"/>
                <p:cNvSpPr/>
                <p:nvPr/>
              </p:nvSpPr>
              <p:spPr>
                <a:xfrm>
                  <a:off x="276225" y="127757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0" y="1"/>
                      </a:moveTo>
                      <a:cubicBezTo>
                        <a:pt x="87" y="1"/>
                        <a:pt x="1" y="210"/>
                        <a:pt x="124" y="331"/>
                      </a:cubicBezTo>
                      <a:cubicBezTo>
                        <a:pt x="163" y="371"/>
                        <a:pt x="212" y="389"/>
                        <a:pt x="259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9"/>
                        <a:pt x="368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0" name="Google Shape;4330;p21"/>
                <p:cNvSpPr/>
                <p:nvPr/>
              </p:nvSpPr>
              <p:spPr>
                <a:xfrm>
                  <a:off x="317625" y="12775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9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1" name="Google Shape;4331;p21"/>
                <p:cNvSpPr/>
                <p:nvPr/>
              </p:nvSpPr>
              <p:spPr>
                <a:xfrm>
                  <a:off x="355750" y="1277575"/>
                  <a:ext cx="113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90" extrusionOk="0">
                      <a:moveTo>
                        <a:pt x="259" y="1"/>
                      </a:moveTo>
                      <a:cubicBezTo>
                        <a:pt x="87" y="1"/>
                        <a:pt x="0" y="210"/>
                        <a:pt x="123" y="333"/>
                      </a:cubicBezTo>
                      <a:cubicBezTo>
                        <a:pt x="162" y="372"/>
                        <a:pt x="210" y="389"/>
                        <a:pt x="258" y="389"/>
                      </a:cubicBezTo>
                      <a:cubicBezTo>
                        <a:pt x="357" y="389"/>
                        <a:pt x="453" y="312"/>
                        <a:pt x="453" y="195"/>
                      </a:cubicBezTo>
                      <a:cubicBezTo>
                        <a:pt x="453" y="89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2" name="Google Shape;4332;p21"/>
                <p:cNvSpPr/>
                <p:nvPr/>
              </p:nvSpPr>
              <p:spPr>
                <a:xfrm>
                  <a:off x="397125" y="12775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1"/>
                      </a:moveTo>
                      <a:cubicBezTo>
                        <a:pt x="88" y="1"/>
                        <a:pt x="1" y="89"/>
                        <a:pt x="1" y="195"/>
                      </a:cubicBezTo>
                      <a:cubicBezTo>
                        <a:pt x="1" y="302"/>
                        <a:pt x="88" y="389"/>
                        <a:pt x="195" y="389"/>
                      </a:cubicBezTo>
                      <a:cubicBezTo>
                        <a:pt x="302" y="389"/>
                        <a:pt x="389" y="302"/>
                        <a:pt x="389" y="195"/>
                      </a:cubicBezTo>
                      <a:cubicBezTo>
                        <a:pt x="389" y="89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3" name="Google Shape;4333;p21"/>
                <p:cNvSpPr/>
                <p:nvPr/>
              </p:nvSpPr>
              <p:spPr>
                <a:xfrm>
                  <a:off x="435250" y="1277575"/>
                  <a:ext cx="113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90" extrusionOk="0">
                      <a:moveTo>
                        <a:pt x="260" y="1"/>
                      </a:moveTo>
                      <a:cubicBezTo>
                        <a:pt x="87" y="1"/>
                        <a:pt x="0" y="210"/>
                        <a:pt x="123" y="333"/>
                      </a:cubicBezTo>
                      <a:cubicBezTo>
                        <a:pt x="162" y="372"/>
                        <a:pt x="211" y="389"/>
                        <a:pt x="258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9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4" name="Google Shape;4334;p21"/>
                <p:cNvSpPr/>
                <p:nvPr/>
              </p:nvSpPr>
              <p:spPr>
                <a:xfrm>
                  <a:off x="475000" y="1277575"/>
                  <a:ext cx="113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90" extrusionOk="0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3"/>
                      </a:cubicBezTo>
                      <a:cubicBezTo>
                        <a:pt x="161" y="372"/>
                        <a:pt x="210" y="389"/>
                        <a:pt x="258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9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5" name="Google Shape;4335;p21"/>
                <p:cNvSpPr/>
                <p:nvPr/>
              </p:nvSpPr>
              <p:spPr>
                <a:xfrm>
                  <a:off x="516425" y="1277575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3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2"/>
                        <a:pt x="87" y="389"/>
                        <a:pt x="193" y="389"/>
                      </a:cubicBezTo>
                      <a:cubicBezTo>
                        <a:pt x="301" y="389"/>
                        <a:pt x="387" y="302"/>
                        <a:pt x="387" y="195"/>
                      </a:cubicBezTo>
                      <a:cubicBezTo>
                        <a:pt x="387" y="89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6" name="Google Shape;4336;p21"/>
                <p:cNvSpPr/>
                <p:nvPr/>
              </p:nvSpPr>
              <p:spPr>
                <a:xfrm>
                  <a:off x="554500" y="1277575"/>
                  <a:ext cx="1137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90" extrusionOk="0">
                      <a:moveTo>
                        <a:pt x="262" y="1"/>
                      </a:moveTo>
                      <a:cubicBezTo>
                        <a:pt x="87" y="1"/>
                        <a:pt x="1" y="210"/>
                        <a:pt x="124" y="333"/>
                      </a:cubicBezTo>
                      <a:cubicBezTo>
                        <a:pt x="163" y="372"/>
                        <a:pt x="211" y="389"/>
                        <a:pt x="258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9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7" name="Google Shape;4337;p21"/>
                <p:cNvSpPr/>
                <p:nvPr/>
              </p:nvSpPr>
              <p:spPr>
                <a:xfrm>
                  <a:off x="595925" y="1277575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3" y="1"/>
                      </a:moveTo>
                      <a:cubicBezTo>
                        <a:pt x="87" y="1"/>
                        <a:pt x="1" y="89"/>
                        <a:pt x="1" y="195"/>
                      </a:cubicBezTo>
                      <a:cubicBezTo>
                        <a:pt x="1" y="302"/>
                        <a:pt x="87" y="389"/>
                        <a:pt x="193" y="389"/>
                      </a:cubicBezTo>
                      <a:cubicBezTo>
                        <a:pt x="301" y="389"/>
                        <a:pt x="387" y="302"/>
                        <a:pt x="387" y="195"/>
                      </a:cubicBezTo>
                      <a:cubicBezTo>
                        <a:pt x="387" y="89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8" name="Google Shape;4338;p21"/>
                <p:cNvSpPr/>
                <p:nvPr/>
              </p:nvSpPr>
              <p:spPr>
                <a:xfrm>
                  <a:off x="634025" y="1277575"/>
                  <a:ext cx="1137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90" extrusionOk="0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3"/>
                      </a:cubicBezTo>
                      <a:cubicBezTo>
                        <a:pt x="162" y="372"/>
                        <a:pt x="211" y="389"/>
                        <a:pt x="258" y="389"/>
                      </a:cubicBezTo>
                      <a:cubicBezTo>
                        <a:pt x="358" y="389"/>
                        <a:pt x="454" y="312"/>
                        <a:pt x="455" y="195"/>
                      </a:cubicBezTo>
                      <a:cubicBezTo>
                        <a:pt x="455" y="89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9" name="Google Shape;4339;p21"/>
                <p:cNvSpPr/>
                <p:nvPr/>
              </p:nvSpPr>
              <p:spPr>
                <a:xfrm>
                  <a:off x="673775" y="1277575"/>
                  <a:ext cx="1137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90" extrusionOk="0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3"/>
                      </a:cubicBezTo>
                      <a:cubicBezTo>
                        <a:pt x="163" y="372"/>
                        <a:pt x="211" y="389"/>
                        <a:pt x="259" y="389"/>
                      </a:cubicBezTo>
                      <a:cubicBezTo>
                        <a:pt x="359" y="389"/>
                        <a:pt x="455" y="312"/>
                        <a:pt x="455" y="195"/>
                      </a:cubicBezTo>
                      <a:cubicBezTo>
                        <a:pt x="455" y="89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0" name="Google Shape;4340;p21"/>
                <p:cNvSpPr/>
                <p:nvPr/>
              </p:nvSpPr>
              <p:spPr>
                <a:xfrm>
                  <a:off x="715200" y="12775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6" y="1"/>
                        <a:pt x="0" y="89"/>
                        <a:pt x="0" y="195"/>
                      </a:cubicBezTo>
                      <a:cubicBezTo>
                        <a:pt x="0" y="302"/>
                        <a:pt x="86" y="389"/>
                        <a:pt x="194" y="389"/>
                      </a:cubicBezTo>
                      <a:cubicBezTo>
                        <a:pt x="300" y="389"/>
                        <a:pt x="388" y="302"/>
                        <a:pt x="388" y="195"/>
                      </a:cubicBezTo>
                      <a:cubicBezTo>
                        <a:pt x="388" y="89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1" name="Google Shape;4341;p21"/>
                <p:cNvSpPr/>
                <p:nvPr/>
              </p:nvSpPr>
              <p:spPr>
                <a:xfrm>
                  <a:off x="753300" y="1277575"/>
                  <a:ext cx="1137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90" extrusionOk="0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3"/>
                      </a:cubicBezTo>
                      <a:cubicBezTo>
                        <a:pt x="162" y="372"/>
                        <a:pt x="210" y="389"/>
                        <a:pt x="258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9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2" name="Google Shape;4342;p21"/>
                <p:cNvSpPr/>
                <p:nvPr/>
              </p:nvSpPr>
              <p:spPr>
                <a:xfrm>
                  <a:off x="794700" y="12775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0" y="389"/>
                        <a:pt x="388" y="302"/>
                        <a:pt x="388" y="195"/>
                      </a:cubicBezTo>
                      <a:cubicBezTo>
                        <a:pt x="388" y="89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3" name="Google Shape;4343;p21"/>
                <p:cNvSpPr/>
                <p:nvPr/>
              </p:nvSpPr>
              <p:spPr>
                <a:xfrm>
                  <a:off x="832825" y="1277575"/>
                  <a:ext cx="113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90" extrusionOk="0">
                      <a:moveTo>
                        <a:pt x="259" y="1"/>
                      </a:moveTo>
                      <a:cubicBezTo>
                        <a:pt x="87" y="1"/>
                        <a:pt x="0" y="210"/>
                        <a:pt x="122" y="333"/>
                      </a:cubicBezTo>
                      <a:cubicBezTo>
                        <a:pt x="161" y="372"/>
                        <a:pt x="210" y="389"/>
                        <a:pt x="257" y="389"/>
                      </a:cubicBezTo>
                      <a:cubicBezTo>
                        <a:pt x="357" y="389"/>
                        <a:pt x="453" y="312"/>
                        <a:pt x="453" y="195"/>
                      </a:cubicBezTo>
                      <a:cubicBezTo>
                        <a:pt x="453" y="89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4" name="Google Shape;4344;p21"/>
                <p:cNvSpPr/>
                <p:nvPr/>
              </p:nvSpPr>
              <p:spPr>
                <a:xfrm>
                  <a:off x="872575" y="1277575"/>
                  <a:ext cx="113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90" extrusionOk="0">
                      <a:moveTo>
                        <a:pt x="260" y="1"/>
                      </a:moveTo>
                      <a:cubicBezTo>
                        <a:pt x="87" y="1"/>
                        <a:pt x="0" y="210"/>
                        <a:pt x="122" y="333"/>
                      </a:cubicBezTo>
                      <a:cubicBezTo>
                        <a:pt x="161" y="372"/>
                        <a:pt x="210" y="389"/>
                        <a:pt x="257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9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5" name="Google Shape;4345;p21"/>
                <p:cNvSpPr/>
                <p:nvPr/>
              </p:nvSpPr>
              <p:spPr>
                <a:xfrm>
                  <a:off x="913950" y="12775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1"/>
                      </a:moveTo>
                      <a:cubicBezTo>
                        <a:pt x="87" y="1"/>
                        <a:pt x="1" y="89"/>
                        <a:pt x="1" y="195"/>
                      </a:cubicBezTo>
                      <a:cubicBezTo>
                        <a:pt x="1" y="302"/>
                        <a:pt x="87" y="389"/>
                        <a:pt x="195" y="389"/>
                      </a:cubicBezTo>
                      <a:cubicBezTo>
                        <a:pt x="302" y="389"/>
                        <a:pt x="389" y="302"/>
                        <a:pt x="389" y="195"/>
                      </a:cubicBezTo>
                      <a:cubicBezTo>
                        <a:pt x="389" y="89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6" name="Google Shape;4346;p21"/>
                <p:cNvSpPr/>
                <p:nvPr/>
              </p:nvSpPr>
              <p:spPr>
                <a:xfrm>
                  <a:off x="953700" y="12775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1"/>
                      </a:moveTo>
                      <a:cubicBezTo>
                        <a:pt x="89" y="1"/>
                        <a:pt x="1" y="89"/>
                        <a:pt x="1" y="195"/>
                      </a:cubicBezTo>
                      <a:cubicBezTo>
                        <a:pt x="1" y="302"/>
                        <a:pt x="89" y="389"/>
                        <a:pt x="195" y="389"/>
                      </a:cubicBezTo>
                      <a:cubicBezTo>
                        <a:pt x="302" y="389"/>
                        <a:pt x="389" y="302"/>
                        <a:pt x="389" y="195"/>
                      </a:cubicBezTo>
                      <a:cubicBezTo>
                        <a:pt x="389" y="89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7" name="Google Shape;4347;p21"/>
                <p:cNvSpPr/>
                <p:nvPr/>
              </p:nvSpPr>
              <p:spPr>
                <a:xfrm>
                  <a:off x="993450" y="12775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1"/>
                      </a:moveTo>
                      <a:cubicBezTo>
                        <a:pt x="89" y="1"/>
                        <a:pt x="1" y="89"/>
                        <a:pt x="1" y="195"/>
                      </a:cubicBezTo>
                      <a:cubicBezTo>
                        <a:pt x="1" y="302"/>
                        <a:pt x="89" y="389"/>
                        <a:pt x="195" y="389"/>
                      </a:cubicBezTo>
                      <a:cubicBezTo>
                        <a:pt x="303" y="389"/>
                        <a:pt x="389" y="302"/>
                        <a:pt x="389" y="195"/>
                      </a:cubicBezTo>
                      <a:cubicBezTo>
                        <a:pt x="389" y="89"/>
                        <a:pt x="303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8" name="Google Shape;4348;p21"/>
                <p:cNvSpPr/>
                <p:nvPr/>
              </p:nvSpPr>
              <p:spPr>
                <a:xfrm>
                  <a:off x="1033225" y="12775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8" y="1"/>
                        <a:pt x="0" y="89"/>
                        <a:pt x="0" y="195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9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9" name="Google Shape;4349;p21"/>
                <p:cNvSpPr/>
                <p:nvPr/>
              </p:nvSpPr>
              <p:spPr>
                <a:xfrm>
                  <a:off x="1072975" y="12775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8" y="1"/>
                        <a:pt x="0" y="89"/>
                        <a:pt x="0" y="195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9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0" name="Google Shape;4350;p21"/>
                <p:cNvSpPr/>
                <p:nvPr/>
              </p:nvSpPr>
              <p:spPr>
                <a:xfrm>
                  <a:off x="1112725" y="12775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8" y="1"/>
                        <a:pt x="0" y="89"/>
                        <a:pt x="0" y="195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9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1" name="Google Shape;4351;p21"/>
                <p:cNvSpPr/>
                <p:nvPr/>
              </p:nvSpPr>
              <p:spPr>
                <a:xfrm>
                  <a:off x="1152500" y="1277575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3" y="1"/>
                      </a:moveTo>
                      <a:cubicBezTo>
                        <a:pt x="87" y="1"/>
                        <a:pt x="1" y="89"/>
                        <a:pt x="1" y="195"/>
                      </a:cubicBezTo>
                      <a:cubicBezTo>
                        <a:pt x="1" y="302"/>
                        <a:pt x="87" y="389"/>
                        <a:pt x="193" y="389"/>
                      </a:cubicBezTo>
                      <a:cubicBezTo>
                        <a:pt x="301" y="389"/>
                        <a:pt x="388" y="302"/>
                        <a:pt x="388" y="195"/>
                      </a:cubicBezTo>
                      <a:cubicBezTo>
                        <a:pt x="388" y="89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2" name="Google Shape;4352;p21"/>
                <p:cNvSpPr/>
                <p:nvPr/>
              </p:nvSpPr>
              <p:spPr>
                <a:xfrm>
                  <a:off x="1192275" y="1277575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3" y="1"/>
                      </a:moveTo>
                      <a:cubicBezTo>
                        <a:pt x="86" y="1"/>
                        <a:pt x="0" y="89"/>
                        <a:pt x="0" y="195"/>
                      </a:cubicBezTo>
                      <a:cubicBezTo>
                        <a:pt x="0" y="302"/>
                        <a:pt x="86" y="389"/>
                        <a:pt x="193" y="389"/>
                      </a:cubicBezTo>
                      <a:cubicBezTo>
                        <a:pt x="300" y="389"/>
                        <a:pt x="387" y="302"/>
                        <a:pt x="387" y="195"/>
                      </a:cubicBezTo>
                      <a:cubicBezTo>
                        <a:pt x="387" y="89"/>
                        <a:pt x="300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3" name="Google Shape;4353;p21"/>
                <p:cNvSpPr/>
                <p:nvPr/>
              </p:nvSpPr>
              <p:spPr>
                <a:xfrm>
                  <a:off x="1232025" y="1277575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4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0" y="389"/>
                        <a:pt x="387" y="302"/>
                        <a:pt x="387" y="195"/>
                      </a:cubicBezTo>
                      <a:cubicBezTo>
                        <a:pt x="387" y="89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4" name="Google Shape;4354;p21"/>
                <p:cNvSpPr/>
                <p:nvPr/>
              </p:nvSpPr>
              <p:spPr>
                <a:xfrm>
                  <a:off x="276225" y="124347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0" y="0"/>
                      </a:moveTo>
                      <a:cubicBezTo>
                        <a:pt x="87" y="0"/>
                        <a:pt x="1" y="210"/>
                        <a:pt x="124" y="332"/>
                      </a:cubicBezTo>
                      <a:cubicBezTo>
                        <a:pt x="163" y="371"/>
                        <a:pt x="211" y="389"/>
                        <a:pt x="258" y="389"/>
                      </a:cubicBezTo>
                      <a:cubicBezTo>
                        <a:pt x="358" y="389"/>
                        <a:pt x="454" y="312"/>
                        <a:pt x="454" y="194"/>
                      </a:cubicBezTo>
                      <a:cubicBezTo>
                        <a:pt x="454" y="88"/>
                        <a:pt x="368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5" name="Google Shape;4355;p21"/>
                <p:cNvSpPr/>
                <p:nvPr/>
              </p:nvSpPr>
              <p:spPr>
                <a:xfrm>
                  <a:off x="317625" y="12434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8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6" name="Google Shape;4356;p21"/>
                <p:cNvSpPr/>
                <p:nvPr/>
              </p:nvSpPr>
              <p:spPr>
                <a:xfrm>
                  <a:off x="355750" y="124347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0"/>
                      </a:moveTo>
                      <a:cubicBezTo>
                        <a:pt x="87" y="0"/>
                        <a:pt x="0" y="210"/>
                        <a:pt x="123" y="332"/>
                      </a:cubicBezTo>
                      <a:cubicBezTo>
                        <a:pt x="162" y="371"/>
                        <a:pt x="210" y="389"/>
                        <a:pt x="258" y="389"/>
                      </a:cubicBezTo>
                      <a:cubicBezTo>
                        <a:pt x="357" y="389"/>
                        <a:pt x="453" y="312"/>
                        <a:pt x="453" y="194"/>
                      </a:cubicBezTo>
                      <a:cubicBezTo>
                        <a:pt x="453" y="88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7" name="Google Shape;4357;p21"/>
                <p:cNvSpPr/>
                <p:nvPr/>
              </p:nvSpPr>
              <p:spPr>
                <a:xfrm>
                  <a:off x="397125" y="12434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0"/>
                      </a:moveTo>
                      <a:cubicBezTo>
                        <a:pt x="88" y="0"/>
                        <a:pt x="1" y="88"/>
                        <a:pt x="1" y="194"/>
                      </a:cubicBezTo>
                      <a:cubicBezTo>
                        <a:pt x="1" y="302"/>
                        <a:pt x="88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8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8" name="Google Shape;4358;p21"/>
                <p:cNvSpPr/>
                <p:nvPr/>
              </p:nvSpPr>
              <p:spPr>
                <a:xfrm>
                  <a:off x="435250" y="1243475"/>
                  <a:ext cx="113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90" extrusionOk="0">
                      <a:moveTo>
                        <a:pt x="260" y="0"/>
                      </a:moveTo>
                      <a:cubicBezTo>
                        <a:pt x="87" y="0"/>
                        <a:pt x="0" y="210"/>
                        <a:pt x="123" y="332"/>
                      </a:cubicBezTo>
                      <a:cubicBezTo>
                        <a:pt x="162" y="372"/>
                        <a:pt x="211" y="390"/>
                        <a:pt x="258" y="390"/>
                      </a:cubicBezTo>
                      <a:cubicBezTo>
                        <a:pt x="358" y="390"/>
                        <a:pt x="454" y="312"/>
                        <a:pt x="454" y="194"/>
                      </a:cubicBezTo>
                      <a:cubicBezTo>
                        <a:pt x="454" y="88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9" name="Google Shape;4359;p21"/>
                <p:cNvSpPr/>
                <p:nvPr/>
              </p:nvSpPr>
              <p:spPr>
                <a:xfrm>
                  <a:off x="475000" y="1243475"/>
                  <a:ext cx="113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90" extrusionOk="0">
                      <a:moveTo>
                        <a:pt x="260" y="0"/>
                      </a:moveTo>
                      <a:cubicBezTo>
                        <a:pt x="87" y="0"/>
                        <a:pt x="1" y="210"/>
                        <a:pt x="122" y="332"/>
                      </a:cubicBezTo>
                      <a:cubicBezTo>
                        <a:pt x="161" y="372"/>
                        <a:pt x="210" y="390"/>
                        <a:pt x="258" y="390"/>
                      </a:cubicBezTo>
                      <a:cubicBezTo>
                        <a:pt x="358" y="390"/>
                        <a:pt x="454" y="312"/>
                        <a:pt x="454" y="194"/>
                      </a:cubicBezTo>
                      <a:cubicBezTo>
                        <a:pt x="454" y="88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0" name="Google Shape;4360;p21"/>
                <p:cNvSpPr/>
                <p:nvPr/>
              </p:nvSpPr>
              <p:spPr>
                <a:xfrm>
                  <a:off x="516425" y="1243475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3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3" y="388"/>
                      </a:cubicBezTo>
                      <a:cubicBezTo>
                        <a:pt x="301" y="388"/>
                        <a:pt x="387" y="302"/>
                        <a:pt x="387" y="194"/>
                      </a:cubicBezTo>
                      <a:cubicBezTo>
                        <a:pt x="387" y="88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1" name="Google Shape;4361;p21"/>
                <p:cNvSpPr/>
                <p:nvPr/>
              </p:nvSpPr>
              <p:spPr>
                <a:xfrm>
                  <a:off x="554500" y="1243475"/>
                  <a:ext cx="1137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90" extrusionOk="0">
                      <a:moveTo>
                        <a:pt x="262" y="0"/>
                      </a:moveTo>
                      <a:cubicBezTo>
                        <a:pt x="87" y="0"/>
                        <a:pt x="1" y="210"/>
                        <a:pt x="124" y="332"/>
                      </a:cubicBezTo>
                      <a:cubicBezTo>
                        <a:pt x="163" y="372"/>
                        <a:pt x="212" y="390"/>
                        <a:pt x="259" y="390"/>
                      </a:cubicBezTo>
                      <a:cubicBezTo>
                        <a:pt x="359" y="390"/>
                        <a:pt x="454" y="312"/>
                        <a:pt x="454" y="194"/>
                      </a:cubicBezTo>
                      <a:cubicBezTo>
                        <a:pt x="454" y="88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2" name="Google Shape;4362;p21"/>
                <p:cNvSpPr/>
                <p:nvPr/>
              </p:nvSpPr>
              <p:spPr>
                <a:xfrm>
                  <a:off x="595925" y="1243475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3" y="0"/>
                      </a:moveTo>
                      <a:cubicBezTo>
                        <a:pt x="87" y="0"/>
                        <a:pt x="1" y="88"/>
                        <a:pt x="1" y="194"/>
                      </a:cubicBezTo>
                      <a:cubicBezTo>
                        <a:pt x="1" y="302"/>
                        <a:pt x="87" y="388"/>
                        <a:pt x="193" y="388"/>
                      </a:cubicBezTo>
                      <a:cubicBezTo>
                        <a:pt x="301" y="388"/>
                        <a:pt x="387" y="302"/>
                        <a:pt x="387" y="194"/>
                      </a:cubicBezTo>
                      <a:cubicBezTo>
                        <a:pt x="387" y="88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3" name="Google Shape;4363;p21"/>
                <p:cNvSpPr/>
                <p:nvPr/>
              </p:nvSpPr>
              <p:spPr>
                <a:xfrm>
                  <a:off x="634025" y="1243475"/>
                  <a:ext cx="1137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90" extrusionOk="0">
                      <a:moveTo>
                        <a:pt x="261" y="0"/>
                      </a:moveTo>
                      <a:cubicBezTo>
                        <a:pt x="88" y="0"/>
                        <a:pt x="0" y="210"/>
                        <a:pt x="123" y="332"/>
                      </a:cubicBezTo>
                      <a:cubicBezTo>
                        <a:pt x="162" y="372"/>
                        <a:pt x="211" y="390"/>
                        <a:pt x="259" y="390"/>
                      </a:cubicBezTo>
                      <a:cubicBezTo>
                        <a:pt x="359" y="390"/>
                        <a:pt x="455" y="312"/>
                        <a:pt x="455" y="194"/>
                      </a:cubicBezTo>
                      <a:cubicBezTo>
                        <a:pt x="455" y="88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4" name="Google Shape;4364;p21"/>
                <p:cNvSpPr/>
                <p:nvPr/>
              </p:nvSpPr>
              <p:spPr>
                <a:xfrm>
                  <a:off x="673775" y="1243475"/>
                  <a:ext cx="1137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90" extrusionOk="0">
                      <a:moveTo>
                        <a:pt x="261" y="0"/>
                      </a:moveTo>
                      <a:cubicBezTo>
                        <a:pt x="88" y="0"/>
                        <a:pt x="0" y="210"/>
                        <a:pt x="123" y="332"/>
                      </a:cubicBezTo>
                      <a:cubicBezTo>
                        <a:pt x="163" y="372"/>
                        <a:pt x="211" y="390"/>
                        <a:pt x="259" y="390"/>
                      </a:cubicBezTo>
                      <a:cubicBezTo>
                        <a:pt x="359" y="390"/>
                        <a:pt x="455" y="312"/>
                        <a:pt x="455" y="194"/>
                      </a:cubicBezTo>
                      <a:cubicBezTo>
                        <a:pt x="455" y="88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5" name="Google Shape;4365;p21"/>
                <p:cNvSpPr/>
                <p:nvPr/>
              </p:nvSpPr>
              <p:spPr>
                <a:xfrm>
                  <a:off x="715200" y="12434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6" y="0"/>
                        <a:pt x="0" y="88"/>
                        <a:pt x="0" y="194"/>
                      </a:cubicBezTo>
                      <a:cubicBezTo>
                        <a:pt x="0" y="302"/>
                        <a:pt x="86" y="388"/>
                        <a:pt x="194" y="388"/>
                      </a:cubicBezTo>
                      <a:cubicBezTo>
                        <a:pt x="300" y="388"/>
                        <a:pt x="388" y="302"/>
                        <a:pt x="388" y="194"/>
                      </a:cubicBezTo>
                      <a:cubicBezTo>
                        <a:pt x="388" y="88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6" name="Google Shape;4366;p21"/>
                <p:cNvSpPr/>
                <p:nvPr/>
              </p:nvSpPr>
              <p:spPr>
                <a:xfrm>
                  <a:off x="753300" y="1243475"/>
                  <a:ext cx="1137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90" extrusionOk="0">
                      <a:moveTo>
                        <a:pt x="260" y="0"/>
                      </a:moveTo>
                      <a:cubicBezTo>
                        <a:pt x="87" y="0"/>
                        <a:pt x="1" y="210"/>
                        <a:pt x="122" y="332"/>
                      </a:cubicBezTo>
                      <a:cubicBezTo>
                        <a:pt x="162" y="372"/>
                        <a:pt x="210" y="390"/>
                        <a:pt x="258" y="390"/>
                      </a:cubicBezTo>
                      <a:cubicBezTo>
                        <a:pt x="358" y="390"/>
                        <a:pt x="454" y="312"/>
                        <a:pt x="454" y="194"/>
                      </a:cubicBezTo>
                      <a:cubicBezTo>
                        <a:pt x="454" y="88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7" name="Google Shape;4367;p21"/>
                <p:cNvSpPr/>
                <p:nvPr/>
              </p:nvSpPr>
              <p:spPr>
                <a:xfrm>
                  <a:off x="794700" y="12434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0" y="388"/>
                        <a:pt x="388" y="302"/>
                        <a:pt x="388" y="194"/>
                      </a:cubicBezTo>
                      <a:cubicBezTo>
                        <a:pt x="388" y="88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8" name="Google Shape;4368;p21"/>
                <p:cNvSpPr/>
                <p:nvPr/>
              </p:nvSpPr>
              <p:spPr>
                <a:xfrm>
                  <a:off x="832825" y="1243475"/>
                  <a:ext cx="113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90" extrusionOk="0">
                      <a:moveTo>
                        <a:pt x="259" y="0"/>
                      </a:moveTo>
                      <a:cubicBezTo>
                        <a:pt x="87" y="0"/>
                        <a:pt x="0" y="210"/>
                        <a:pt x="122" y="332"/>
                      </a:cubicBezTo>
                      <a:cubicBezTo>
                        <a:pt x="161" y="372"/>
                        <a:pt x="210" y="390"/>
                        <a:pt x="257" y="390"/>
                      </a:cubicBezTo>
                      <a:cubicBezTo>
                        <a:pt x="357" y="390"/>
                        <a:pt x="453" y="312"/>
                        <a:pt x="453" y="194"/>
                      </a:cubicBezTo>
                      <a:cubicBezTo>
                        <a:pt x="453" y="88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9" name="Google Shape;4369;p21"/>
                <p:cNvSpPr/>
                <p:nvPr/>
              </p:nvSpPr>
              <p:spPr>
                <a:xfrm>
                  <a:off x="872575" y="1243475"/>
                  <a:ext cx="113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90" extrusionOk="0">
                      <a:moveTo>
                        <a:pt x="260" y="0"/>
                      </a:moveTo>
                      <a:cubicBezTo>
                        <a:pt x="87" y="0"/>
                        <a:pt x="0" y="210"/>
                        <a:pt x="122" y="332"/>
                      </a:cubicBezTo>
                      <a:cubicBezTo>
                        <a:pt x="161" y="372"/>
                        <a:pt x="210" y="390"/>
                        <a:pt x="257" y="390"/>
                      </a:cubicBezTo>
                      <a:cubicBezTo>
                        <a:pt x="358" y="390"/>
                        <a:pt x="454" y="312"/>
                        <a:pt x="454" y="194"/>
                      </a:cubicBezTo>
                      <a:cubicBezTo>
                        <a:pt x="454" y="88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0" name="Google Shape;4370;p21"/>
                <p:cNvSpPr/>
                <p:nvPr/>
              </p:nvSpPr>
              <p:spPr>
                <a:xfrm>
                  <a:off x="913950" y="12434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0"/>
                      </a:moveTo>
                      <a:cubicBezTo>
                        <a:pt x="87" y="0"/>
                        <a:pt x="1" y="88"/>
                        <a:pt x="1" y="194"/>
                      </a:cubicBezTo>
                      <a:cubicBezTo>
                        <a:pt x="1" y="302"/>
                        <a:pt x="87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8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1" name="Google Shape;4371;p21"/>
                <p:cNvSpPr/>
                <p:nvPr/>
              </p:nvSpPr>
              <p:spPr>
                <a:xfrm>
                  <a:off x="953700" y="12434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0"/>
                      </a:moveTo>
                      <a:cubicBezTo>
                        <a:pt x="89" y="0"/>
                        <a:pt x="1" y="88"/>
                        <a:pt x="1" y="194"/>
                      </a:cubicBezTo>
                      <a:cubicBezTo>
                        <a:pt x="1" y="302"/>
                        <a:pt x="89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8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2" name="Google Shape;4372;p21"/>
                <p:cNvSpPr/>
                <p:nvPr/>
              </p:nvSpPr>
              <p:spPr>
                <a:xfrm>
                  <a:off x="993450" y="12434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0"/>
                      </a:moveTo>
                      <a:cubicBezTo>
                        <a:pt x="89" y="0"/>
                        <a:pt x="1" y="88"/>
                        <a:pt x="1" y="194"/>
                      </a:cubicBezTo>
                      <a:cubicBezTo>
                        <a:pt x="1" y="302"/>
                        <a:pt x="89" y="388"/>
                        <a:pt x="195" y="388"/>
                      </a:cubicBezTo>
                      <a:cubicBezTo>
                        <a:pt x="303" y="388"/>
                        <a:pt x="389" y="302"/>
                        <a:pt x="389" y="194"/>
                      </a:cubicBezTo>
                      <a:cubicBezTo>
                        <a:pt x="389" y="88"/>
                        <a:pt x="303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3" name="Google Shape;4373;p21"/>
                <p:cNvSpPr/>
                <p:nvPr/>
              </p:nvSpPr>
              <p:spPr>
                <a:xfrm>
                  <a:off x="1033225" y="12434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8" y="0"/>
                        <a:pt x="0" y="88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8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4" name="Google Shape;4374;p21"/>
                <p:cNvSpPr/>
                <p:nvPr/>
              </p:nvSpPr>
              <p:spPr>
                <a:xfrm>
                  <a:off x="1072975" y="12434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8" y="0"/>
                        <a:pt x="0" y="88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8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5" name="Google Shape;4375;p21"/>
                <p:cNvSpPr/>
                <p:nvPr/>
              </p:nvSpPr>
              <p:spPr>
                <a:xfrm>
                  <a:off x="1112725" y="12434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8" y="0"/>
                        <a:pt x="0" y="88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8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6" name="Google Shape;4376;p21"/>
                <p:cNvSpPr/>
                <p:nvPr/>
              </p:nvSpPr>
              <p:spPr>
                <a:xfrm>
                  <a:off x="1152500" y="1243475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3" y="0"/>
                      </a:moveTo>
                      <a:cubicBezTo>
                        <a:pt x="87" y="0"/>
                        <a:pt x="1" y="88"/>
                        <a:pt x="1" y="194"/>
                      </a:cubicBezTo>
                      <a:cubicBezTo>
                        <a:pt x="1" y="302"/>
                        <a:pt x="87" y="388"/>
                        <a:pt x="193" y="388"/>
                      </a:cubicBezTo>
                      <a:cubicBezTo>
                        <a:pt x="301" y="388"/>
                        <a:pt x="388" y="302"/>
                        <a:pt x="388" y="194"/>
                      </a:cubicBezTo>
                      <a:cubicBezTo>
                        <a:pt x="388" y="88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7" name="Google Shape;4377;p21"/>
                <p:cNvSpPr/>
                <p:nvPr/>
              </p:nvSpPr>
              <p:spPr>
                <a:xfrm>
                  <a:off x="1192275" y="1243475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3" y="0"/>
                      </a:moveTo>
                      <a:cubicBezTo>
                        <a:pt x="86" y="0"/>
                        <a:pt x="0" y="88"/>
                        <a:pt x="0" y="194"/>
                      </a:cubicBezTo>
                      <a:cubicBezTo>
                        <a:pt x="0" y="302"/>
                        <a:pt x="86" y="388"/>
                        <a:pt x="193" y="388"/>
                      </a:cubicBezTo>
                      <a:cubicBezTo>
                        <a:pt x="300" y="388"/>
                        <a:pt x="387" y="302"/>
                        <a:pt x="387" y="194"/>
                      </a:cubicBezTo>
                      <a:cubicBezTo>
                        <a:pt x="387" y="88"/>
                        <a:pt x="300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8" name="Google Shape;4378;p21"/>
                <p:cNvSpPr/>
                <p:nvPr/>
              </p:nvSpPr>
              <p:spPr>
                <a:xfrm>
                  <a:off x="1232025" y="1243475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4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0" y="388"/>
                        <a:pt x="387" y="302"/>
                        <a:pt x="387" y="194"/>
                      </a:cubicBezTo>
                      <a:cubicBezTo>
                        <a:pt x="387" y="88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9" name="Google Shape;4379;p21"/>
                <p:cNvSpPr/>
                <p:nvPr/>
              </p:nvSpPr>
              <p:spPr>
                <a:xfrm>
                  <a:off x="276225" y="120937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0" y="0"/>
                      </a:moveTo>
                      <a:cubicBezTo>
                        <a:pt x="87" y="0"/>
                        <a:pt x="1" y="209"/>
                        <a:pt x="124" y="332"/>
                      </a:cubicBezTo>
                      <a:cubicBezTo>
                        <a:pt x="163" y="371"/>
                        <a:pt x="211" y="389"/>
                        <a:pt x="258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8"/>
                        <a:pt x="368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0" name="Google Shape;4380;p21"/>
                <p:cNvSpPr/>
                <p:nvPr/>
              </p:nvSpPr>
              <p:spPr>
                <a:xfrm>
                  <a:off x="317625" y="1209400"/>
                  <a:ext cx="9725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8" extrusionOk="0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3"/>
                      </a:cubicBezTo>
                      <a:cubicBezTo>
                        <a:pt x="0" y="301"/>
                        <a:pt x="87" y="387"/>
                        <a:pt x="194" y="387"/>
                      </a:cubicBezTo>
                      <a:cubicBezTo>
                        <a:pt x="302" y="387"/>
                        <a:pt x="388" y="301"/>
                        <a:pt x="388" y="193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1" name="Google Shape;4381;p21"/>
                <p:cNvSpPr/>
                <p:nvPr/>
              </p:nvSpPr>
              <p:spPr>
                <a:xfrm>
                  <a:off x="355750" y="120937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0"/>
                      </a:moveTo>
                      <a:cubicBezTo>
                        <a:pt x="87" y="0"/>
                        <a:pt x="0" y="209"/>
                        <a:pt x="123" y="332"/>
                      </a:cubicBezTo>
                      <a:cubicBezTo>
                        <a:pt x="162" y="371"/>
                        <a:pt x="210" y="389"/>
                        <a:pt x="258" y="389"/>
                      </a:cubicBezTo>
                      <a:cubicBezTo>
                        <a:pt x="357" y="389"/>
                        <a:pt x="453" y="311"/>
                        <a:pt x="453" y="194"/>
                      </a:cubicBezTo>
                      <a:cubicBezTo>
                        <a:pt x="453" y="88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2" name="Google Shape;4382;p21"/>
                <p:cNvSpPr/>
                <p:nvPr/>
              </p:nvSpPr>
              <p:spPr>
                <a:xfrm>
                  <a:off x="397125" y="1209400"/>
                  <a:ext cx="9725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8" extrusionOk="0">
                      <a:moveTo>
                        <a:pt x="195" y="1"/>
                      </a:moveTo>
                      <a:cubicBezTo>
                        <a:pt x="88" y="1"/>
                        <a:pt x="1" y="87"/>
                        <a:pt x="1" y="193"/>
                      </a:cubicBezTo>
                      <a:cubicBezTo>
                        <a:pt x="1" y="301"/>
                        <a:pt x="88" y="387"/>
                        <a:pt x="195" y="387"/>
                      </a:cubicBezTo>
                      <a:cubicBezTo>
                        <a:pt x="302" y="387"/>
                        <a:pt x="389" y="301"/>
                        <a:pt x="389" y="193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3" name="Google Shape;4383;p21"/>
                <p:cNvSpPr/>
                <p:nvPr/>
              </p:nvSpPr>
              <p:spPr>
                <a:xfrm>
                  <a:off x="435250" y="1209375"/>
                  <a:ext cx="113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90" extrusionOk="0">
                      <a:moveTo>
                        <a:pt x="260" y="0"/>
                      </a:moveTo>
                      <a:cubicBezTo>
                        <a:pt x="87" y="0"/>
                        <a:pt x="0" y="209"/>
                        <a:pt x="123" y="332"/>
                      </a:cubicBezTo>
                      <a:cubicBezTo>
                        <a:pt x="162" y="372"/>
                        <a:pt x="211" y="389"/>
                        <a:pt x="258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8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4" name="Google Shape;4384;p21"/>
                <p:cNvSpPr/>
                <p:nvPr/>
              </p:nvSpPr>
              <p:spPr>
                <a:xfrm>
                  <a:off x="475000" y="1209375"/>
                  <a:ext cx="113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90" extrusionOk="0">
                      <a:moveTo>
                        <a:pt x="260" y="0"/>
                      </a:moveTo>
                      <a:cubicBezTo>
                        <a:pt x="87" y="0"/>
                        <a:pt x="1" y="209"/>
                        <a:pt x="122" y="332"/>
                      </a:cubicBezTo>
                      <a:cubicBezTo>
                        <a:pt x="161" y="372"/>
                        <a:pt x="210" y="389"/>
                        <a:pt x="258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8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5" name="Google Shape;4385;p21"/>
                <p:cNvSpPr/>
                <p:nvPr/>
              </p:nvSpPr>
              <p:spPr>
                <a:xfrm>
                  <a:off x="516425" y="1209400"/>
                  <a:ext cx="9675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8" extrusionOk="0">
                      <a:moveTo>
                        <a:pt x="193" y="1"/>
                      </a:moveTo>
                      <a:cubicBezTo>
                        <a:pt x="87" y="1"/>
                        <a:pt x="0" y="87"/>
                        <a:pt x="0" y="193"/>
                      </a:cubicBezTo>
                      <a:cubicBezTo>
                        <a:pt x="0" y="301"/>
                        <a:pt x="87" y="387"/>
                        <a:pt x="193" y="387"/>
                      </a:cubicBezTo>
                      <a:cubicBezTo>
                        <a:pt x="301" y="387"/>
                        <a:pt x="387" y="301"/>
                        <a:pt x="387" y="193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6" name="Google Shape;4386;p21"/>
                <p:cNvSpPr/>
                <p:nvPr/>
              </p:nvSpPr>
              <p:spPr>
                <a:xfrm>
                  <a:off x="554500" y="1209375"/>
                  <a:ext cx="1137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90" extrusionOk="0">
                      <a:moveTo>
                        <a:pt x="262" y="0"/>
                      </a:moveTo>
                      <a:cubicBezTo>
                        <a:pt x="87" y="0"/>
                        <a:pt x="1" y="209"/>
                        <a:pt x="124" y="332"/>
                      </a:cubicBezTo>
                      <a:cubicBezTo>
                        <a:pt x="163" y="372"/>
                        <a:pt x="211" y="389"/>
                        <a:pt x="258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8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7" name="Google Shape;4387;p21"/>
                <p:cNvSpPr/>
                <p:nvPr/>
              </p:nvSpPr>
              <p:spPr>
                <a:xfrm>
                  <a:off x="595925" y="1209400"/>
                  <a:ext cx="9700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8" extrusionOk="0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3"/>
                      </a:cubicBezTo>
                      <a:cubicBezTo>
                        <a:pt x="1" y="301"/>
                        <a:pt x="87" y="387"/>
                        <a:pt x="193" y="387"/>
                      </a:cubicBezTo>
                      <a:cubicBezTo>
                        <a:pt x="301" y="387"/>
                        <a:pt x="387" y="301"/>
                        <a:pt x="387" y="193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8" name="Google Shape;4388;p21"/>
                <p:cNvSpPr/>
                <p:nvPr/>
              </p:nvSpPr>
              <p:spPr>
                <a:xfrm>
                  <a:off x="634025" y="1209375"/>
                  <a:ext cx="1137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90" extrusionOk="0">
                      <a:moveTo>
                        <a:pt x="261" y="0"/>
                      </a:moveTo>
                      <a:cubicBezTo>
                        <a:pt x="88" y="0"/>
                        <a:pt x="0" y="209"/>
                        <a:pt x="123" y="332"/>
                      </a:cubicBezTo>
                      <a:cubicBezTo>
                        <a:pt x="162" y="372"/>
                        <a:pt x="211" y="389"/>
                        <a:pt x="258" y="389"/>
                      </a:cubicBezTo>
                      <a:cubicBezTo>
                        <a:pt x="358" y="389"/>
                        <a:pt x="454" y="311"/>
                        <a:pt x="455" y="194"/>
                      </a:cubicBezTo>
                      <a:cubicBezTo>
                        <a:pt x="455" y="88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9" name="Google Shape;4389;p21"/>
                <p:cNvSpPr/>
                <p:nvPr/>
              </p:nvSpPr>
              <p:spPr>
                <a:xfrm>
                  <a:off x="673775" y="1209375"/>
                  <a:ext cx="1137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90" extrusionOk="0">
                      <a:moveTo>
                        <a:pt x="261" y="0"/>
                      </a:moveTo>
                      <a:cubicBezTo>
                        <a:pt x="88" y="0"/>
                        <a:pt x="0" y="209"/>
                        <a:pt x="123" y="332"/>
                      </a:cubicBezTo>
                      <a:cubicBezTo>
                        <a:pt x="163" y="372"/>
                        <a:pt x="211" y="389"/>
                        <a:pt x="259" y="389"/>
                      </a:cubicBezTo>
                      <a:cubicBezTo>
                        <a:pt x="359" y="389"/>
                        <a:pt x="455" y="311"/>
                        <a:pt x="455" y="194"/>
                      </a:cubicBezTo>
                      <a:cubicBezTo>
                        <a:pt x="455" y="88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0" name="Google Shape;4390;p21"/>
                <p:cNvSpPr/>
                <p:nvPr/>
              </p:nvSpPr>
              <p:spPr>
                <a:xfrm>
                  <a:off x="715200" y="1209400"/>
                  <a:ext cx="9725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8" extrusionOk="0">
                      <a:moveTo>
                        <a:pt x="194" y="1"/>
                      </a:moveTo>
                      <a:cubicBezTo>
                        <a:pt x="86" y="1"/>
                        <a:pt x="0" y="87"/>
                        <a:pt x="0" y="193"/>
                      </a:cubicBezTo>
                      <a:cubicBezTo>
                        <a:pt x="0" y="301"/>
                        <a:pt x="86" y="387"/>
                        <a:pt x="194" y="387"/>
                      </a:cubicBezTo>
                      <a:cubicBezTo>
                        <a:pt x="300" y="387"/>
                        <a:pt x="388" y="301"/>
                        <a:pt x="388" y="193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1" name="Google Shape;4391;p21"/>
                <p:cNvSpPr/>
                <p:nvPr/>
              </p:nvSpPr>
              <p:spPr>
                <a:xfrm>
                  <a:off x="753300" y="1209375"/>
                  <a:ext cx="1137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90" extrusionOk="0">
                      <a:moveTo>
                        <a:pt x="260" y="0"/>
                      </a:moveTo>
                      <a:cubicBezTo>
                        <a:pt x="87" y="0"/>
                        <a:pt x="1" y="209"/>
                        <a:pt x="122" y="332"/>
                      </a:cubicBezTo>
                      <a:cubicBezTo>
                        <a:pt x="162" y="372"/>
                        <a:pt x="210" y="389"/>
                        <a:pt x="258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8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2" name="Google Shape;4392;p21"/>
                <p:cNvSpPr/>
                <p:nvPr/>
              </p:nvSpPr>
              <p:spPr>
                <a:xfrm>
                  <a:off x="794700" y="1209400"/>
                  <a:ext cx="9725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8" extrusionOk="0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3"/>
                      </a:cubicBezTo>
                      <a:cubicBezTo>
                        <a:pt x="0" y="301"/>
                        <a:pt x="87" y="387"/>
                        <a:pt x="194" y="387"/>
                      </a:cubicBezTo>
                      <a:cubicBezTo>
                        <a:pt x="300" y="387"/>
                        <a:pt x="388" y="301"/>
                        <a:pt x="388" y="193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3" name="Google Shape;4393;p21"/>
                <p:cNvSpPr/>
                <p:nvPr/>
              </p:nvSpPr>
              <p:spPr>
                <a:xfrm>
                  <a:off x="832825" y="1209375"/>
                  <a:ext cx="113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90" extrusionOk="0">
                      <a:moveTo>
                        <a:pt x="259" y="0"/>
                      </a:moveTo>
                      <a:cubicBezTo>
                        <a:pt x="87" y="0"/>
                        <a:pt x="0" y="209"/>
                        <a:pt x="122" y="332"/>
                      </a:cubicBezTo>
                      <a:cubicBezTo>
                        <a:pt x="161" y="372"/>
                        <a:pt x="210" y="389"/>
                        <a:pt x="257" y="389"/>
                      </a:cubicBezTo>
                      <a:cubicBezTo>
                        <a:pt x="357" y="389"/>
                        <a:pt x="453" y="311"/>
                        <a:pt x="453" y="194"/>
                      </a:cubicBezTo>
                      <a:cubicBezTo>
                        <a:pt x="453" y="88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4" name="Google Shape;4394;p21"/>
                <p:cNvSpPr/>
                <p:nvPr/>
              </p:nvSpPr>
              <p:spPr>
                <a:xfrm>
                  <a:off x="872575" y="1209375"/>
                  <a:ext cx="113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90" extrusionOk="0">
                      <a:moveTo>
                        <a:pt x="260" y="0"/>
                      </a:moveTo>
                      <a:cubicBezTo>
                        <a:pt x="87" y="0"/>
                        <a:pt x="0" y="209"/>
                        <a:pt x="122" y="332"/>
                      </a:cubicBezTo>
                      <a:cubicBezTo>
                        <a:pt x="161" y="372"/>
                        <a:pt x="210" y="389"/>
                        <a:pt x="257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8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5" name="Google Shape;4395;p21"/>
                <p:cNvSpPr/>
                <p:nvPr/>
              </p:nvSpPr>
              <p:spPr>
                <a:xfrm>
                  <a:off x="913950" y="1209400"/>
                  <a:ext cx="9725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8" extrusionOk="0">
                      <a:moveTo>
                        <a:pt x="195" y="1"/>
                      </a:moveTo>
                      <a:cubicBezTo>
                        <a:pt x="87" y="1"/>
                        <a:pt x="1" y="87"/>
                        <a:pt x="1" y="193"/>
                      </a:cubicBezTo>
                      <a:cubicBezTo>
                        <a:pt x="1" y="301"/>
                        <a:pt x="87" y="387"/>
                        <a:pt x="195" y="387"/>
                      </a:cubicBezTo>
                      <a:cubicBezTo>
                        <a:pt x="302" y="387"/>
                        <a:pt x="389" y="301"/>
                        <a:pt x="389" y="193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6" name="Google Shape;4396;p21"/>
                <p:cNvSpPr/>
                <p:nvPr/>
              </p:nvSpPr>
              <p:spPr>
                <a:xfrm>
                  <a:off x="953700" y="1209400"/>
                  <a:ext cx="9725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8" extrusionOk="0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3"/>
                      </a:cubicBezTo>
                      <a:cubicBezTo>
                        <a:pt x="1" y="301"/>
                        <a:pt x="89" y="387"/>
                        <a:pt x="195" y="387"/>
                      </a:cubicBezTo>
                      <a:cubicBezTo>
                        <a:pt x="302" y="387"/>
                        <a:pt x="389" y="301"/>
                        <a:pt x="389" y="193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7" name="Google Shape;4397;p21"/>
                <p:cNvSpPr/>
                <p:nvPr/>
              </p:nvSpPr>
              <p:spPr>
                <a:xfrm>
                  <a:off x="993450" y="1209400"/>
                  <a:ext cx="9725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8" extrusionOk="0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3"/>
                      </a:cubicBezTo>
                      <a:cubicBezTo>
                        <a:pt x="1" y="301"/>
                        <a:pt x="89" y="387"/>
                        <a:pt x="195" y="387"/>
                      </a:cubicBezTo>
                      <a:cubicBezTo>
                        <a:pt x="303" y="387"/>
                        <a:pt x="389" y="301"/>
                        <a:pt x="389" y="193"/>
                      </a:cubicBezTo>
                      <a:cubicBezTo>
                        <a:pt x="389" y="87"/>
                        <a:pt x="303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8" name="Google Shape;4398;p21"/>
                <p:cNvSpPr/>
                <p:nvPr/>
              </p:nvSpPr>
              <p:spPr>
                <a:xfrm>
                  <a:off x="1033225" y="1209400"/>
                  <a:ext cx="9725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8" extrusionOk="0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3"/>
                      </a:cubicBezTo>
                      <a:cubicBezTo>
                        <a:pt x="0" y="301"/>
                        <a:pt x="88" y="387"/>
                        <a:pt x="194" y="387"/>
                      </a:cubicBezTo>
                      <a:cubicBezTo>
                        <a:pt x="302" y="387"/>
                        <a:pt x="388" y="301"/>
                        <a:pt x="388" y="193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9" name="Google Shape;4399;p21"/>
                <p:cNvSpPr/>
                <p:nvPr/>
              </p:nvSpPr>
              <p:spPr>
                <a:xfrm>
                  <a:off x="1072975" y="1209400"/>
                  <a:ext cx="9725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8" extrusionOk="0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3"/>
                      </a:cubicBezTo>
                      <a:cubicBezTo>
                        <a:pt x="0" y="301"/>
                        <a:pt x="88" y="387"/>
                        <a:pt x="194" y="387"/>
                      </a:cubicBezTo>
                      <a:cubicBezTo>
                        <a:pt x="302" y="387"/>
                        <a:pt x="388" y="301"/>
                        <a:pt x="388" y="193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0" name="Google Shape;4400;p21"/>
                <p:cNvSpPr/>
                <p:nvPr/>
              </p:nvSpPr>
              <p:spPr>
                <a:xfrm>
                  <a:off x="1112725" y="1209400"/>
                  <a:ext cx="9725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8" extrusionOk="0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3"/>
                      </a:cubicBezTo>
                      <a:cubicBezTo>
                        <a:pt x="0" y="301"/>
                        <a:pt x="88" y="387"/>
                        <a:pt x="194" y="387"/>
                      </a:cubicBezTo>
                      <a:cubicBezTo>
                        <a:pt x="302" y="387"/>
                        <a:pt x="388" y="301"/>
                        <a:pt x="388" y="193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1" name="Google Shape;4401;p21"/>
                <p:cNvSpPr/>
                <p:nvPr/>
              </p:nvSpPr>
              <p:spPr>
                <a:xfrm>
                  <a:off x="1152500" y="1209400"/>
                  <a:ext cx="9700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8" extrusionOk="0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3"/>
                      </a:cubicBezTo>
                      <a:cubicBezTo>
                        <a:pt x="1" y="301"/>
                        <a:pt x="87" y="387"/>
                        <a:pt x="193" y="387"/>
                      </a:cubicBezTo>
                      <a:cubicBezTo>
                        <a:pt x="301" y="387"/>
                        <a:pt x="388" y="301"/>
                        <a:pt x="388" y="193"/>
                      </a:cubicBezTo>
                      <a:cubicBezTo>
                        <a:pt x="388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2" name="Google Shape;4402;p21"/>
                <p:cNvSpPr/>
                <p:nvPr/>
              </p:nvSpPr>
              <p:spPr>
                <a:xfrm>
                  <a:off x="1192275" y="1209400"/>
                  <a:ext cx="9675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8" extrusionOk="0">
                      <a:moveTo>
                        <a:pt x="193" y="1"/>
                      </a:moveTo>
                      <a:cubicBezTo>
                        <a:pt x="86" y="1"/>
                        <a:pt x="0" y="87"/>
                        <a:pt x="0" y="193"/>
                      </a:cubicBezTo>
                      <a:cubicBezTo>
                        <a:pt x="0" y="301"/>
                        <a:pt x="86" y="387"/>
                        <a:pt x="193" y="387"/>
                      </a:cubicBezTo>
                      <a:cubicBezTo>
                        <a:pt x="300" y="387"/>
                        <a:pt x="387" y="301"/>
                        <a:pt x="387" y="193"/>
                      </a:cubicBezTo>
                      <a:cubicBezTo>
                        <a:pt x="387" y="87"/>
                        <a:pt x="300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3" name="Google Shape;4403;p21"/>
                <p:cNvSpPr/>
                <p:nvPr/>
              </p:nvSpPr>
              <p:spPr>
                <a:xfrm>
                  <a:off x="1232025" y="1209400"/>
                  <a:ext cx="9675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8" extrusionOk="0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3"/>
                      </a:cubicBezTo>
                      <a:cubicBezTo>
                        <a:pt x="0" y="301"/>
                        <a:pt x="87" y="387"/>
                        <a:pt x="194" y="387"/>
                      </a:cubicBezTo>
                      <a:cubicBezTo>
                        <a:pt x="300" y="387"/>
                        <a:pt x="387" y="301"/>
                        <a:pt x="387" y="193"/>
                      </a:cubicBezTo>
                      <a:cubicBezTo>
                        <a:pt x="387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4" name="Google Shape;4404;p21"/>
                <p:cNvSpPr/>
                <p:nvPr/>
              </p:nvSpPr>
              <p:spPr>
                <a:xfrm>
                  <a:off x="276225" y="1175300"/>
                  <a:ext cx="11375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8" extrusionOk="0">
                      <a:moveTo>
                        <a:pt x="263" y="0"/>
                      </a:moveTo>
                      <a:cubicBezTo>
                        <a:pt x="262" y="0"/>
                        <a:pt x="261" y="0"/>
                        <a:pt x="260" y="0"/>
                      </a:cubicBezTo>
                      <a:cubicBezTo>
                        <a:pt x="87" y="0"/>
                        <a:pt x="1" y="208"/>
                        <a:pt x="124" y="331"/>
                      </a:cubicBezTo>
                      <a:cubicBezTo>
                        <a:pt x="163" y="370"/>
                        <a:pt x="211" y="388"/>
                        <a:pt x="259" y="388"/>
                      </a:cubicBezTo>
                      <a:cubicBezTo>
                        <a:pt x="358" y="388"/>
                        <a:pt x="454" y="310"/>
                        <a:pt x="454" y="194"/>
                      </a:cubicBezTo>
                      <a:cubicBezTo>
                        <a:pt x="454" y="88"/>
                        <a:pt x="369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5" name="Google Shape;4405;p21"/>
                <p:cNvSpPr/>
                <p:nvPr/>
              </p:nvSpPr>
              <p:spPr>
                <a:xfrm>
                  <a:off x="317625" y="1175300"/>
                  <a:ext cx="972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7" extrusionOk="0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1"/>
                        <a:pt x="87" y="387"/>
                        <a:pt x="194" y="387"/>
                      </a:cubicBezTo>
                      <a:cubicBezTo>
                        <a:pt x="302" y="387"/>
                        <a:pt x="388" y="301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6" name="Google Shape;4406;p21"/>
                <p:cNvSpPr/>
                <p:nvPr/>
              </p:nvSpPr>
              <p:spPr>
                <a:xfrm>
                  <a:off x="355750" y="1175300"/>
                  <a:ext cx="11350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8" extrusionOk="0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87" y="0"/>
                        <a:pt x="0" y="208"/>
                        <a:pt x="123" y="331"/>
                      </a:cubicBezTo>
                      <a:cubicBezTo>
                        <a:pt x="162" y="370"/>
                        <a:pt x="210" y="388"/>
                        <a:pt x="258" y="388"/>
                      </a:cubicBezTo>
                      <a:cubicBezTo>
                        <a:pt x="357" y="388"/>
                        <a:pt x="453" y="310"/>
                        <a:pt x="453" y="194"/>
                      </a:cubicBezTo>
                      <a:cubicBezTo>
                        <a:pt x="453" y="88"/>
                        <a:pt x="369" y="0"/>
                        <a:pt x="2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7" name="Google Shape;4407;p21"/>
                <p:cNvSpPr/>
                <p:nvPr/>
              </p:nvSpPr>
              <p:spPr>
                <a:xfrm>
                  <a:off x="397125" y="1175300"/>
                  <a:ext cx="972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7" extrusionOk="0">
                      <a:moveTo>
                        <a:pt x="195" y="0"/>
                      </a:moveTo>
                      <a:cubicBezTo>
                        <a:pt x="88" y="0"/>
                        <a:pt x="1" y="87"/>
                        <a:pt x="1" y="194"/>
                      </a:cubicBezTo>
                      <a:cubicBezTo>
                        <a:pt x="1" y="301"/>
                        <a:pt x="88" y="387"/>
                        <a:pt x="195" y="387"/>
                      </a:cubicBezTo>
                      <a:cubicBezTo>
                        <a:pt x="302" y="387"/>
                        <a:pt x="389" y="301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8" name="Google Shape;4408;p21"/>
                <p:cNvSpPr/>
                <p:nvPr/>
              </p:nvSpPr>
              <p:spPr>
                <a:xfrm>
                  <a:off x="435250" y="117530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0"/>
                      </a:moveTo>
                      <a:cubicBezTo>
                        <a:pt x="87" y="0"/>
                        <a:pt x="0" y="208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9" name="Google Shape;4409;p21"/>
                <p:cNvSpPr/>
                <p:nvPr/>
              </p:nvSpPr>
              <p:spPr>
                <a:xfrm>
                  <a:off x="475025" y="1175300"/>
                  <a:ext cx="113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" h="389" extrusionOk="0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258" y="0"/>
                        <a:pt x="258" y="0"/>
                        <a:pt x="257" y="0"/>
                      </a:cubicBezTo>
                      <a:cubicBezTo>
                        <a:pt x="85" y="0"/>
                        <a:pt x="0" y="209"/>
                        <a:pt x="121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7" y="389"/>
                        <a:pt x="453" y="311"/>
                        <a:pt x="453" y="194"/>
                      </a:cubicBezTo>
                      <a:cubicBezTo>
                        <a:pt x="453" y="88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0" name="Google Shape;4410;p21"/>
                <p:cNvSpPr/>
                <p:nvPr/>
              </p:nvSpPr>
              <p:spPr>
                <a:xfrm>
                  <a:off x="516425" y="1175300"/>
                  <a:ext cx="967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7" extrusionOk="0">
                      <a:moveTo>
                        <a:pt x="193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1"/>
                        <a:pt x="87" y="387"/>
                        <a:pt x="193" y="387"/>
                      </a:cubicBezTo>
                      <a:cubicBezTo>
                        <a:pt x="301" y="387"/>
                        <a:pt x="387" y="301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1" name="Google Shape;4411;p21"/>
                <p:cNvSpPr/>
                <p:nvPr/>
              </p:nvSpPr>
              <p:spPr>
                <a:xfrm>
                  <a:off x="554525" y="117530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3" y="0"/>
                      </a:moveTo>
                      <a:cubicBezTo>
                        <a:pt x="262" y="0"/>
                        <a:pt x="261" y="0"/>
                        <a:pt x="261" y="0"/>
                      </a:cubicBezTo>
                      <a:cubicBezTo>
                        <a:pt x="260" y="0"/>
                        <a:pt x="259" y="0"/>
                        <a:pt x="259" y="0"/>
                      </a:cubicBezTo>
                      <a:cubicBezTo>
                        <a:pt x="86" y="0"/>
                        <a:pt x="0" y="209"/>
                        <a:pt x="123" y="331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8" y="389"/>
                        <a:pt x="453" y="311"/>
                        <a:pt x="453" y="194"/>
                      </a:cubicBezTo>
                      <a:cubicBezTo>
                        <a:pt x="453" y="88"/>
                        <a:pt x="368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2" name="Google Shape;4412;p21"/>
                <p:cNvSpPr/>
                <p:nvPr/>
              </p:nvSpPr>
              <p:spPr>
                <a:xfrm>
                  <a:off x="595925" y="1175300"/>
                  <a:ext cx="9700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7" extrusionOk="0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1"/>
                        <a:pt x="87" y="387"/>
                        <a:pt x="193" y="387"/>
                      </a:cubicBezTo>
                      <a:cubicBezTo>
                        <a:pt x="301" y="387"/>
                        <a:pt x="387" y="301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3" name="Google Shape;4413;p21"/>
                <p:cNvSpPr/>
                <p:nvPr/>
              </p:nvSpPr>
              <p:spPr>
                <a:xfrm>
                  <a:off x="634025" y="117530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4" y="0"/>
                      </a:moveTo>
                      <a:cubicBezTo>
                        <a:pt x="263" y="0"/>
                        <a:pt x="262" y="0"/>
                        <a:pt x="261" y="0"/>
                      </a:cubicBezTo>
                      <a:cubicBezTo>
                        <a:pt x="260" y="0"/>
                        <a:pt x="260" y="0"/>
                        <a:pt x="259" y="0"/>
                      </a:cubicBezTo>
                      <a:cubicBezTo>
                        <a:pt x="87" y="0"/>
                        <a:pt x="1" y="209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5" y="194"/>
                      </a:cubicBezTo>
                      <a:cubicBezTo>
                        <a:pt x="455" y="88"/>
                        <a:pt x="368" y="0"/>
                        <a:pt x="26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4" name="Google Shape;4414;p21"/>
                <p:cNvSpPr/>
                <p:nvPr/>
              </p:nvSpPr>
              <p:spPr>
                <a:xfrm>
                  <a:off x="673775" y="117530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1" y="0"/>
                      </a:moveTo>
                      <a:cubicBezTo>
                        <a:pt x="88" y="0"/>
                        <a:pt x="0" y="208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1"/>
                        <a:pt x="455" y="194"/>
                      </a:cubicBezTo>
                      <a:cubicBezTo>
                        <a:pt x="455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5" name="Google Shape;4415;p21"/>
                <p:cNvSpPr/>
                <p:nvPr/>
              </p:nvSpPr>
              <p:spPr>
                <a:xfrm>
                  <a:off x="715200" y="1175300"/>
                  <a:ext cx="972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7" extrusionOk="0">
                      <a:moveTo>
                        <a:pt x="194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1"/>
                        <a:pt x="86" y="387"/>
                        <a:pt x="194" y="387"/>
                      </a:cubicBezTo>
                      <a:cubicBezTo>
                        <a:pt x="300" y="387"/>
                        <a:pt x="388" y="301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6" name="Google Shape;4416;p21"/>
                <p:cNvSpPr/>
                <p:nvPr/>
              </p:nvSpPr>
              <p:spPr>
                <a:xfrm>
                  <a:off x="753300" y="117530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3" y="0"/>
                      </a:moveTo>
                      <a:cubicBezTo>
                        <a:pt x="262" y="0"/>
                        <a:pt x="261" y="0"/>
                        <a:pt x="260" y="0"/>
                      </a:cubicBezTo>
                      <a:cubicBezTo>
                        <a:pt x="87" y="0"/>
                        <a:pt x="1" y="208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4" y="194"/>
                      </a:cubicBezTo>
                      <a:cubicBezTo>
                        <a:pt x="454" y="88"/>
                        <a:pt x="368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7" name="Google Shape;4417;p21"/>
                <p:cNvSpPr/>
                <p:nvPr/>
              </p:nvSpPr>
              <p:spPr>
                <a:xfrm>
                  <a:off x="794700" y="1175300"/>
                  <a:ext cx="972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7" extrusionOk="0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1"/>
                        <a:pt x="87" y="387"/>
                        <a:pt x="194" y="387"/>
                      </a:cubicBezTo>
                      <a:cubicBezTo>
                        <a:pt x="300" y="387"/>
                        <a:pt x="388" y="301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8" name="Google Shape;4418;p21"/>
                <p:cNvSpPr/>
                <p:nvPr/>
              </p:nvSpPr>
              <p:spPr>
                <a:xfrm>
                  <a:off x="832825" y="117530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87" y="0"/>
                        <a:pt x="0" y="208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1"/>
                        <a:pt x="453" y="194"/>
                      </a:cubicBezTo>
                      <a:cubicBezTo>
                        <a:pt x="453" y="88"/>
                        <a:pt x="369" y="0"/>
                        <a:pt x="2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9" name="Google Shape;4419;p21"/>
                <p:cNvSpPr/>
                <p:nvPr/>
              </p:nvSpPr>
              <p:spPr>
                <a:xfrm>
                  <a:off x="872575" y="117530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2" y="0"/>
                      </a:moveTo>
                      <a:cubicBezTo>
                        <a:pt x="261" y="0"/>
                        <a:pt x="261" y="0"/>
                        <a:pt x="260" y="0"/>
                      </a:cubicBezTo>
                      <a:cubicBezTo>
                        <a:pt x="259" y="0"/>
                        <a:pt x="258" y="0"/>
                        <a:pt x="258" y="0"/>
                      </a:cubicBezTo>
                      <a:cubicBezTo>
                        <a:pt x="86" y="0"/>
                        <a:pt x="1" y="209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8"/>
                        <a:pt x="369" y="0"/>
                        <a:pt x="2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0" name="Google Shape;4420;p21"/>
                <p:cNvSpPr/>
                <p:nvPr/>
              </p:nvSpPr>
              <p:spPr>
                <a:xfrm>
                  <a:off x="913950" y="1175300"/>
                  <a:ext cx="972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7" extrusionOk="0">
                      <a:moveTo>
                        <a:pt x="195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1"/>
                        <a:pt x="87" y="387"/>
                        <a:pt x="195" y="387"/>
                      </a:cubicBezTo>
                      <a:cubicBezTo>
                        <a:pt x="302" y="387"/>
                        <a:pt x="389" y="301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1" name="Google Shape;4421;p21"/>
                <p:cNvSpPr/>
                <p:nvPr/>
              </p:nvSpPr>
              <p:spPr>
                <a:xfrm>
                  <a:off x="953700" y="1175300"/>
                  <a:ext cx="972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7" extrusionOk="0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1"/>
                        <a:pt x="89" y="387"/>
                        <a:pt x="195" y="387"/>
                      </a:cubicBezTo>
                      <a:cubicBezTo>
                        <a:pt x="302" y="387"/>
                        <a:pt x="389" y="301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2" name="Google Shape;4422;p21"/>
                <p:cNvSpPr/>
                <p:nvPr/>
              </p:nvSpPr>
              <p:spPr>
                <a:xfrm>
                  <a:off x="993450" y="1175300"/>
                  <a:ext cx="972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7" extrusionOk="0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1"/>
                        <a:pt x="89" y="387"/>
                        <a:pt x="195" y="387"/>
                      </a:cubicBezTo>
                      <a:cubicBezTo>
                        <a:pt x="303" y="387"/>
                        <a:pt x="389" y="301"/>
                        <a:pt x="389" y="194"/>
                      </a:cubicBezTo>
                      <a:cubicBezTo>
                        <a:pt x="389" y="87"/>
                        <a:pt x="303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3" name="Google Shape;4423;p21"/>
                <p:cNvSpPr/>
                <p:nvPr/>
              </p:nvSpPr>
              <p:spPr>
                <a:xfrm>
                  <a:off x="1033225" y="1175300"/>
                  <a:ext cx="972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7" extrusionOk="0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1"/>
                        <a:pt x="88" y="387"/>
                        <a:pt x="194" y="387"/>
                      </a:cubicBezTo>
                      <a:cubicBezTo>
                        <a:pt x="302" y="387"/>
                        <a:pt x="388" y="301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4" name="Google Shape;4424;p21"/>
                <p:cNvSpPr/>
                <p:nvPr/>
              </p:nvSpPr>
              <p:spPr>
                <a:xfrm>
                  <a:off x="1072975" y="1175300"/>
                  <a:ext cx="972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7" extrusionOk="0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1"/>
                        <a:pt x="88" y="387"/>
                        <a:pt x="194" y="387"/>
                      </a:cubicBezTo>
                      <a:cubicBezTo>
                        <a:pt x="302" y="387"/>
                        <a:pt x="388" y="301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5" name="Google Shape;4425;p21"/>
                <p:cNvSpPr/>
                <p:nvPr/>
              </p:nvSpPr>
              <p:spPr>
                <a:xfrm>
                  <a:off x="1112725" y="1175300"/>
                  <a:ext cx="972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7" extrusionOk="0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1"/>
                        <a:pt x="88" y="387"/>
                        <a:pt x="194" y="387"/>
                      </a:cubicBezTo>
                      <a:cubicBezTo>
                        <a:pt x="302" y="387"/>
                        <a:pt x="388" y="301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6" name="Google Shape;4426;p21"/>
                <p:cNvSpPr/>
                <p:nvPr/>
              </p:nvSpPr>
              <p:spPr>
                <a:xfrm>
                  <a:off x="1152500" y="1175300"/>
                  <a:ext cx="9700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7" extrusionOk="0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1"/>
                        <a:pt x="87" y="387"/>
                        <a:pt x="193" y="387"/>
                      </a:cubicBezTo>
                      <a:cubicBezTo>
                        <a:pt x="301" y="387"/>
                        <a:pt x="388" y="301"/>
                        <a:pt x="388" y="194"/>
                      </a:cubicBezTo>
                      <a:cubicBezTo>
                        <a:pt x="388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7" name="Google Shape;4427;p21"/>
                <p:cNvSpPr/>
                <p:nvPr/>
              </p:nvSpPr>
              <p:spPr>
                <a:xfrm>
                  <a:off x="1192275" y="1175300"/>
                  <a:ext cx="967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7" extrusionOk="0">
                      <a:moveTo>
                        <a:pt x="193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1"/>
                        <a:pt x="86" y="387"/>
                        <a:pt x="193" y="387"/>
                      </a:cubicBezTo>
                      <a:cubicBezTo>
                        <a:pt x="300" y="387"/>
                        <a:pt x="387" y="301"/>
                        <a:pt x="387" y="194"/>
                      </a:cubicBezTo>
                      <a:cubicBezTo>
                        <a:pt x="387" y="87"/>
                        <a:pt x="300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8" name="Google Shape;4428;p21"/>
                <p:cNvSpPr/>
                <p:nvPr/>
              </p:nvSpPr>
              <p:spPr>
                <a:xfrm>
                  <a:off x="1232025" y="1175300"/>
                  <a:ext cx="967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7" extrusionOk="0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1"/>
                        <a:pt x="87" y="387"/>
                        <a:pt x="194" y="387"/>
                      </a:cubicBezTo>
                      <a:cubicBezTo>
                        <a:pt x="300" y="387"/>
                        <a:pt x="387" y="301"/>
                        <a:pt x="387" y="194"/>
                      </a:cubicBezTo>
                      <a:cubicBezTo>
                        <a:pt x="387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9" name="Google Shape;4429;p21"/>
                <p:cNvSpPr/>
                <p:nvPr/>
              </p:nvSpPr>
              <p:spPr>
                <a:xfrm>
                  <a:off x="236475" y="114120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0" y="0"/>
                      </a:moveTo>
                      <a:cubicBezTo>
                        <a:pt x="87" y="0"/>
                        <a:pt x="1" y="209"/>
                        <a:pt x="122" y="331"/>
                      </a:cubicBezTo>
                      <a:cubicBezTo>
                        <a:pt x="162" y="370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0" name="Google Shape;4430;p21"/>
                <p:cNvSpPr/>
                <p:nvPr/>
              </p:nvSpPr>
              <p:spPr>
                <a:xfrm>
                  <a:off x="276225" y="1141200"/>
                  <a:ext cx="11375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8" extrusionOk="0">
                      <a:moveTo>
                        <a:pt x="260" y="0"/>
                      </a:moveTo>
                      <a:cubicBezTo>
                        <a:pt x="87" y="0"/>
                        <a:pt x="1" y="208"/>
                        <a:pt x="124" y="331"/>
                      </a:cubicBezTo>
                      <a:cubicBezTo>
                        <a:pt x="163" y="370"/>
                        <a:pt x="211" y="387"/>
                        <a:pt x="259" y="387"/>
                      </a:cubicBezTo>
                      <a:cubicBezTo>
                        <a:pt x="358" y="387"/>
                        <a:pt x="454" y="310"/>
                        <a:pt x="454" y="194"/>
                      </a:cubicBezTo>
                      <a:cubicBezTo>
                        <a:pt x="454" y="87"/>
                        <a:pt x="368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1" name="Google Shape;4431;p21"/>
                <p:cNvSpPr/>
                <p:nvPr/>
              </p:nvSpPr>
              <p:spPr>
                <a:xfrm>
                  <a:off x="317625" y="1141200"/>
                  <a:ext cx="972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7" extrusionOk="0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0"/>
                        <a:pt x="87" y="387"/>
                        <a:pt x="194" y="387"/>
                      </a:cubicBezTo>
                      <a:cubicBezTo>
                        <a:pt x="302" y="387"/>
                        <a:pt x="388" y="300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2" name="Google Shape;4432;p21"/>
                <p:cNvSpPr/>
                <p:nvPr/>
              </p:nvSpPr>
              <p:spPr>
                <a:xfrm>
                  <a:off x="355750" y="1141200"/>
                  <a:ext cx="11350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8" extrusionOk="0">
                      <a:moveTo>
                        <a:pt x="259" y="0"/>
                      </a:moveTo>
                      <a:cubicBezTo>
                        <a:pt x="87" y="0"/>
                        <a:pt x="0" y="208"/>
                        <a:pt x="123" y="331"/>
                      </a:cubicBezTo>
                      <a:cubicBezTo>
                        <a:pt x="162" y="370"/>
                        <a:pt x="210" y="387"/>
                        <a:pt x="258" y="387"/>
                      </a:cubicBezTo>
                      <a:cubicBezTo>
                        <a:pt x="357" y="387"/>
                        <a:pt x="453" y="310"/>
                        <a:pt x="453" y="194"/>
                      </a:cubicBezTo>
                      <a:cubicBezTo>
                        <a:pt x="453" y="87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3" name="Google Shape;4433;p21"/>
                <p:cNvSpPr/>
                <p:nvPr/>
              </p:nvSpPr>
              <p:spPr>
                <a:xfrm>
                  <a:off x="397125" y="1141200"/>
                  <a:ext cx="972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7" extrusionOk="0">
                      <a:moveTo>
                        <a:pt x="195" y="0"/>
                      </a:moveTo>
                      <a:cubicBezTo>
                        <a:pt x="88" y="0"/>
                        <a:pt x="1" y="87"/>
                        <a:pt x="1" y="194"/>
                      </a:cubicBezTo>
                      <a:cubicBezTo>
                        <a:pt x="1" y="300"/>
                        <a:pt x="88" y="387"/>
                        <a:pt x="195" y="387"/>
                      </a:cubicBezTo>
                      <a:cubicBezTo>
                        <a:pt x="302" y="387"/>
                        <a:pt x="389" y="300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4" name="Google Shape;4434;p21"/>
                <p:cNvSpPr/>
                <p:nvPr/>
              </p:nvSpPr>
              <p:spPr>
                <a:xfrm>
                  <a:off x="435250" y="114120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0"/>
                      </a:moveTo>
                      <a:cubicBezTo>
                        <a:pt x="87" y="0"/>
                        <a:pt x="0" y="209"/>
                        <a:pt x="123" y="331"/>
                      </a:cubicBezTo>
                      <a:cubicBezTo>
                        <a:pt x="163" y="370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5" name="Google Shape;4435;p21"/>
                <p:cNvSpPr/>
                <p:nvPr/>
              </p:nvSpPr>
              <p:spPr>
                <a:xfrm>
                  <a:off x="475000" y="114120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0"/>
                      </a:moveTo>
                      <a:cubicBezTo>
                        <a:pt x="87" y="0"/>
                        <a:pt x="1" y="208"/>
                        <a:pt x="122" y="331"/>
                      </a:cubicBezTo>
                      <a:cubicBezTo>
                        <a:pt x="162" y="370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6" name="Google Shape;4436;p21"/>
                <p:cNvSpPr/>
                <p:nvPr/>
              </p:nvSpPr>
              <p:spPr>
                <a:xfrm>
                  <a:off x="516425" y="1141200"/>
                  <a:ext cx="967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7" extrusionOk="0">
                      <a:moveTo>
                        <a:pt x="193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0"/>
                        <a:pt x="87" y="387"/>
                        <a:pt x="193" y="387"/>
                      </a:cubicBezTo>
                      <a:cubicBezTo>
                        <a:pt x="301" y="387"/>
                        <a:pt x="387" y="300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7" name="Google Shape;4437;p21"/>
                <p:cNvSpPr/>
                <p:nvPr/>
              </p:nvSpPr>
              <p:spPr>
                <a:xfrm>
                  <a:off x="554500" y="114120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2" y="0"/>
                      </a:moveTo>
                      <a:cubicBezTo>
                        <a:pt x="87" y="0"/>
                        <a:pt x="1" y="208"/>
                        <a:pt x="124" y="331"/>
                      </a:cubicBezTo>
                      <a:cubicBezTo>
                        <a:pt x="163" y="370"/>
                        <a:pt x="212" y="388"/>
                        <a:pt x="260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8" name="Google Shape;4438;p21"/>
                <p:cNvSpPr/>
                <p:nvPr/>
              </p:nvSpPr>
              <p:spPr>
                <a:xfrm>
                  <a:off x="595925" y="1141200"/>
                  <a:ext cx="9700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7" extrusionOk="0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0"/>
                        <a:pt x="87" y="387"/>
                        <a:pt x="193" y="387"/>
                      </a:cubicBezTo>
                      <a:cubicBezTo>
                        <a:pt x="301" y="387"/>
                        <a:pt x="387" y="300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9" name="Google Shape;4439;p21"/>
                <p:cNvSpPr/>
                <p:nvPr/>
              </p:nvSpPr>
              <p:spPr>
                <a:xfrm>
                  <a:off x="634025" y="114120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1" y="0"/>
                      </a:moveTo>
                      <a:cubicBezTo>
                        <a:pt x="88" y="0"/>
                        <a:pt x="0" y="208"/>
                        <a:pt x="123" y="331"/>
                      </a:cubicBezTo>
                      <a:cubicBezTo>
                        <a:pt x="163" y="370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3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0" name="Google Shape;4440;p21"/>
                <p:cNvSpPr/>
                <p:nvPr/>
              </p:nvSpPr>
              <p:spPr>
                <a:xfrm>
                  <a:off x="673775" y="114120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1" y="0"/>
                      </a:moveTo>
                      <a:cubicBezTo>
                        <a:pt x="88" y="0"/>
                        <a:pt x="0" y="209"/>
                        <a:pt x="123" y="331"/>
                      </a:cubicBezTo>
                      <a:cubicBezTo>
                        <a:pt x="163" y="370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3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1" name="Google Shape;4441;p21"/>
                <p:cNvSpPr/>
                <p:nvPr/>
              </p:nvSpPr>
              <p:spPr>
                <a:xfrm>
                  <a:off x="715200" y="1141200"/>
                  <a:ext cx="972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7" extrusionOk="0">
                      <a:moveTo>
                        <a:pt x="194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0"/>
                        <a:pt x="86" y="387"/>
                        <a:pt x="194" y="387"/>
                      </a:cubicBezTo>
                      <a:cubicBezTo>
                        <a:pt x="300" y="387"/>
                        <a:pt x="388" y="300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2" name="Google Shape;4442;p21"/>
                <p:cNvSpPr/>
                <p:nvPr/>
              </p:nvSpPr>
              <p:spPr>
                <a:xfrm>
                  <a:off x="753300" y="114120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0" y="0"/>
                      </a:moveTo>
                      <a:cubicBezTo>
                        <a:pt x="87" y="0"/>
                        <a:pt x="1" y="209"/>
                        <a:pt x="122" y="331"/>
                      </a:cubicBezTo>
                      <a:cubicBezTo>
                        <a:pt x="162" y="370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3" name="Google Shape;4443;p21"/>
                <p:cNvSpPr/>
                <p:nvPr/>
              </p:nvSpPr>
              <p:spPr>
                <a:xfrm>
                  <a:off x="794700" y="1141200"/>
                  <a:ext cx="972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7" extrusionOk="0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0"/>
                        <a:pt x="87" y="387"/>
                        <a:pt x="194" y="387"/>
                      </a:cubicBezTo>
                      <a:cubicBezTo>
                        <a:pt x="300" y="387"/>
                        <a:pt x="388" y="300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4" name="Google Shape;4444;p21"/>
                <p:cNvSpPr/>
                <p:nvPr/>
              </p:nvSpPr>
              <p:spPr>
                <a:xfrm>
                  <a:off x="832825" y="114120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0"/>
                      </a:moveTo>
                      <a:cubicBezTo>
                        <a:pt x="87" y="0"/>
                        <a:pt x="0" y="209"/>
                        <a:pt x="122" y="331"/>
                      </a:cubicBezTo>
                      <a:cubicBezTo>
                        <a:pt x="161" y="370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6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5" name="Google Shape;4445;p21"/>
                <p:cNvSpPr/>
                <p:nvPr/>
              </p:nvSpPr>
              <p:spPr>
                <a:xfrm>
                  <a:off x="872575" y="114120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0"/>
                      </a:moveTo>
                      <a:cubicBezTo>
                        <a:pt x="87" y="0"/>
                        <a:pt x="0" y="208"/>
                        <a:pt x="122" y="331"/>
                      </a:cubicBezTo>
                      <a:cubicBezTo>
                        <a:pt x="161" y="370"/>
                        <a:pt x="210" y="388"/>
                        <a:pt x="258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6" name="Google Shape;4446;p21"/>
                <p:cNvSpPr/>
                <p:nvPr/>
              </p:nvSpPr>
              <p:spPr>
                <a:xfrm>
                  <a:off x="913950" y="1141200"/>
                  <a:ext cx="972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7" extrusionOk="0">
                      <a:moveTo>
                        <a:pt x="195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0"/>
                        <a:pt x="87" y="387"/>
                        <a:pt x="195" y="387"/>
                      </a:cubicBezTo>
                      <a:cubicBezTo>
                        <a:pt x="302" y="387"/>
                        <a:pt x="389" y="300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7" name="Google Shape;4447;p21"/>
                <p:cNvSpPr/>
                <p:nvPr/>
              </p:nvSpPr>
              <p:spPr>
                <a:xfrm>
                  <a:off x="953700" y="1141200"/>
                  <a:ext cx="972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7" extrusionOk="0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0"/>
                        <a:pt x="89" y="387"/>
                        <a:pt x="195" y="387"/>
                      </a:cubicBezTo>
                      <a:cubicBezTo>
                        <a:pt x="302" y="387"/>
                        <a:pt x="389" y="300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8" name="Google Shape;4448;p21"/>
                <p:cNvSpPr/>
                <p:nvPr/>
              </p:nvSpPr>
              <p:spPr>
                <a:xfrm>
                  <a:off x="993450" y="1141200"/>
                  <a:ext cx="972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7" extrusionOk="0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0"/>
                        <a:pt x="89" y="387"/>
                        <a:pt x="195" y="387"/>
                      </a:cubicBezTo>
                      <a:cubicBezTo>
                        <a:pt x="303" y="387"/>
                        <a:pt x="389" y="300"/>
                        <a:pt x="389" y="194"/>
                      </a:cubicBezTo>
                      <a:cubicBezTo>
                        <a:pt x="389" y="87"/>
                        <a:pt x="303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9" name="Google Shape;4449;p21"/>
                <p:cNvSpPr/>
                <p:nvPr/>
              </p:nvSpPr>
              <p:spPr>
                <a:xfrm>
                  <a:off x="1033225" y="1141200"/>
                  <a:ext cx="972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7" extrusionOk="0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0"/>
                        <a:pt x="88" y="387"/>
                        <a:pt x="194" y="387"/>
                      </a:cubicBezTo>
                      <a:cubicBezTo>
                        <a:pt x="302" y="387"/>
                        <a:pt x="388" y="300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0" name="Google Shape;4450;p21"/>
                <p:cNvSpPr/>
                <p:nvPr/>
              </p:nvSpPr>
              <p:spPr>
                <a:xfrm>
                  <a:off x="1072975" y="1141200"/>
                  <a:ext cx="972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7" extrusionOk="0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0"/>
                        <a:pt x="88" y="387"/>
                        <a:pt x="194" y="387"/>
                      </a:cubicBezTo>
                      <a:cubicBezTo>
                        <a:pt x="302" y="387"/>
                        <a:pt x="388" y="300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1" name="Google Shape;4451;p21"/>
                <p:cNvSpPr/>
                <p:nvPr/>
              </p:nvSpPr>
              <p:spPr>
                <a:xfrm>
                  <a:off x="1112725" y="1141200"/>
                  <a:ext cx="972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7" extrusionOk="0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0"/>
                        <a:pt x="88" y="387"/>
                        <a:pt x="194" y="387"/>
                      </a:cubicBezTo>
                      <a:cubicBezTo>
                        <a:pt x="302" y="387"/>
                        <a:pt x="388" y="300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2" name="Google Shape;4452;p21"/>
                <p:cNvSpPr/>
                <p:nvPr/>
              </p:nvSpPr>
              <p:spPr>
                <a:xfrm>
                  <a:off x="1152500" y="1141200"/>
                  <a:ext cx="9700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7" extrusionOk="0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0"/>
                        <a:pt x="87" y="387"/>
                        <a:pt x="193" y="387"/>
                      </a:cubicBezTo>
                      <a:cubicBezTo>
                        <a:pt x="301" y="387"/>
                        <a:pt x="388" y="300"/>
                        <a:pt x="388" y="194"/>
                      </a:cubicBezTo>
                      <a:cubicBezTo>
                        <a:pt x="388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3" name="Google Shape;4453;p21"/>
                <p:cNvSpPr/>
                <p:nvPr/>
              </p:nvSpPr>
              <p:spPr>
                <a:xfrm>
                  <a:off x="1192275" y="1141200"/>
                  <a:ext cx="967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7" extrusionOk="0">
                      <a:moveTo>
                        <a:pt x="193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0"/>
                        <a:pt x="86" y="387"/>
                        <a:pt x="193" y="387"/>
                      </a:cubicBezTo>
                      <a:cubicBezTo>
                        <a:pt x="300" y="387"/>
                        <a:pt x="387" y="300"/>
                        <a:pt x="387" y="194"/>
                      </a:cubicBezTo>
                      <a:cubicBezTo>
                        <a:pt x="387" y="87"/>
                        <a:pt x="300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4" name="Google Shape;4454;p21"/>
                <p:cNvSpPr/>
                <p:nvPr/>
              </p:nvSpPr>
              <p:spPr>
                <a:xfrm>
                  <a:off x="1232025" y="1141200"/>
                  <a:ext cx="967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7" extrusionOk="0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0"/>
                        <a:pt x="87" y="387"/>
                        <a:pt x="194" y="387"/>
                      </a:cubicBezTo>
                      <a:cubicBezTo>
                        <a:pt x="300" y="387"/>
                        <a:pt x="387" y="300"/>
                        <a:pt x="387" y="194"/>
                      </a:cubicBezTo>
                      <a:cubicBezTo>
                        <a:pt x="387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5" name="Google Shape;4455;p21"/>
                <p:cNvSpPr/>
                <p:nvPr/>
              </p:nvSpPr>
              <p:spPr>
                <a:xfrm>
                  <a:off x="236475" y="110707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0" y="1"/>
                      </a:moveTo>
                      <a:cubicBezTo>
                        <a:pt x="87" y="1"/>
                        <a:pt x="1" y="209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8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6" name="Google Shape;4456;p21"/>
                <p:cNvSpPr/>
                <p:nvPr/>
              </p:nvSpPr>
              <p:spPr>
                <a:xfrm>
                  <a:off x="276225" y="110707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0" y="1"/>
                      </a:moveTo>
                      <a:cubicBezTo>
                        <a:pt x="87" y="1"/>
                        <a:pt x="1" y="209"/>
                        <a:pt x="124" y="331"/>
                      </a:cubicBezTo>
                      <a:cubicBezTo>
                        <a:pt x="163" y="371"/>
                        <a:pt x="212" y="388"/>
                        <a:pt x="259" y="388"/>
                      </a:cubicBezTo>
                      <a:cubicBezTo>
                        <a:pt x="359" y="388"/>
                        <a:pt x="454" y="312"/>
                        <a:pt x="454" y="195"/>
                      </a:cubicBezTo>
                      <a:cubicBezTo>
                        <a:pt x="454" y="87"/>
                        <a:pt x="368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7" name="Google Shape;4457;p21"/>
                <p:cNvSpPr/>
                <p:nvPr/>
              </p:nvSpPr>
              <p:spPr>
                <a:xfrm>
                  <a:off x="317625" y="11070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8" name="Google Shape;4458;p21"/>
                <p:cNvSpPr/>
                <p:nvPr/>
              </p:nvSpPr>
              <p:spPr>
                <a:xfrm>
                  <a:off x="355750" y="1107075"/>
                  <a:ext cx="11350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8" extrusionOk="0">
                      <a:moveTo>
                        <a:pt x="259" y="1"/>
                      </a:moveTo>
                      <a:cubicBezTo>
                        <a:pt x="87" y="1"/>
                        <a:pt x="0" y="209"/>
                        <a:pt x="123" y="331"/>
                      </a:cubicBezTo>
                      <a:cubicBezTo>
                        <a:pt x="162" y="370"/>
                        <a:pt x="210" y="388"/>
                        <a:pt x="258" y="388"/>
                      </a:cubicBezTo>
                      <a:cubicBezTo>
                        <a:pt x="357" y="388"/>
                        <a:pt x="453" y="311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9" name="Google Shape;4459;p21"/>
                <p:cNvSpPr/>
                <p:nvPr/>
              </p:nvSpPr>
              <p:spPr>
                <a:xfrm>
                  <a:off x="397125" y="11070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1"/>
                      </a:moveTo>
                      <a:cubicBezTo>
                        <a:pt x="88" y="1"/>
                        <a:pt x="1" y="87"/>
                        <a:pt x="1" y="195"/>
                      </a:cubicBezTo>
                      <a:cubicBezTo>
                        <a:pt x="1" y="301"/>
                        <a:pt x="88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0" name="Google Shape;4460;p21"/>
                <p:cNvSpPr/>
                <p:nvPr/>
              </p:nvSpPr>
              <p:spPr>
                <a:xfrm>
                  <a:off x="435250" y="110707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1"/>
                      </a:moveTo>
                      <a:cubicBezTo>
                        <a:pt x="87" y="1"/>
                        <a:pt x="0" y="209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1" name="Google Shape;4461;p21"/>
                <p:cNvSpPr/>
                <p:nvPr/>
              </p:nvSpPr>
              <p:spPr>
                <a:xfrm>
                  <a:off x="475000" y="110707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1"/>
                      </a:moveTo>
                      <a:cubicBezTo>
                        <a:pt x="87" y="1"/>
                        <a:pt x="1" y="209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2" name="Google Shape;4462;p21"/>
                <p:cNvSpPr/>
                <p:nvPr/>
              </p:nvSpPr>
              <p:spPr>
                <a:xfrm>
                  <a:off x="516425" y="1107075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3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3" y="389"/>
                      </a:cubicBezTo>
                      <a:cubicBezTo>
                        <a:pt x="301" y="389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3" name="Google Shape;4463;p21"/>
                <p:cNvSpPr/>
                <p:nvPr/>
              </p:nvSpPr>
              <p:spPr>
                <a:xfrm>
                  <a:off x="554500" y="110707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2" y="1"/>
                      </a:moveTo>
                      <a:cubicBezTo>
                        <a:pt x="87" y="1"/>
                        <a:pt x="1" y="209"/>
                        <a:pt x="124" y="331"/>
                      </a:cubicBezTo>
                      <a:cubicBezTo>
                        <a:pt x="163" y="371"/>
                        <a:pt x="212" y="389"/>
                        <a:pt x="259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4" name="Google Shape;4464;p21"/>
                <p:cNvSpPr/>
                <p:nvPr/>
              </p:nvSpPr>
              <p:spPr>
                <a:xfrm>
                  <a:off x="595925" y="1107075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3" y="389"/>
                      </a:cubicBezTo>
                      <a:cubicBezTo>
                        <a:pt x="301" y="389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5" name="Google Shape;4465;p21"/>
                <p:cNvSpPr/>
                <p:nvPr/>
              </p:nvSpPr>
              <p:spPr>
                <a:xfrm>
                  <a:off x="634025" y="110707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1" y="1"/>
                      </a:moveTo>
                      <a:cubicBezTo>
                        <a:pt x="88" y="1"/>
                        <a:pt x="0" y="209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9" y="389"/>
                        <a:pt x="454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6" name="Google Shape;4466;p21"/>
                <p:cNvSpPr/>
                <p:nvPr/>
              </p:nvSpPr>
              <p:spPr>
                <a:xfrm>
                  <a:off x="673775" y="110707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1" y="1"/>
                      </a:moveTo>
                      <a:cubicBezTo>
                        <a:pt x="88" y="1"/>
                        <a:pt x="0" y="209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7" name="Google Shape;4467;p21"/>
                <p:cNvSpPr/>
                <p:nvPr/>
              </p:nvSpPr>
              <p:spPr>
                <a:xfrm>
                  <a:off x="715200" y="11070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6" y="1"/>
                        <a:pt x="0" y="87"/>
                        <a:pt x="0" y="195"/>
                      </a:cubicBezTo>
                      <a:cubicBezTo>
                        <a:pt x="0" y="301"/>
                        <a:pt x="86" y="389"/>
                        <a:pt x="194" y="389"/>
                      </a:cubicBezTo>
                      <a:cubicBezTo>
                        <a:pt x="300" y="389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8" name="Google Shape;4468;p21"/>
                <p:cNvSpPr/>
                <p:nvPr/>
              </p:nvSpPr>
              <p:spPr>
                <a:xfrm>
                  <a:off x="753300" y="110707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0" y="1"/>
                      </a:moveTo>
                      <a:cubicBezTo>
                        <a:pt x="87" y="1"/>
                        <a:pt x="1" y="209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9" name="Google Shape;4469;p21"/>
                <p:cNvSpPr/>
                <p:nvPr/>
              </p:nvSpPr>
              <p:spPr>
                <a:xfrm>
                  <a:off x="794700" y="11070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0" y="389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0" name="Google Shape;4470;p21"/>
                <p:cNvSpPr/>
                <p:nvPr/>
              </p:nvSpPr>
              <p:spPr>
                <a:xfrm>
                  <a:off x="832825" y="110707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1"/>
                      </a:moveTo>
                      <a:cubicBezTo>
                        <a:pt x="87" y="1"/>
                        <a:pt x="0" y="209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1" name="Google Shape;4471;p21"/>
                <p:cNvSpPr/>
                <p:nvPr/>
              </p:nvSpPr>
              <p:spPr>
                <a:xfrm>
                  <a:off x="872575" y="110707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1"/>
                      </a:moveTo>
                      <a:cubicBezTo>
                        <a:pt x="87" y="1"/>
                        <a:pt x="0" y="209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2" name="Google Shape;4472;p21"/>
                <p:cNvSpPr/>
                <p:nvPr/>
              </p:nvSpPr>
              <p:spPr>
                <a:xfrm>
                  <a:off x="913950" y="11070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3" name="Google Shape;4473;p21"/>
                <p:cNvSpPr/>
                <p:nvPr/>
              </p:nvSpPr>
              <p:spPr>
                <a:xfrm>
                  <a:off x="953700" y="11070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5"/>
                      </a:cubicBezTo>
                      <a:cubicBezTo>
                        <a:pt x="1" y="301"/>
                        <a:pt x="89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4" name="Google Shape;4474;p21"/>
                <p:cNvSpPr/>
                <p:nvPr/>
              </p:nvSpPr>
              <p:spPr>
                <a:xfrm>
                  <a:off x="993450" y="11070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5"/>
                      </a:cubicBezTo>
                      <a:cubicBezTo>
                        <a:pt x="1" y="301"/>
                        <a:pt x="89" y="389"/>
                        <a:pt x="195" y="389"/>
                      </a:cubicBezTo>
                      <a:cubicBezTo>
                        <a:pt x="303" y="389"/>
                        <a:pt x="389" y="301"/>
                        <a:pt x="389" y="195"/>
                      </a:cubicBezTo>
                      <a:cubicBezTo>
                        <a:pt x="389" y="87"/>
                        <a:pt x="303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5" name="Google Shape;4475;p21"/>
                <p:cNvSpPr/>
                <p:nvPr/>
              </p:nvSpPr>
              <p:spPr>
                <a:xfrm>
                  <a:off x="1033225" y="11070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6" name="Google Shape;4476;p21"/>
                <p:cNvSpPr/>
                <p:nvPr/>
              </p:nvSpPr>
              <p:spPr>
                <a:xfrm>
                  <a:off x="1072975" y="11070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7" name="Google Shape;4477;p21"/>
                <p:cNvSpPr/>
                <p:nvPr/>
              </p:nvSpPr>
              <p:spPr>
                <a:xfrm>
                  <a:off x="1112725" y="11070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8" name="Google Shape;4478;p21"/>
                <p:cNvSpPr/>
                <p:nvPr/>
              </p:nvSpPr>
              <p:spPr>
                <a:xfrm>
                  <a:off x="1152500" y="1107075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3" y="389"/>
                      </a:cubicBezTo>
                      <a:cubicBezTo>
                        <a:pt x="301" y="389"/>
                        <a:pt x="388" y="301"/>
                        <a:pt x="388" y="195"/>
                      </a:cubicBezTo>
                      <a:cubicBezTo>
                        <a:pt x="388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9" name="Google Shape;4479;p21"/>
                <p:cNvSpPr/>
                <p:nvPr/>
              </p:nvSpPr>
              <p:spPr>
                <a:xfrm>
                  <a:off x="1192275" y="1107075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3" y="1"/>
                      </a:moveTo>
                      <a:cubicBezTo>
                        <a:pt x="86" y="1"/>
                        <a:pt x="0" y="87"/>
                        <a:pt x="0" y="195"/>
                      </a:cubicBezTo>
                      <a:cubicBezTo>
                        <a:pt x="0" y="301"/>
                        <a:pt x="86" y="389"/>
                        <a:pt x="193" y="389"/>
                      </a:cubicBezTo>
                      <a:cubicBezTo>
                        <a:pt x="300" y="389"/>
                        <a:pt x="387" y="301"/>
                        <a:pt x="387" y="195"/>
                      </a:cubicBezTo>
                      <a:cubicBezTo>
                        <a:pt x="387" y="87"/>
                        <a:pt x="300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0" name="Google Shape;4480;p21"/>
                <p:cNvSpPr/>
                <p:nvPr/>
              </p:nvSpPr>
              <p:spPr>
                <a:xfrm>
                  <a:off x="1232025" y="1107075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0" y="389"/>
                        <a:pt x="387" y="301"/>
                        <a:pt x="387" y="195"/>
                      </a:cubicBezTo>
                      <a:cubicBezTo>
                        <a:pt x="387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1" name="Google Shape;4481;p21"/>
                <p:cNvSpPr/>
                <p:nvPr/>
              </p:nvSpPr>
              <p:spPr>
                <a:xfrm>
                  <a:off x="236475" y="107297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7"/>
                        <a:pt x="368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2" name="Google Shape;4482;p21"/>
                <p:cNvSpPr/>
                <p:nvPr/>
              </p:nvSpPr>
              <p:spPr>
                <a:xfrm>
                  <a:off x="276225" y="107297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0" y="1"/>
                      </a:moveTo>
                      <a:cubicBezTo>
                        <a:pt x="87" y="1"/>
                        <a:pt x="1" y="208"/>
                        <a:pt x="124" y="331"/>
                      </a:cubicBezTo>
                      <a:cubicBezTo>
                        <a:pt x="163" y="371"/>
                        <a:pt x="212" y="389"/>
                        <a:pt x="259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7"/>
                        <a:pt x="368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3" name="Google Shape;4483;p21"/>
                <p:cNvSpPr/>
                <p:nvPr/>
              </p:nvSpPr>
              <p:spPr>
                <a:xfrm>
                  <a:off x="317625" y="10729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4" name="Google Shape;4484;p21"/>
                <p:cNvSpPr/>
                <p:nvPr/>
              </p:nvSpPr>
              <p:spPr>
                <a:xfrm>
                  <a:off x="355750" y="107297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1"/>
                      </a:moveTo>
                      <a:cubicBezTo>
                        <a:pt x="87" y="1"/>
                        <a:pt x="0" y="210"/>
                        <a:pt x="123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5" name="Google Shape;4485;p21"/>
                <p:cNvSpPr/>
                <p:nvPr/>
              </p:nvSpPr>
              <p:spPr>
                <a:xfrm>
                  <a:off x="397125" y="10729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1"/>
                      </a:moveTo>
                      <a:cubicBezTo>
                        <a:pt x="88" y="1"/>
                        <a:pt x="1" y="87"/>
                        <a:pt x="1" y="195"/>
                      </a:cubicBezTo>
                      <a:cubicBezTo>
                        <a:pt x="1" y="301"/>
                        <a:pt x="88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6" name="Google Shape;4486;p21"/>
                <p:cNvSpPr/>
                <p:nvPr/>
              </p:nvSpPr>
              <p:spPr>
                <a:xfrm>
                  <a:off x="435250" y="107297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1"/>
                      </a:moveTo>
                      <a:cubicBezTo>
                        <a:pt x="87" y="1"/>
                        <a:pt x="0" y="210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7" name="Google Shape;4487;p21"/>
                <p:cNvSpPr/>
                <p:nvPr/>
              </p:nvSpPr>
              <p:spPr>
                <a:xfrm>
                  <a:off x="475000" y="107297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8" name="Google Shape;4488;p21"/>
                <p:cNvSpPr/>
                <p:nvPr/>
              </p:nvSpPr>
              <p:spPr>
                <a:xfrm>
                  <a:off x="516425" y="1072975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3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3" y="389"/>
                      </a:cubicBezTo>
                      <a:cubicBezTo>
                        <a:pt x="301" y="389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9" name="Google Shape;4489;p21"/>
                <p:cNvSpPr/>
                <p:nvPr/>
              </p:nvSpPr>
              <p:spPr>
                <a:xfrm>
                  <a:off x="554500" y="107297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2" y="1"/>
                      </a:moveTo>
                      <a:cubicBezTo>
                        <a:pt x="87" y="1"/>
                        <a:pt x="1" y="210"/>
                        <a:pt x="124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0" name="Google Shape;4490;p21"/>
                <p:cNvSpPr/>
                <p:nvPr/>
              </p:nvSpPr>
              <p:spPr>
                <a:xfrm>
                  <a:off x="595925" y="1072975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3" y="389"/>
                      </a:cubicBezTo>
                      <a:cubicBezTo>
                        <a:pt x="301" y="389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1" name="Google Shape;4491;p21"/>
                <p:cNvSpPr/>
                <p:nvPr/>
              </p:nvSpPr>
              <p:spPr>
                <a:xfrm>
                  <a:off x="634025" y="107297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1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2" name="Google Shape;4492;p21"/>
                <p:cNvSpPr/>
                <p:nvPr/>
              </p:nvSpPr>
              <p:spPr>
                <a:xfrm>
                  <a:off x="673775" y="107297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1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3" name="Google Shape;4493;p21"/>
                <p:cNvSpPr/>
                <p:nvPr/>
              </p:nvSpPr>
              <p:spPr>
                <a:xfrm>
                  <a:off x="715200" y="10729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6" y="1"/>
                        <a:pt x="0" y="87"/>
                        <a:pt x="0" y="195"/>
                      </a:cubicBezTo>
                      <a:cubicBezTo>
                        <a:pt x="0" y="301"/>
                        <a:pt x="86" y="389"/>
                        <a:pt x="194" y="389"/>
                      </a:cubicBezTo>
                      <a:cubicBezTo>
                        <a:pt x="300" y="389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4" name="Google Shape;4494;p21"/>
                <p:cNvSpPr/>
                <p:nvPr/>
              </p:nvSpPr>
              <p:spPr>
                <a:xfrm>
                  <a:off x="753300" y="107297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7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5" name="Google Shape;4495;p21"/>
                <p:cNvSpPr/>
                <p:nvPr/>
              </p:nvSpPr>
              <p:spPr>
                <a:xfrm>
                  <a:off x="794700" y="10729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0" y="389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6" name="Google Shape;4496;p21"/>
                <p:cNvSpPr/>
                <p:nvPr/>
              </p:nvSpPr>
              <p:spPr>
                <a:xfrm>
                  <a:off x="832825" y="107297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1"/>
                      </a:moveTo>
                      <a:cubicBezTo>
                        <a:pt x="87" y="1"/>
                        <a:pt x="0" y="210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7" name="Google Shape;4497;p21"/>
                <p:cNvSpPr/>
                <p:nvPr/>
              </p:nvSpPr>
              <p:spPr>
                <a:xfrm>
                  <a:off x="872575" y="107297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2" y="1"/>
                      </a:moveTo>
                      <a:cubicBezTo>
                        <a:pt x="261" y="1"/>
                        <a:pt x="260" y="1"/>
                        <a:pt x="260" y="1"/>
                      </a:cubicBezTo>
                      <a:cubicBezTo>
                        <a:pt x="87" y="1"/>
                        <a:pt x="0" y="210"/>
                        <a:pt x="123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8"/>
                        <a:pt x="367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8" name="Google Shape;4498;p21"/>
                <p:cNvSpPr/>
                <p:nvPr/>
              </p:nvSpPr>
              <p:spPr>
                <a:xfrm>
                  <a:off x="913950" y="10729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9" name="Google Shape;4499;p21"/>
                <p:cNvSpPr/>
                <p:nvPr/>
              </p:nvSpPr>
              <p:spPr>
                <a:xfrm>
                  <a:off x="953700" y="10729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5"/>
                      </a:cubicBezTo>
                      <a:cubicBezTo>
                        <a:pt x="1" y="301"/>
                        <a:pt x="89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0" name="Google Shape;4500;p21"/>
                <p:cNvSpPr/>
                <p:nvPr/>
              </p:nvSpPr>
              <p:spPr>
                <a:xfrm>
                  <a:off x="993450" y="10729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5"/>
                      </a:cubicBezTo>
                      <a:cubicBezTo>
                        <a:pt x="1" y="301"/>
                        <a:pt x="89" y="389"/>
                        <a:pt x="195" y="389"/>
                      </a:cubicBezTo>
                      <a:cubicBezTo>
                        <a:pt x="303" y="389"/>
                        <a:pt x="389" y="301"/>
                        <a:pt x="389" y="195"/>
                      </a:cubicBezTo>
                      <a:cubicBezTo>
                        <a:pt x="389" y="87"/>
                        <a:pt x="303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1" name="Google Shape;4501;p21"/>
                <p:cNvSpPr/>
                <p:nvPr/>
              </p:nvSpPr>
              <p:spPr>
                <a:xfrm>
                  <a:off x="1033225" y="10729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2" name="Google Shape;4502;p21"/>
                <p:cNvSpPr/>
                <p:nvPr/>
              </p:nvSpPr>
              <p:spPr>
                <a:xfrm>
                  <a:off x="1072975" y="10729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3" name="Google Shape;4503;p21"/>
                <p:cNvSpPr/>
                <p:nvPr/>
              </p:nvSpPr>
              <p:spPr>
                <a:xfrm>
                  <a:off x="1112725" y="10729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4" name="Google Shape;4504;p21"/>
                <p:cNvSpPr/>
                <p:nvPr/>
              </p:nvSpPr>
              <p:spPr>
                <a:xfrm>
                  <a:off x="1152500" y="1072975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3" y="389"/>
                      </a:cubicBezTo>
                      <a:cubicBezTo>
                        <a:pt x="301" y="389"/>
                        <a:pt x="388" y="301"/>
                        <a:pt x="388" y="195"/>
                      </a:cubicBezTo>
                      <a:cubicBezTo>
                        <a:pt x="388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5" name="Google Shape;4505;p21"/>
                <p:cNvSpPr/>
                <p:nvPr/>
              </p:nvSpPr>
              <p:spPr>
                <a:xfrm>
                  <a:off x="1192275" y="1072975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3" y="1"/>
                      </a:moveTo>
                      <a:cubicBezTo>
                        <a:pt x="86" y="1"/>
                        <a:pt x="0" y="87"/>
                        <a:pt x="0" y="195"/>
                      </a:cubicBezTo>
                      <a:cubicBezTo>
                        <a:pt x="0" y="301"/>
                        <a:pt x="86" y="389"/>
                        <a:pt x="193" y="389"/>
                      </a:cubicBezTo>
                      <a:cubicBezTo>
                        <a:pt x="300" y="389"/>
                        <a:pt x="387" y="301"/>
                        <a:pt x="387" y="195"/>
                      </a:cubicBezTo>
                      <a:cubicBezTo>
                        <a:pt x="387" y="87"/>
                        <a:pt x="300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6" name="Google Shape;4506;p21"/>
                <p:cNvSpPr/>
                <p:nvPr/>
              </p:nvSpPr>
              <p:spPr>
                <a:xfrm>
                  <a:off x="1232025" y="1072975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0" y="389"/>
                        <a:pt x="387" y="301"/>
                        <a:pt x="387" y="195"/>
                      </a:cubicBezTo>
                      <a:cubicBezTo>
                        <a:pt x="387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7" name="Google Shape;4507;p21"/>
                <p:cNvSpPr/>
                <p:nvPr/>
              </p:nvSpPr>
              <p:spPr>
                <a:xfrm>
                  <a:off x="236475" y="103887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0" y="0"/>
                      </a:moveTo>
                      <a:cubicBezTo>
                        <a:pt x="87" y="0"/>
                        <a:pt x="1" y="210"/>
                        <a:pt x="122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8" name="Google Shape;4508;p21"/>
                <p:cNvSpPr/>
                <p:nvPr/>
              </p:nvSpPr>
              <p:spPr>
                <a:xfrm>
                  <a:off x="276225" y="103887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0" y="0"/>
                      </a:moveTo>
                      <a:cubicBezTo>
                        <a:pt x="87" y="0"/>
                        <a:pt x="1" y="210"/>
                        <a:pt x="124" y="331"/>
                      </a:cubicBezTo>
                      <a:cubicBezTo>
                        <a:pt x="163" y="371"/>
                        <a:pt x="212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9" name="Google Shape;4509;p21"/>
                <p:cNvSpPr/>
                <p:nvPr/>
              </p:nvSpPr>
              <p:spPr>
                <a:xfrm>
                  <a:off x="317625" y="10388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1"/>
                        <a:pt x="87" y="388"/>
                        <a:pt x="194" y="388"/>
                      </a:cubicBezTo>
                      <a:cubicBezTo>
                        <a:pt x="302" y="388"/>
                        <a:pt x="388" y="301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0" name="Google Shape;4510;p21"/>
                <p:cNvSpPr/>
                <p:nvPr/>
              </p:nvSpPr>
              <p:spPr>
                <a:xfrm>
                  <a:off x="355750" y="103887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0"/>
                      </a:moveTo>
                      <a:cubicBezTo>
                        <a:pt x="87" y="0"/>
                        <a:pt x="0" y="210"/>
                        <a:pt x="123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1" name="Google Shape;4511;p21"/>
                <p:cNvSpPr/>
                <p:nvPr/>
              </p:nvSpPr>
              <p:spPr>
                <a:xfrm>
                  <a:off x="397125" y="10388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0"/>
                      </a:moveTo>
                      <a:cubicBezTo>
                        <a:pt x="88" y="0"/>
                        <a:pt x="1" y="87"/>
                        <a:pt x="1" y="194"/>
                      </a:cubicBezTo>
                      <a:cubicBezTo>
                        <a:pt x="1" y="301"/>
                        <a:pt x="88" y="388"/>
                        <a:pt x="195" y="388"/>
                      </a:cubicBezTo>
                      <a:cubicBezTo>
                        <a:pt x="302" y="388"/>
                        <a:pt x="389" y="301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2" name="Google Shape;4512;p21"/>
                <p:cNvSpPr/>
                <p:nvPr/>
              </p:nvSpPr>
              <p:spPr>
                <a:xfrm>
                  <a:off x="435250" y="103887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0"/>
                      </a:moveTo>
                      <a:cubicBezTo>
                        <a:pt x="87" y="0"/>
                        <a:pt x="0" y="210"/>
                        <a:pt x="123" y="331"/>
                      </a:cubicBezTo>
                      <a:cubicBezTo>
                        <a:pt x="163" y="371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3" name="Google Shape;4513;p21"/>
                <p:cNvSpPr/>
                <p:nvPr/>
              </p:nvSpPr>
              <p:spPr>
                <a:xfrm>
                  <a:off x="475000" y="103887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0"/>
                      </a:moveTo>
                      <a:cubicBezTo>
                        <a:pt x="87" y="0"/>
                        <a:pt x="1" y="210"/>
                        <a:pt x="122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4" name="Google Shape;4514;p21"/>
                <p:cNvSpPr/>
                <p:nvPr/>
              </p:nvSpPr>
              <p:spPr>
                <a:xfrm>
                  <a:off x="516425" y="1038875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3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1"/>
                        <a:pt x="87" y="388"/>
                        <a:pt x="193" y="388"/>
                      </a:cubicBezTo>
                      <a:cubicBezTo>
                        <a:pt x="301" y="388"/>
                        <a:pt x="387" y="301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5" name="Google Shape;4515;p21"/>
                <p:cNvSpPr/>
                <p:nvPr/>
              </p:nvSpPr>
              <p:spPr>
                <a:xfrm>
                  <a:off x="554500" y="103887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2" y="0"/>
                      </a:moveTo>
                      <a:cubicBezTo>
                        <a:pt x="87" y="0"/>
                        <a:pt x="1" y="210"/>
                        <a:pt x="124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6" name="Google Shape;4516;p21"/>
                <p:cNvSpPr/>
                <p:nvPr/>
              </p:nvSpPr>
              <p:spPr>
                <a:xfrm>
                  <a:off x="595925" y="1038875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1"/>
                        <a:pt x="87" y="388"/>
                        <a:pt x="193" y="388"/>
                      </a:cubicBezTo>
                      <a:cubicBezTo>
                        <a:pt x="301" y="388"/>
                        <a:pt x="387" y="301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7" name="Google Shape;4517;p21"/>
                <p:cNvSpPr/>
                <p:nvPr/>
              </p:nvSpPr>
              <p:spPr>
                <a:xfrm>
                  <a:off x="634025" y="103887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1" y="0"/>
                      </a:moveTo>
                      <a:cubicBezTo>
                        <a:pt x="88" y="0"/>
                        <a:pt x="0" y="210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5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8" name="Google Shape;4518;p21"/>
                <p:cNvSpPr/>
                <p:nvPr/>
              </p:nvSpPr>
              <p:spPr>
                <a:xfrm>
                  <a:off x="673775" y="103887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1" y="0"/>
                      </a:moveTo>
                      <a:cubicBezTo>
                        <a:pt x="88" y="0"/>
                        <a:pt x="0" y="210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5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9" name="Google Shape;4519;p21"/>
                <p:cNvSpPr/>
                <p:nvPr/>
              </p:nvSpPr>
              <p:spPr>
                <a:xfrm>
                  <a:off x="715200" y="10388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1"/>
                        <a:pt x="86" y="388"/>
                        <a:pt x="194" y="388"/>
                      </a:cubicBezTo>
                      <a:cubicBezTo>
                        <a:pt x="300" y="388"/>
                        <a:pt x="388" y="301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0" name="Google Shape;4520;p21"/>
                <p:cNvSpPr/>
                <p:nvPr/>
              </p:nvSpPr>
              <p:spPr>
                <a:xfrm>
                  <a:off x="753300" y="103887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0" y="0"/>
                      </a:moveTo>
                      <a:cubicBezTo>
                        <a:pt x="87" y="0"/>
                        <a:pt x="1" y="210"/>
                        <a:pt x="122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1" name="Google Shape;4521;p21"/>
                <p:cNvSpPr/>
                <p:nvPr/>
              </p:nvSpPr>
              <p:spPr>
                <a:xfrm>
                  <a:off x="794700" y="10388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1"/>
                        <a:pt x="87" y="388"/>
                        <a:pt x="194" y="388"/>
                      </a:cubicBezTo>
                      <a:cubicBezTo>
                        <a:pt x="300" y="388"/>
                        <a:pt x="388" y="301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2" name="Google Shape;4522;p21"/>
                <p:cNvSpPr/>
                <p:nvPr/>
              </p:nvSpPr>
              <p:spPr>
                <a:xfrm>
                  <a:off x="832825" y="103887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0"/>
                      </a:moveTo>
                      <a:cubicBezTo>
                        <a:pt x="87" y="0"/>
                        <a:pt x="0" y="210"/>
                        <a:pt x="122" y="331"/>
                      </a:cubicBezTo>
                      <a:cubicBezTo>
                        <a:pt x="161" y="371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3" name="Google Shape;4523;p21"/>
                <p:cNvSpPr/>
                <p:nvPr/>
              </p:nvSpPr>
              <p:spPr>
                <a:xfrm>
                  <a:off x="872575" y="103887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0"/>
                      </a:moveTo>
                      <a:cubicBezTo>
                        <a:pt x="87" y="0"/>
                        <a:pt x="0" y="210"/>
                        <a:pt x="122" y="331"/>
                      </a:cubicBezTo>
                      <a:cubicBezTo>
                        <a:pt x="161" y="371"/>
                        <a:pt x="210" y="388"/>
                        <a:pt x="258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4" name="Google Shape;4524;p21"/>
                <p:cNvSpPr/>
                <p:nvPr/>
              </p:nvSpPr>
              <p:spPr>
                <a:xfrm>
                  <a:off x="913950" y="10388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1"/>
                        <a:pt x="87" y="388"/>
                        <a:pt x="195" y="388"/>
                      </a:cubicBezTo>
                      <a:cubicBezTo>
                        <a:pt x="302" y="388"/>
                        <a:pt x="389" y="301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5" name="Google Shape;4525;p21"/>
                <p:cNvSpPr/>
                <p:nvPr/>
              </p:nvSpPr>
              <p:spPr>
                <a:xfrm>
                  <a:off x="953700" y="10388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1"/>
                        <a:pt x="89" y="388"/>
                        <a:pt x="195" y="388"/>
                      </a:cubicBezTo>
                      <a:cubicBezTo>
                        <a:pt x="302" y="388"/>
                        <a:pt x="389" y="301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6" name="Google Shape;4526;p21"/>
                <p:cNvSpPr/>
                <p:nvPr/>
              </p:nvSpPr>
              <p:spPr>
                <a:xfrm>
                  <a:off x="993450" y="10388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1"/>
                        <a:pt x="89" y="388"/>
                        <a:pt x="195" y="388"/>
                      </a:cubicBezTo>
                      <a:cubicBezTo>
                        <a:pt x="303" y="388"/>
                        <a:pt x="389" y="301"/>
                        <a:pt x="389" y="194"/>
                      </a:cubicBezTo>
                      <a:cubicBezTo>
                        <a:pt x="389" y="87"/>
                        <a:pt x="303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7" name="Google Shape;4527;p21"/>
                <p:cNvSpPr/>
                <p:nvPr/>
              </p:nvSpPr>
              <p:spPr>
                <a:xfrm>
                  <a:off x="1033225" y="10388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1"/>
                        <a:pt x="88" y="388"/>
                        <a:pt x="194" y="388"/>
                      </a:cubicBezTo>
                      <a:cubicBezTo>
                        <a:pt x="302" y="388"/>
                        <a:pt x="388" y="301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8" name="Google Shape;4528;p21"/>
                <p:cNvSpPr/>
                <p:nvPr/>
              </p:nvSpPr>
              <p:spPr>
                <a:xfrm>
                  <a:off x="1072975" y="10388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1"/>
                        <a:pt x="88" y="388"/>
                        <a:pt x="194" y="388"/>
                      </a:cubicBezTo>
                      <a:cubicBezTo>
                        <a:pt x="302" y="388"/>
                        <a:pt x="388" y="301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9" name="Google Shape;4529;p21"/>
                <p:cNvSpPr/>
                <p:nvPr/>
              </p:nvSpPr>
              <p:spPr>
                <a:xfrm>
                  <a:off x="1112725" y="10388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1"/>
                        <a:pt x="88" y="388"/>
                        <a:pt x="194" y="388"/>
                      </a:cubicBezTo>
                      <a:cubicBezTo>
                        <a:pt x="302" y="388"/>
                        <a:pt x="388" y="301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0" name="Google Shape;4530;p21"/>
                <p:cNvSpPr/>
                <p:nvPr/>
              </p:nvSpPr>
              <p:spPr>
                <a:xfrm>
                  <a:off x="1152500" y="1038875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1"/>
                        <a:pt x="87" y="388"/>
                        <a:pt x="193" y="388"/>
                      </a:cubicBezTo>
                      <a:cubicBezTo>
                        <a:pt x="301" y="388"/>
                        <a:pt x="388" y="301"/>
                        <a:pt x="388" y="194"/>
                      </a:cubicBezTo>
                      <a:cubicBezTo>
                        <a:pt x="388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1" name="Google Shape;4531;p21"/>
                <p:cNvSpPr/>
                <p:nvPr/>
              </p:nvSpPr>
              <p:spPr>
                <a:xfrm>
                  <a:off x="1192275" y="1038875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3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1"/>
                        <a:pt x="86" y="388"/>
                        <a:pt x="193" y="388"/>
                      </a:cubicBezTo>
                      <a:cubicBezTo>
                        <a:pt x="300" y="388"/>
                        <a:pt x="387" y="301"/>
                        <a:pt x="387" y="194"/>
                      </a:cubicBezTo>
                      <a:cubicBezTo>
                        <a:pt x="387" y="87"/>
                        <a:pt x="300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2" name="Google Shape;4532;p21"/>
                <p:cNvSpPr/>
                <p:nvPr/>
              </p:nvSpPr>
              <p:spPr>
                <a:xfrm>
                  <a:off x="1232025" y="1038875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1"/>
                        <a:pt x="87" y="388"/>
                        <a:pt x="194" y="388"/>
                      </a:cubicBezTo>
                      <a:cubicBezTo>
                        <a:pt x="300" y="388"/>
                        <a:pt x="387" y="301"/>
                        <a:pt x="387" y="194"/>
                      </a:cubicBezTo>
                      <a:cubicBezTo>
                        <a:pt x="387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3" name="Google Shape;4533;p21"/>
                <p:cNvSpPr/>
                <p:nvPr/>
              </p:nvSpPr>
              <p:spPr>
                <a:xfrm>
                  <a:off x="236475" y="100480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3" y="1"/>
                      </a:moveTo>
                      <a:cubicBezTo>
                        <a:pt x="262" y="1"/>
                        <a:pt x="261" y="1"/>
                        <a:pt x="260" y="1"/>
                      </a:cubicBezTo>
                      <a:cubicBezTo>
                        <a:pt x="87" y="1"/>
                        <a:pt x="1" y="208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8"/>
                        <a:pt x="369" y="1"/>
                        <a:pt x="26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4" name="Google Shape;4534;p21"/>
                <p:cNvSpPr/>
                <p:nvPr/>
              </p:nvSpPr>
              <p:spPr>
                <a:xfrm>
                  <a:off x="276225" y="1004800"/>
                  <a:ext cx="11375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8" extrusionOk="0">
                      <a:moveTo>
                        <a:pt x="263" y="1"/>
                      </a:moveTo>
                      <a:cubicBezTo>
                        <a:pt x="262" y="1"/>
                        <a:pt x="261" y="1"/>
                        <a:pt x="260" y="1"/>
                      </a:cubicBezTo>
                      <a:cubicBezTo>
                        <a:pt x="87" y="1"/>
                        <a:pt x="1" y="208"/>
                        <a:pt x="124" y="331"/>
                      </a:cubicBezTo>
                      <a:cubicBezTo>
                        <a:pt x="163" y="370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5"/>
                      </a:cubicBezTo>
                      <a:cubicBezTo>
                        <a:pt x="454" y="88"/>
                        <a:pt x="369" y="1"/>
                        <a:pt x="26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5" name="Google Shape;4535;p21"/>
                <p:cNvSpPr/>
                <p:nvPr/>
              </p:nvSpPr>
              <p:spPr>
                <a:xfrm>
                  <a:off x="317625" y="10047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0"/>
                        <a:pt x="87" y="388"/>
                        <a:pt x="194" y="388"/>
                      </a:cubicBezTo>
                      <a:cubicBezTo>
                        <a:pt x="302" y="388"/>
                        <a:pt x="388" y="300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6" name="Google Shape;4536;p21"/>
                <p:cNvSpPr/>
                <p:nvPr/>
              </p:nvSpPr>
              <p:spPr>
                <a:xfrm>
                  <a:off x="355750" y="100477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0"/>
                      </a:moveTo>
                      <a:cubicBezTo>
                        <a:pt x="87" y="0"/>
                        <a:pt x="0" y="208"/>
                        <a:pt x="121" y="331"/>
                      </a:cubicBezTo>
                      <a:cubicBezTo>
                        <a:pt x="161" y="370"/>
                        <a:pt x="210" y="388"/>
                        <a:pt x="258" y="388"/>
                      </a:cubicBezTo>
                      <a:cubicBezTo>
                        <a:pt x="357" y="388"/>
                        <a:pt x="452" y="311"/>
                        <a:pt x="453" y="196"/>
                      </a:cubicBezTo>
                      <a:cubicBezTo>
                        <a:pt x="453" y="88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7" name="Google Shape;4537;p21"/>
                <p:cNvSpPr/>
                <p:nvPr/>
              </p:nvSpPr>
              <p:spPr>
                <a:xfrm>
                  <a:off x="397125" y="10047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0"/>
                      </a:moveTo>
                      <a:cubicBezTo>
                        <a:pt x="88" y="0"/>
                        <a:pt x="1" y="87"/>
                        <a:pt x="1" y="194"/>
                      </a:cubicBezTo>
                      <a:cubicBezTo>
                        <a:pt x="1" y="300"/>
                        <a:pt x="88" y="388"/>
                        <a:pt x="195" y="388"/>
                      </a:cubicBezTo>
                      <a:cubicBezTo>
                        <a:pt x="302" y="388"/>
                        <a:pt x="389" y="300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8" name="Google Shape;4538;p21"/>
                <p:cNvSpPr/>
                <p:nvPr/>
              </p:nvSpPr>
              <p:spPr>
                <a:xfrm>
                  <a:off x="435250" y="100480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1"/>
                      </a:moveTo>
                      <a:cubicBezTo>
                        <a:pt x="87" y="1"/>
                        <a:pt x="0" y="208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9" name="Google Shape;4539;p21"/>
                <p:cNvSpPr/>
                <p:nvPr/>
              </p:nvSpPr>
              <p:spPr>
                <a:xfrm>
                  <a:off x="475025" y="1004800"/>
                  <a:ext cx="113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" h="389" extrusionOk="0">
                      <a:moveTo>
                        <a:pt x="262" y="1"/>
                      </a:moveTo>
                      <a:cubicBezTo>
                        <a:pt x="261" y="1"/>
                        <a:pt x="260" y="1"/>
                        <a:pt x="259" y="1"/>
                      </a:cubicBezTo>
                      <a:cubicBezTo>
                        <a:pt x="258" y="1"/>
                        <a:pt x="258" y="1"/>
                        <a:pt x="257" y="1"/>
                      </a:cubicBezTo>
                      <a:cubicBezTo>
                        <a:pt x="85" y="1"/>
                        <a:pt x="0" y="209"/>
                        <a:pt x="121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7" y="389"/>
                        <a:pt x="453" y="311"/>
                        <a:pt x="453" y="195"/>
                      </a:cubicBezTo>
                      <a:cubicBezTo>
                        <a:pt x="453" y="88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0" name="Google Shape;4540;p21"/>
                <p:cNvSpPr/>
                <p:nvPr/>
              </p:nvSpPr>
              <p:spPr>
                <a:xfrm>
                  <a:off x="516425" y="1004775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3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0"/>
                        <a:pt x="87" y="388"/>
                        <a:pt x="193" y="388"/>
                      </a:cubicBezTo>
                      <a:cubicBezTo>
                        <a:pt x="301" y="388"/>
                        <a:pt x="387" y="300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1" name="Google Shape;4541;p21"/>
                <p:cNvSpPr/>
                <p:nvPr/>
              </p:nvSpPr>
              <p:spPr>
                <a:xfrm>
                  <a:off x="554525" y="100480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3" y="1"/>
                      </a:moveTo>
                      <a:cubicBezTo>
                        <a:pt x="262" y="1"/>
                        <a:pt x="261" y="1"/>
                        <a:pt x="261" y="1"/>
                      </a:cubicBezTo>
                      <a:cubicBezTo>
                        <a:pt x="260" y="1"/>
                        <a:pt x="259" y="1"/>
                        <a:pt x="259" y="1"/>
                      </a:cubicBezTo>
                      <a:cubicBezTo>
                        <a:pt x="86" y="1"/>
                        <a:pt x="0" y="209"/>
                        <a:pt x="123" y="331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8"/>
                        <a:pt x="368" y="1"/>
                        <a:pt x="26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2" name="Google Shape;4542;p21"/>
                <p:cNvSpPr/>
                <p:nvPr/>
              </p:nvSpPr>
              <p:spPr>
                <a:xfrm>
                  <a:off x="595925" y="1004775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0"/>
                        <a:pt x="87" y="388"/>
                        <a:pt x="193" y="388"/>
                      </a:cubicBezTo>
                      <a:cubicBezTo>
                        <a:pt x="301" y="388"/>
                        <a:pt x="387" y="300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3" name="Google Shape;4543;p21"/>
                <p:cNvSpPr/>
                <p:nvPr/>
              </p:nvSpPr>
              <p:spPr>
                <a:xfrm>
                  <a:off x="634025" y="100480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4" y="1"/>
                      </a:moveTo>
                      <a:cubicBezTo>
                        <a:pt x="263" y="1"/>
                        <a:pt x="262" y="1"/>
                        <a:pt x="261" y="1"/>
                      </a:cubicBezTo>
                      <a:cubicBezTo>
                        <a:pt x="260" y="1"/>
                        <a:pt x="260" y="1"/>
                        <a:pt x="259" y="1"/>
                      </a:cubicBezTo>
                      <a:cubicBezTo>
                        <a:pt x="87" y="1"/>
                        <a:pt x="1" y="209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5" y="195"/>
                      </a:cubicBezTo>
                      <a:cubicBezTo>
                        <a:pt x="455" y="88"/>
                        <a:pt x="368" y="1"/>
                        <a:pt x="26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4" name="Google Shape;4544;p21"/>
                <p:cNvSpPr/>
                <p:nvPr/>
              </p:nvSpPr>
              <p:spPr>
                <a:xfrm>
                  <a:off x="673775" y="100480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1" y="1"/>
                      </a:moveTo>
                      <a:cubicBezTo>
                        <a:pt x="88" y="1"/>
                        <a:pt x="0" y="208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1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5" name="Google Shape;4545;p21"/>
                <p:cNvSpPr/>
                <p:nvPr/>
              </p:nvSpPr>
              <p:spPr>
                <a:xfrm>
                  <a:off x="715200" y="10047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0"/>
                        <a:pt x="86" y="388"/>
                        <a:pt x="194" y="388"/>
                      </a:cubicBezTo>
                      <a:cubicBezTo>
                        <a:pt x="300" y="388"/>
                        <a:pt x="388" y="300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6" name="Google Shape;4546;p21"/>
                <p:cNvSpPr/>
                <p:nvPr/>
              </p:nvSpPr>
              <p:spPr>
                <a:xfrm>
                  <a:off x="753300" y="100480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3" y="1"/>
                      </a:moveTo>
                      <a:cubicBezTo>
                        <a:pt x="262" y="1"/>
                        <a:pt x="261" y="1"/>
                        <a:pt x="260" y="1"/>
                      </a:cubicBezTo>
                      <a:cubicBezTo>
                        <a:pt x="87" y="1"/>
                        <a:pt x="1" y="208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8"/>
                        <a:pt x="368" y="1"/>
                        <a:pt x="26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7" name="Google Shape;4547;p21"/>
                <p:cNvSpPr/>
                <p:nvPr/>
              </p:nvSpPr>
              <p:spPr>
                <a:xfrm>
                  <a:off x="794700" y="10047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0"/>
                        <a:pt x="87" y="388"/>
                        <a:pt x="194" y="388"/>
                      </a:cubicBezTo>
                      <a:cubicBezTo>
                        <a:pt x="300" y="388"/>
                        <a:pt x="388" y="300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8" name="Google Shape;4548;p21"/>
                <p:cNvSpPr/>
                <p:nvPr/>
              </p:nvSpPr>
              <p:spPr>
                <a:xfrm>
                  <a:off x="832825" y="100480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2" y="1"/>
                      </a:moveTo>
                      <a:cubicBezTo>
                        <a:pt x="261" y="1"/>
                        <a:pt x="260" y="1"/>
                        <a:pt x="259" y="1"/>
                      </a:cubicBezTo>
                      <a:cubicBezTo>
                        <a:pt x="87" y="1"/>
                        <a:pt x="0" y="208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8"/>
                        <a:pt x="369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9" name="Google Shape;4549;p21"/>
                <p:cNvSpPr/>
                <p:nvPr/>
              </p:nvSpPr>
              <p:spPr>
                <a:xfrm>
                  <a:off x="872575" y="100480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2" y="1"/>
                      </a:moveTo>
                      <a:cubicBezTo>
                        <a:pt x="261" y="1"/>
                        <a:pt x="261" y="1"/>
                        <a:pt x="260" y="1"/>
                      </a:cubicBezTo>
                      <a:cubicBezTo>
                        <a:pt x="259" y="1"/>
                        <a:pt x="258" y="1"/>
                        <a:pt x="258" y="1"/>
                      </a:cubicBezTo>
                      <a:cubicBezTo>
                        <a:pt x="86" y="1"/>
                        <a:pt x="1" y="209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8"/>
                        <a:pt x="369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0" name="Google Shape;4550;p21"/>
                <p:cNvSpPr/>
                <p:nvPr/>
              </p:nvSpPr>
              <p:spPr>
                <a:xfrm>
                  <a:off x="913950" y="10047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0"/>
                        <a:pt x="87" y="388"/>
                        <a:pt x="195" y="388"/>
                      </a:cubicBezTo>
                      <a:cubicBezTo>
                        <a:pt x="302" y="388"/>
                        <a:pt x="389" y="300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1" name="Google Shape;4551;p21"/>
                <p:cNvSpPr/>
                <p:nvPr/>
              </p:nvSpPr>
              <p:spPr>
                <a:xfrm>
                  <a:off x="953700" y="10047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0"/>
                        <a:pt x="89" y="388"/>
                        <a:pt x="195" y="388"/>
                      </a:cubicBezTo>
                      <a:cubicBezTo>
                        <a:pt x="302" y="388"/>
                        <a:pt x="389" y="300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2" name="Google Shape;4552;p21"/>
                <p:cNvSpPr/>
                <p:nvPr/>
              </p:nvSpPr>
              <p:spPr>
                <a:xfrm>
                  <a:off x="993450" y="10047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0"/>
                        <a:pt x="89" y="388"/>
                        <a:pt x="195" y="388"/>
                      </a:cubicBezTo>
                      <a:cubicBezTo>
                        <a:pt x="303" y="388"/>
                        <a:pt x="389" y="300"/>
                        <a:pt x="389" y="194"/>
                      </a:cubicBezTo>
                      <a:cubicBezTo>
                        <a:pt x="389" y="87"/>
                        <a:pt x="303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3" name="Google Shape;4553;p21"/>
                <p:cNvSpPr/>
                <p:nvPr/>
              </p:nvSpPr>
              <p:spPr>
                <a:xfrm>
                  <a:off x="1033225" y="10047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0"/>
                        <a:pt x="88" y="388"/>
                        <a:pt x="194" y="388"/>
                      </a:cubicBezTo>
                      <a:cubicBezTo>
                        <a:pt x="302" y="388"/>
                        <a:pt x="388" y="300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4" name="Google Shape;4554;p21"/>
                <p:cNvSpPr/>
                <p:nvPr/>
              </p:nvSpPr>
              <p:spPr>
                <a:xfrm>
                  <a:off x="1072975" y="10047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0"/>
                        <a:pt x="88" y="388"/>
                        <a:pt x="194" y="388"/>
                      </a:cubicBezTo>
                      <a:cubicBezTo>
                        <a:pt x="302" y="388"/>
                        <a:pt x="388" y="300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5" name="Google Shape;4555;p21"/>
                <p:cNvSpPr/>
                <p:nvPr/>
              </p:nvSpPr>
              <p:spPr>
                <a:xfrm>
                  <a:off x="1112725" y="10047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0"/>
                        <a:pt x="88" y="388"/>
                        <a:pt x="194" y="388"/>
                      </a:cubicBezTo>
                      <a:cubicBezTo>
                        <a:pt x="302" y="388"/>
                        <a:pt x="388" y="300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6" name="Google Shape;4556;p21"/>
                <p:cNvSpPr/>
                <p:nvPr/>
              </p:nvSpPr>
              <p:spPr>
                <a:xfrm>
                  <a:off x="1152500" y="1004775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0"/>
                        <a:pt x="87" y="388"/>
                        <a:pt x="193" y="388"/>
                      </a:cubicBezTo>
                      <a:cubicBezTo>
                        <a:pt x="301" y="388"/>
                        <a:pt x="388" y="300"/>
                        <a:pt x="388" y="194"/>
                      </a:cubicBezTo>
                      <a:cubicBezTo>
                        <a:pt x="388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7" name="Google Shape;4557;p21"/>
                <p:cNvSpPr/>
                <p:nvPr/>
              </p:nvSpPr>
              <p:spPr>
                <a:xfrm>
                  <a:off x="1192275" y="1004775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3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0"/>
                        <a:pt x="86" y="388"/>
                        <a:pt x="193" y="388"/>
                      </a:cubicBezTo>
                      <a:cubicBezTo>
                        <a:pt x="300" y="388"/>
                        <a:pt x="387" y="300"/>
                        <a:pt x="387" y="194"/>
                      </a:cubicBezTo>
                      <a:cubicBezTo>
                        <a:pt x="387" y="87"/>
                        <a:pt x="300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8" name="Google Shape;4558;p21"/>
                <p:cNvSpPr/>
                <p:nvPr/>
              </p:nvSpPr>
              <p:spPr>
                <a:xfrm>
                  <a:off x="1232025" y="1004775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0"/>
                        <a:pt x="87" y="388"/>
                        <a:pt x="194" y="388"/>
                      </a:cubicBezTo>
                      <a:cubicBezTo>
                        <a:pt x="300" y="388"/>
                        <a:pt x="387" y="300"/>
                        <a:pt x="387" y="194"/>
                      </a:cubicBezTo>
                      <a:cubicBezTo>
                        <a:pt x="387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9" name="Google Shape;4559;p21"/>
                <p:cNvSpPr/>
                <p:nvPr/>
              </p:nvSpPr>
              <p:spPr>
                <a:xfrm>
                  <a:off x="276225" y="970700"/>
                  <a:ext cx="11375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8" extrusionOk="0">
                      <a:moveTo>
                        <a:pt x="260" y="0"/>
                      </a:moveTo>
                      <a:cubicBezTo>
                        <a:pt x="87" y="0"/>
                        <a:pt x="1" y="208"/>
                        <a:pt x="124" y="331"/>
                      </a:cubicBezTo>
                      <a:cubicBezTo>
                        <a:pt x="163" y="370"/>
                        <a:pt x="211" y="387"/>
                        <a:pt x="259" y="387"/>
                      </a:cubicBezTo>
                      <a:cubicBezTo>
                        <a:pt x="358" y="387"/>
                        <a:pt x="454" y="310"/>
                        <a:pt x="454" y="194"/>
                      </a:cubicBezTo>
                      <a:cubicBezTo>
                        <a:pt x="454" y="87"/>
                        <a:pt x="368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0" name="Google Shape;4560;p21"/>
                <p:cNvSpPr/>
                <p:nvPr/>
              </p:nvSpPr>
              <p:spPr>
                <a:xfrm>
                  <a:off x="317625" y="9706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1" name="Google Shape;4561;p21"/>
                <p:cNvSpPr/>
                <p:nvPr/>
              </p:nvSpPr>
              <p:spPr>
                <a:xfrm>
                  <a:off x="355750" y="970650"/>
                  <a:ext cx="113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90" extrusionOk="0">
                      <a:moveTo>
                        <a:pt x="259" y="1"/>
                      </a:moveTo>
                      <a:cubicBezTo>
                        <a:pt x="87" y="1"/>
                        <a:pt x="0" y="210"/>
                        <a:pt x="123" y="331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7" y="389"/>
                        <a:pt x="452" y="312"/>
                        <a:pt x="453" y="196"/>
                      </a:cubicBezTo>
                      <a:cubicBezTo>
                        <a:pt x="453" y="89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2" name="Google Shape;4562;p21"/>
                <p:cNvSpPr/>
                <p:nvPr/>
              </p:nvSpPr>
              <p:spPr>
                <a:xfrm>
                  <a:off x="397125" y="9706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1"/>
                      </a:moveTo>
                      <a:cubicBezTo>
                        <a:pt x="88" y="1"/>
                        <a:pt x="1" y="87"/>
                        <a:pt x="1" y="195"/>
                      </a:cubicBezTo>
                      <a:cubicBezTo>
                        <a:pt x="1" y="301"/>
                        <a:pt x="88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3" name="Google Shape;4563;p21"/>
                <p:cNvSpPr/>
                <p:nvPr/>
              </p:nvSpPr>
              <p:spPr>
                <a:xfrm>
                  <a:off x="435250" y="97070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0"/>
                      </a:moveTo>
                      <a:cubicBezTo>
                        <a:pt x="87" y="0"/>
                        <a:pt x="0" y="210"/>
                        <a:pt x="123" y="331"/>
                      </a:cubicBezTo>
                      <a:cubicBezTo>
                        <a:pt x="163" y="371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4" name="Google Shape;4564;p21"/>
                <p:cNvSpPr/>
                <p:nvPr/>
              </p:nvSpPr>
              <p:spPr>
                <a:xfrm>
                  <a:off x="475000" y="97070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0"/>
                      </a:moveTo>
                      <a:cubicBezTo>
                        <a:pt x="87" y="0"/>
                        <a:pt x="1" y="208"/>
                        <a:pt x="122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5" name="Google Shape;4565;p21"/>
                <p:cNvSpPr/>
                <p:nvPr/>
              </p:nvSpPr>
              <p:spPr>
                <a:xfrm>
                  <a:off x="516425" y="970650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3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3" y="389"/>
                      </a:cubicBezTo>
                      <a:cubicBezTo>
                        <a:pt x="301" y="389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6" name="Google Shape;4566;p21"/>
                <p:cNvSpPr/>
                <p:nvPr/>
              </p:nvSpPr>
              <p:spPr>
                <a:xfrm>
                  <a:off x="554500" y="97070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2" y="0"/>
                      </a:moveTo>
                      <a:cubicBezTo>
                        <a:pt x="87" y="0"/>
                        <a:pt x="1" y="208"/>
                        <a:pt x="124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7" name="Google Shape;4567;p21"/>
                <p:cNvSpPr/>
                <p:nvPr/>
              </p:nvSpPr>
              <p:spPr>
                <a:xfrm>
                  <a:off x="595925" y="970650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3" y="389"/>
                      </a:cubicBezTo>
                      <a:cubicBezTo>
                        <a:pt x="301" y="389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8" name="Google Shape;4568;p21"/>
                <p:cNvSpPr/>
                <p:nvPr/>
              </p:nvSpPr>
              <p:spPr>
                <a:xfrm>
                  <a:off x="634025" y="97070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1" y="0"/>
                      </a:moveTo>
                      <a:cubicBezTo>
                        <a:pt x="88" y="0"/>
                        <a:pt x="0" y="208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3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9" name="Google Shape;4569;p21"/>
                <p:cNvSpPr/>
                <p:nvPr/>
              </p:nvSpPr>
              <p:spPr>
                <a:xfrm>
                  <a:off x="673775" y="97070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1" y="0"/>
                      </a:moveTo>
                      <a:cubicBezTo>
                        <a:pt x="88" y="0"/>
                        <a:pt x="0" y="210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3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0" name="Google Shape;4570;p21"/>
                <p:cNvSpPr/>
                <p:nvPr/>
              </p:nvSpPr>
              <p:spPr>
                <a:xfrm>
                  <a:off x="715200" y="9706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6" y="1"/>
                        <a:pt x="0" y="87"/>
                        <a:pt x="0" y="195"/>
                      </a:cubicBezTo>
                      <a:cubicBezTo>
                        <a:pt x="0" y="301"/>
                        <a:pt x="86" y="389"/>
                        <a:pt x="194" y="389"/>
                      </a:cubicBezTo>
                      <a:cubicBezTo>
                        <a:pt x="300" y="389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1" name="Google Shape;4571;p21"/>
                <p:cNvSpPr/>
                <p:nvPr/>
              </p:nvSpPr>
              <p:spPr>
                <a:xfrm>
                  <a:off x="753300" y="97070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0" y="0"/>
                      </a:moveTo>
                      <a:cubicBezTo>
                        <a:pt x="87" y="0"/>
                        <a:pt x="1" y="210"/>
                        <a:pt x="122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2" name="Google Shape;4572;p21"/>
                <p:cNvSpPr/>
                <p:nvPr/>
              </p:nvSpPr>
              <p:spPr>
                <a:xfrm>
                  <a:off x="794700" y="9706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0" y="389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3" name="Google Shape;4573;p21"/>
                <p:cNvSpPr/>
                <p:nvPr/>
              </p:nvSpPr>
              <p:spPr>
                <a:xfrm>
                  <a:off x="832825" y="97070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0"/>
                      </a:moveTo>
                      <a:cubicBezTo>
                        <a:pt x="87" y="0"/>
                        <a:pt x="0" y="210"/>
                        <a:pt x="122" y="331"/>
                      </a:cubicBezTo>
                      <a:cubicBezTo>
                        <a:pt x="161" y="371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6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4" name="Google Shape;4574;p21"/>
                <p:cNvSpPr/>
                <p:nvPr/>
              </p:nvSpPr>
              <p:spPr>
                <a:xfrm>
                  <a:off x="872575" y="97070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0"/>
                      </a:moveTo>
                      <a:cubicBezTo>
                        <a:pt x="87" y="0"/>
                        <a:pt x="0" y="208"/>
                        <a:pt x="122" y="331"/>
                      </a:cubicBezTo>
                      <a:cubicBezTo>
                        <a:pt x="161" y="371"/>
                        <a:pt x="210" y="388"/>
                        <a:pt x="258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5" name="Google Shape;4575;p21"/>
                <p:cNvSpPr/>
                <p:nvPr/>
              </p:nvSpPr>
              <p:spPr>
                <a:xfrm>
                  <a:off x="913950" y="9706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6" name="Google Shape;4576;p21"/>
                <p:cNvSpPr/>
                <p:nvPr/>
              </p:nvSpPr>
              <p:spPr>
                <a:xfrm>
                  <a:off x="953700" y="9706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5"/>
                      </a:cubicBezTo>
                      <a:cubicBezTo>
                        <a:pt x="1" y="301"/>
                        <a:pt x="89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7" name="Google Shape;4577;p21"/>
                <p:cNvSpPr/>
                <p:nvPr/>
              </p:nvSpPr>
              <p:spPr>
                <a:xfrm>
                  <a:off x="993450" y="9706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5"/>
                      </a:cubicBezTo>
                      <a:cubicBezTo>
                        <a:pt x="1" y="301"/>
                        <a:pt x="89" y="389"/>
                        <a:pt x="195" y="389"/>
                      </a:cubicBezTo>
                      <a:cubicBezTo>
                        <a:pt x="303" y="389"/>
                        <a:pt x="389" y="301"/>
                        <a:pt x="389" y="195"/>
                      </a:cubicBezTo>
                      <a:cubicBezTo>
                        <a:pt x="389" y="87"/>
                        <a:pt x="303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8" name="Google Shape;4578;p21"/>
                <p:cNvSpPr/>
                <p:nvPr/>
              </p:nvSpPr>
              <p:spPr>
                <a:xfrm>
                  <a:off x="1033225" y="9706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9" name="Google Shape;4579;p21"/>
                <p:cNvSpPr/>
                <p:nvPr/>
              </p:nvSpPr>
              <p:spPr>
                <a:xfrm>
                  <a:off x="1072975" y="9706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0" name="Google Shape;4580;p21"/>
                <p:cNvSpPr/>
                <p:nvPr/>
              </p:nvSpPr>
              <p:spPr>
                <a:xfrm>
                  <a:off x="1112725" y="9706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1" name="Google Shape;4581;p21"/>
                <p:cNvSpPr/>
                <p:nvPr/>
              </p:nvSpPr>
              <p:spPr>
                <a:xfrm>
                  <a:off x="1152500" y="970650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3" y="389"/>
                      </a:cubicBezTo>
                      <a:cubicBezTo>
                        <a:pt x="301" y="389"/>
                        <a:pt x="388" y="301"/>
                        <a:pt x="388" y="195"/>
                      </a:cubicBezTo>
                      <a:cubicBezTo>
                        <a:pt x="388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2" name="Google Shape;4582;p21"/>
                <p:cNvSpPr/>
                <p:nvPr/>
              </p:nvSpPr>
              <p:spPr>
                <a:xfrm>
                  <a:off x="1192275" y="970650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3" y="1"/>
                      </a:moveTo>
                      <a:cubicBezTo>
                        <a:pt x="86" y="1"/>
                        <a:pt x="0" y="87"/>
                        <a:pt x="0" y="195"/>
                      </a:cubicBezTo>
                      <a:cubicBezTo>
                        <a:pt x="0" y="301"/>
                        <a:pt x="86" y="389"/>
                        <a:pt x="193" y="389"/>
                      </a:cubicBezTo>
                      <a:cubicBezTo>
                        <a:pt x="300" y="389"/>
                        <a:pt x="387" y="301"/>
                        <a:pt x="387" y="195"/>
                      </a:cubicBezTo>
                      <a:cubicBezTo>
                        <a:pt x="387" y="87"/>
                        <a:pt x="300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3" name="Google Shape;4583;p21"/>
                <p:cNvSpPr/>
                <p:nvPr/>
              </p:nvSpPr>
              <p:spPr>
                <a:xfrm>
                  <a:off x="1232025" y="970650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0" y="389"/>
                        <a:pt x="387" y="301"/>
                        <a:pt x="387" y="195"/>
                      </a:cubicBezTo>
                      <a:cubicBezTo>
                        <a:pt x="387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4" name="Google Shape;4584;p21"/>
                <p:cNvSpPr/>
                <p:nvPr/>
              </p:nvSpPr>
              <p:spPr>
                <a:xfrm>
                  <a:off x="276225" y="936600"/>
                  <a:ext cx="11375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8" extrusionOk="0">
                      <a:moveTo>
                        <a:pt x="263" y="0"/>
                      </a:moveTo>
                      <a:cubicBezTo>
                        <a:pt x="262" y="0"/>
                        <a:pt x="261" y="0"/>
                        <a:pt x="260" y="0"/>
                      </a:cubicBezTo>
                      <a:cubicBezTo>
                        <a:pt x="87" y="0"/>
                        <a:pt x="1" y="208"/>
                        <a:pt x="124" y="331"/>
                      </a:cubicBezTo>
                      <a:cubicBezTo>
                        <a:pt x="163" y="370"/>
                        <a:pt x="211" y="387"/>
                        <a:pt x="259" y="387"/>
                      </a:cubicBezTo>
                      <a:cubicBezTo>
                        <a:pt x="358" y="387"/>
                        <a:pt x="454" y="310"/>
                        <a:pt x="454" y="194"/>
                      </a:cubicBezTo>
                      <a:cubicBezTo>
                        <a:pt x="454" y="87"/>
                        <a:pt x="369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5" name="Google Shape;4585;p21"/>
                <p:cNvSpPr/>
                <p:nvPr/>
              </p:nvSpPr>
              <p:spPr>
                <a:xfrm>
                  <a:off x="317625" y="9365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6" name="Google Shape;4586;p21"/>
                <p:cNvSpPr/>
                <p:nvPr/>
              </p:nvSpPr>
              <p:spPr>
                <a:xfrm>
                  <a:off x="355750" y="93655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1"/>
                      </a:moveTo>
                      <a:cubicBezTo>
                        <a:pt x="87" y="1"/>
                        <a:pt x="0" y="210"/>
                        <a:pt x="123" y="331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7" y="389"/>
                        <a:pt x="452" y="312"/>
                        <a:pt x="453" y="196"/>
                      </a:cubicBezTo>
                      <a:cubicBezTo>
                        <a:pt x="453" y="89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7" name="Google Shape;4587;p21"/>
                <p:cNvSpPr/>
                <p:nvPr/>
              </p:nvSpPr>
              <p:spPr>
                <a:xfrm>
                  <a:off x="397125" y="9365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1"/>
                      </a:moveTo>
                      <a:cubicBezTo>
                        <a:pt x="88" y="1"/>
                        <a:pt x="1" y="87"/>
                        <a:pt x="1" y="195"/>
                      </a:cubicBezTo>
                      <a:cubicBezTo>
                        <a:pt x="1" y="302"/>
                        <a:pt x="88" y="389"/>
                        <a:pt x="195" y="389"/>
                      </a:cubicBezTo>
                      <a:cubicBezTo>
                        <a:pt x="302" y="389"/>
                        <a:pt x="389" y="302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8" name="Google Shape;4588;p21"/>
                <p:cNvSpPr/>
                <p:nvPr/>
              </p:nvSpPr>
              <p:spPr>
                <a:xfrm>
                  <a:off x="435250" y="93660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0"/>
                      </a:moveTo>
                      <a:cubicBezTo>
                        <a:pt x="87" y="0"/>
                        <a:pt x="0" y="208"/>
                        <a:pt x="123" y="331"/>
                      </a:cubicBezTo>
                      <a:cubicBezTo>
                        <a:pt x="163" y="370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9" name="Google Shape;4589;p21"/>
                <p:cNvSpPr/>
                <p:nvPr/>
              </p:nvSpPr>
              <p:spPr>
                <a:xfrm>
                  <a:off x="475025" y="936600"/>
                  <a:ext cx="113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" h="389" extrusionOk="0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258" y="0"/>
                        <a:pt x="258" y="0"/>
                        <a:pt x="257" y="0"/>
                      </a:cubicBezTo>
                      <a:cubicBezTo>
                        <a:pt x="85" y="0"/>
                        <a:pt x="0" y="208"/>
                        <a:pt x="121" y="331"/>
                      </a:cubicBezTo>
                      <a:cubicBezTo>
                        <a:pt x="161" y="370"/>
                        <a:pt x="210" y="388"/>
                        <a:pt x="258" y="388"/>
                      </a:cubicBezTo>
                      <a:cubicBezTo>
                        <a:pt x="357" y="388"/>
                        <a:pt x="453" y="311"/>
                        <a:pt x="453" y="194"/>
                      </a:cubicBezTo>
                      <a:cubicBezTo>
                        <a:pt x="453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0" name="Google Shape;4590;p21"/>
                <p:cNvSpPr/>
                <p:nvPr/>
              </p:nvSpPr>
              <p:spPr>
                <a:xfrm>
                  <a:off x="516425" y="936550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3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2"/>
                        <a:pt x="87" y="389"/>
                        <a:pt x="193" y="389"/>
                      </a:cubicBezTo>
                      <a:cubicBezTo>
                        <a:pt x="301" y="389"/>
                        <a:pt x="387" y="302"/>
                        <a:pt x="387" y="195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1" name="Google Shape;4591;p21"/>
                <p:cNvSpPr/>
                <p:nvPr/>
              </p:nvSpPr>
              <p:spPr>
                <a:xfrm>
                  <a:off x="554525" y="93660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3" y="0"/>
                      </a:moveTo>
                      <a:cubicBezTo>
                        <a:pt x="262" y="0"/>
                        <a:pt x="261" y="0"/>
                        <a:pt x="261" y="0"/>
                      </a:cubicBezTo>
                      <a:cubicBezTo>
                        <a:pt x="260" y="0"/>
                        <a:pt x="259" y="0"/>
                        <a:pt x="259" y="0"/>
                      </a:cubicBezTo>
                      <a:cubicBezTo>
                        <a:pt x="86" y="0"/>
                        <a:pt x="0" y="208"/>
                        <a:pt x="123" y="331"/>
                      </a:cubicBezTo>
                      <a:cubicBezTo>
                        <a:pt x="162" y="370"/>
                        <a:pt x="211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8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2" name="Google Shape;4592;p21"/>
                <p:cNvSpPr/>
                <p:nvPr/>
              </p:nvSpPr>
              <p:spPr>
                <a:xfrm>
                  <a:off x="595925" y="936550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2"/>
                        <a:pt x="87" y="389"/>
                        <a:pt x="193" y="389"/>
                      </a:cubicBezTo>
                      <a:cubicBezTo>
                        <a:pt x="301" y="389"/>
                        <a:pt x="387" y="302"/>
                        <a:pt x="387" y="195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3" name="Google Shape;4593;p21"/>
                <p:cNvSpPr/>
                <p:nvPr/>
              </p:nvSpPr>
              <p:spPr>
                <a:xfrm>
                  <a:off x="634025" y="93660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4" y="0"/>
                      </a:moveTo>
                      <a:cubicBezTo>
                        <a:pt x="263" y="0"/>
                        <a:pt x="262" y="0"/>
                        <a:pt x="261" y="0"/>
                      </a:cubicBezTo>
                      <a:cubicBezTo>
                        <a:pt x="260" y="0"/>
                        <a:pt x="260" y="0"/>
                        <a:pt x="259" y="0"/>
                      </a:cubicBezTo>
                      <a:cubicBezTo>
                        <a:pt x="87" y="0"/>
                        <a:pt x="1" y="208"/>
                        <a:pt x="123" y="331"/>
                      </a:cubicBezTo>
                      <a:cubicBezTo>
                        <a:pt x="163" y="370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5" y="194"/>
                      </a:cubicBezTo>
                      <a:cubicBezTo>
                        <a:pt x="455" y="87"/>
                        <a:pt x="368" y="0"/>
                        <a:pt x="26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4" name="Google Shape;4594;p21"/>
                <p:cNvSpPr/>
                <p:nvPr/>
              </p:nvSpPr>
              <p:spPr>
                <a:xfrm>
                  <a:off x="673775" y="93660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1" y="0"/>
                      </a:moveTo>
                      <a:cubicBezTo>
                        <a:pt x="88" y="0"/>
                        <a:pt x="0" y="208"/>
                        <a:pt x="123" y="331"/>
                      </a:cubicBezTo>
                      <a:cubicBezTo>
                        <a:pt x="163" y="370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5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5" name="Google Shape;4595;p21"/>
                <p:cNvSpPr/>
                <p:nvPr/>
              </p:nvSpPr>
              <p:spPr>
                <a:xfrm>
                  <a:off x="715200" y="9365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6" y="1"/>
                        <a:pt x="0" y="87"/>
                        <a:pt x="0" y="195"/>
                      </a:cubicBezTo>
                      <a:cubicBezTo>
                        <a:pt x="0" y="302"/>
                        <a:pt x="86" y="389"/>
                        <a:pt x="194" y="389"/>
                      </a:cubicBezTo>
                      <a:cubicBezTo>
                        <a:pt x="300" y="389"/>
                        <a:pt x="388" y="302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6" name="Google Shape;4596;p21"/>
                <p:cNvSpPr/>
                <p:nvPr/>
              </p:nvSpPr>
              <p:spPr>
                <a:xfrm>
                  <a:off x="753300" y="93660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3" y="0"/>
                      </a:moveTo>
                      <a:cubicBezTo>
                        <a:pt x="262" y="0"/>
                        <a:pt x="261" y="0"/>
                        <a:pt x="260" y="0"/>
                      </a:cubicBezTo>
                      <a:cubicBezTo>
                        <a:pt x="87" y="0"/>
                        <a:pt x="1" y="208"/>
                        <a:pt x="122" y="331"/>
                      </a:cubicBezTo>
                      <a:cubicBezTo>
                        <a:pt x="162" y="370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7" name="Google Shape;4597;p21"/>
                <p:cNvSpPr/>
                <p:nvPr/>
              </p:nvSpPr>
              <p:spPr>
                <a:xfrm>
                  <a:off x="794700" y="9365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0" y="389"/>
                        <a:pt x="388" y="302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8" name="Google Shape;4598;p21"/>
                <p:cNvSpPr/>
                <p:nvPr/>
              </p:nvSpPr>
              <p:spPr>
                <a:xfrm>
                  <a:off x="832825" y="93660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87" y="0"/>
                        <a:pt x="0" y="208"/>
                        <a:pt x="122" y="331"/>
                      </a:cubicBezTo>
                      <a:cubicBezTo>
                        <a:pt x="161" y="370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9" y="0"/>
                        <a:pt x="2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9" name="Google Shape;4599;p21"/>
                <p:cNvSpPr/>
                <p:nvPr/>
              </p:nvSpPr>
              <p:spPr>
                <a:xfrm>
                  <a:off x="872575" y="93660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2" y="0"/>
                      </a:moveTo>
                      <a:cubicBezTo>
                        <a:pt x="261" y="0"/>
                        <a:pt x="261" y="0"/>
                        <a:pt x="260" y="0"/>
                      </a:cubicBezTo>
                      <a:cubicBezTo>
                        <a:pt x="259" y="0"/>
                        <a:pt x="258" y="0"/>
                        <a:pt x="258" y="0"/>
                      </a:cubicBezTo>
                      <a:cubicBezTo>
                        <a:pt x="86" y="0"/>
                        <a:pt x="1" y="208"/>
                        <a:pt x="122" y="331"/>
                      </a:cubicBezTo>
                      <a:cubicBezTo>
                        <a:pt x="161" y="370"/>
                        <a:pt x="210" y="388"/>
                        <a:pt x="258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9" y="0"/>
                        <a:pt x="2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0" name="Google Shape;4600;p21"/>
                <p:cNvSpPr/>
                <p:nvPr/>
              </p:nvSpPr>
              <p:spPr>
                <a:xfrm>
                  <a:off x="913950" y="9365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2"/>
                        <a:pt x="87" y="389"/>
                        <a:pt x="195" y="389"/>
                      </a:cubicBezTo>
                      <a:cubicBezTo>
                        <a:pt x="302" y="389"/>
                        <a:pt x="389" y="302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1" name="Google Shape;4601;p21"/>
                <p:cNvSpPr/>
                <p:nvPr/>
              </p:nvSpPr>
              <p:spPr>
                <a:xfrm>
                  <a:off x="953700" y="9365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5"/>
                      </a:cubicBezTo>
                      <a:cubicBezTo>
                        <a:pt x="1" y="302"/>
                        <a:pt x="89" y="389"/>
                        <a:pt x="195" y="389"/>
                      </a:cubicBezTo>
                      <a:cubicBezTo>
                        <a:pt x="302" y="389"/>
                        <a:pt x="389" y="302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2" name="Google Shape;4602;p21"/>
                <p:cNvSpPr/>
                <p:nvPr/>
              </p:nvSpPr>
              <p:spPr>
                <a:xfrm>
                  <a:off x="993450" y="9365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5"/>
                      </a:cubicBezTo>
                      <a:cubicBezTo>
                        <a:pt x="1" y="302"/>
                        <a:pt x="89" y="389"/>
                        <a:pt x="195" y="389"/>
                      </a:cubicBezTo>
                      <a:cubicBezTo>
                        <a:pt x="303" y="389"/>
                        <a:pt x="389" y="302"/>
                        <a:pt x="389" y="195"/>
                      </a:cubicBezTo>
                      <a:cubicBezTo>
                        <a:pt x="389" y="87"/>
                        <a:pt x="303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3" name="Google Shape;4603;p21"/>
                <p:cNvSpPr/>
                <p:nvPr/>
              </p:nvSpPr>
              <p:spPr>
                <a:xfrm>
                  <a:off x="1033225" y="9365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4" name="Google Shape;4604;p21"/>
                <p:cNvSpPr/>
                <p:nvPr/>
              </p:nvSpPr>
              <p:spPr>
                <a:xfrm>
                  <a:off x="1072975" y="9365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5" name="Google Shape;4605;p21"/>
                <p:cNvSpPr/>
                <p:nvPr/>
              </p:nvSpPr>
              <p:spPr>
                <a:xfrm>
                  <a:off x="1112725" y="9365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6" name="Google Shape;4606;p21"/>
                <p:cNvSpPr/>
                <p:nvPr/>
              </p:nvSpPr>
              <p:spPr>
                <a:xfrm>
                  <a:off x="1152500" y="936550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2"/>
                        <a:pt x="87" y="389"/>
                        <a:pt x="193" y="389"/>
                      </a:cubicBezTo>
                      <a:cubicBezTo>
                        <a:pt x="301" y="389"/>
                        <a:pt x="388" y="302"/>
                        <a:pt x="388" y="195"/>
                      </a:cubicBezTo>
                      <a:cubicBezTo>
                        <a:pt x="388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7" name="Google Shape;4607;p21"/>
                <p:cNvSpPr/>
                <p:nvPr/>
              </p:nvSpPr>
              <p:spPr>
                <a:xfrm>
                  <a:off x="1192275" y="936550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3" y="1"/>
                      </a:moveTo>
                      <a:cubicBezTo>
                        <a:pt x="86" y="1"/>
                        <a:pt x="0" y="87"/>
                        <a:pt x="0" y="195"/>
                      </a:cubicBezTo>
                      <a:cubicBezTo>
                        <a:pt x="0" y="302"/>
                        <a:pt x="86" y="389"/>
                        <a:pt x="193" y="389"/>
                      </a:cubicBezTo>
                      <a:cubicBezTo>
                        <a:pt x="300" y="389"/>
                        <a:pt x="387" y="302"/>
                        <a:pt x="387" y="195"/>
                      </a:cubicBezTo>
                      <a:cubicBezTo>
                        <a:pt x="387" y="87"/>
                        <a:pt x="300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8" name="Google Shape;4608;p21"/>
                <p:cNvSpPr/>
                <p:nvPr/>
              </p:nvSpPr>
              <p:spPr>
                <a:xfrm>
                  <a:off x="1232025" y="936550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0" y="389"/>
                        <a:pt x="387" y="302"/>
                        <a:pt x="387" y="195"/>
                      </a:cubicBezTo>
                      <a:cubicBezTo>
                        <a:pt x="387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9" name="Google Shape;4609;p21"/>
                <p:cNvSpPr/>
                <p:nvPr/>
              </p:nvSpPr>
              <p:spPr>
                <a:xfrm>
                  <a:off x="276225" y="902475"/>
                  <a:ext cx="11375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8" extrusionOk="0">
                      <a:moveTo>
                        <a:pt x="260" y="1"/>
                      </a:moveTo>
                      <a:cubicBezTo>
                        <a:pt x="87" y="1"/>
                        <a:pt x="1" y="209"/>
                        <a:pt x="124" y="331"/>
                      </a:cubicBezTo>
                      <a:cubicBezTo>
                        <a:pt x="163" y="370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5"/>
                      </a:cubicBezTo>
                      <a:cubicBezTo>
                        <a:pt x="454" y="87"/>
                        <a:pt x="368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0" name="Google Shape;4610;p21"/>
                <p:cNvSpPr/>
                <p:nvPr/>
              </p:nvSpPr>
              <p:spPr>
                <a:xfrm>
                  <a:off x="317625" y="9024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1" name="Google Shape;4611;p21"/>
                <p:cNvSpPr/>
                <p:nvPr/>
              </p:nvSpPr>
              <p:spPr>
                <a:xfrm>
                  <a:off x="355750" y="90245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0"/>
                      </a:moveTo>
                      <a:cubicBezTo>
                        <a:pt x="87" y="0"/>
                        <a:pt x="0" y="210"/>
                        <a:pt x="123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8" y="388"/>
                        <a:pt x="453" y="312"/>
                        <a:pt x="453" y="196"/>
                      </a:cubicBezTo>
                      <a:cubicBezTo>
                        <a:pt x="453" y="88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2" name="Google Shape;4612;p21"/>
                <p:cNvSpPr/>
                <p:nvPr/>
              </p:nvSpPr>
              <p:spPr>
                <a:xfrm>
                  <a:off x="397125" y="9024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0"/>
                      </a:moveTo>
                      <a:cubicBezTo>
                        <a:pt x="88" y="0"/>
                        <a:pt x="1" y="87"/>
                        <a:pt x="1" y="194"/>
                      </a:cubicBezTo>
                      <a:cubicBezTo>
                        <a:pt x="1" y="302"/>
                        <a:pt x="88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3" name="Google Shape;4613;p21"/>
                <p:cNvSpPr/>
                <p:nvPr/>
              </p:nvSpPr>
              <p:spPr>
                <a:xfrm>
                  <a:off x="435250" y="90247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1"/>
                      </a:moveTo>
                      <a:cubicBezTo>
                        <a:pt x="87" y="1"/>
                        <a:pt x="0" y="210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4" name="Google Shape;4614;p21"/>
                <p:cNvSpPr/>
                <p:nvPr/>
              </p:nvSpPr>
              <p:spPr>
                <a:xfrm>
                  <a:off x="475000" y="90247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1"/>
                      </a:moveTo>
                      <a:cubicBezTo>
                        <a:pt x="87" y="1"/>
                        <a:pt x="1" y="209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5" name="Google Shape;4615;p21"/>
                <p:cNvSpPr/>
                <p:nvPr/>
              </p:nvSpPr>
              <p:spPr>
                <a:xfrm>
                  <a:off x="516425" y="902450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3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2"/>
                        <a:pt x="87" y="388"/>
                        <a:pt x="193" y="388"/>
                      </a:cubicBezTo>
                      <a:cubicBezTo>
                        <a:pt x="301" y="388"/>
                        <a:pt x="387" y="302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6" name="Google Shape;4616;p21"/>
                <p:cNvSpPr/>
                <p:nvPr/>
              </p:nvSpPr>
              <p:spPr>
                <a:xfrm>
                  <a:off x="554500" y="90247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2" y="1"/>
                      </a:moveTo>
                      <a:cubicBezTo>
                        <a:pt x="87" y="1"/>
                        <a:pt x="1" y="209"/>
                        <a:pt x="124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7" name="Google Shape;4617;p21"/>
                <p:cNvSpPr/>
                <p:nvPr/>
              </p:nvSpPr>
              <p:spPr>
                <a:xfrm>
                  <a:off x="595925" y="902450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2"/>
                        <a:pt x="87" y="388"/>
                        <a:pt x="193" y="388"/>
                      </a:cubicBezTo>
                      <a:cubicBezTo>
                        <a:pt x="301" y="388"/>
                        <a:pt x="387" y="302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8" name="Google Shape;4618;p21"/>
                <p:cNvSpPr/>
                <p:nvPr/>
              </p:nvSpPr>
              <p:spPr>
                <a:xfrm>
                  <a:off x="634025" y="90247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1" y="1"/>
                      </a:moveTo>
                      <a:cubicBezTo>
                        <a:pt x="88" y="1"/>
                        <a:pt x="0" y="209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9" name="Google Shape;4619;p21"/>
                <p:cNvSpPr/>
                <p:nvPr/>
              </p:nvSpPr>
              <p:spPr>
                <a:xfrm>
                  <a:off x="673775" y="90247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0" name="Google Shape;4620;p21"/>
                <p:cNvSpPr/>
                <p:nvPr/>
              </p:nvSpPr>
              <p:spPr>
                <a:xfrm>
                  <a:off x="715200" y="9024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2"/>
                        <a:pt x="86" y="388"/>
                        <a:pt x="194" y="388"/>
                      </a:cubicBezTo>
                      <a:cubicBezTo>
                        <a:pt x="300" y="388"/>
                        <a:pt x="388" y="302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1" name="Google Shape;4621;p21"/>
                <p:cNvSpPr/>
                <p:nvPr/>
              </p:nvSpPr>
              <p:spPr>
                <a:xfrm>
                  <a:off x="753300" y="90247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2" name="Google Shape;4622;p21"/>
                <p:cNvSpPr/>
                <p:nvPr/>
              </p:nvSpPr>
              <p:spPr>
                <a:xfrm>
                  <a:off x="794700" y="9024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0" y="388"/>
                        <a:pt x="388" y="302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3" name="Google Shape;4623;p21"/>
                <p:cNvSpPr/>
                <p:nvPr/>
              </p:nvSpPr>
              <p:spPr>
                <a:xfrm>
                  <a:off x="832825" y="90247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1"/>
                      </a:moveTo>
                      <a:cubicBezTo>
                        <a:pt x="87" y="1"/>
                        <a:pt x="0" y="210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4" name="Google Shape;4624;p21"/>
                <p:cNvSpPr/>
                <p:nvPr/>
              </p:nvSpPr>
              <p:spPr>
                <a:xfrm>
                  <a:off x="872575" y="90247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1"/>
                      </a:moveTo>
                      <a:cubicBezTo>
                        <a:pt x="87" y="1"/>
                        <a:pt x="0" y="209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5" name="Google Shape;4625;p21"/>
                <p:cNvSpPr/>
                <p:nvPr/>
              </p:nvSpPr>
              <p:spPr>
                <a:xfrm>
                  <a:off x="913950" y="9024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2"/>
                        <a:pt x="87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6" name="Google Shape;4626;p21"/>
                <p:cNvSpPr/>
                <p:nvPr/>
              </p:nvSpPr>
              <p:spPr>
                <a:xfrm>
                  <a:off x="953700" y="9024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2"/>
                        <a:pt x="89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7" name="Google Shape;4627;p21"/>
                <p:cNvSpPr/>
                <p:nvPr/>
              </p:nvSpPr>
              <p:spPr>
                <a:xfrm>
                  <a:off x="993450" y="9024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2"/>
                        <a:pt x="89" y="388"/>
                        <a:pt x="195" y="388"/>
                      </a:cubicBezTo>
                      <a:cubicBezTo>
                        <a:pt x="303" y="388"/>
                        <a:pt x="389" y="302"/>
                        <a:pt x="389" y="194"/>
                      </a:cubicBezTo>
                      <a:cubicBezTo>
                        <a:pt x="389" y="87"/>
                        <a:pt x="303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8" name="Google Shape;4628;p21"/>
                <p:cNvSpPr/>
                <p:nvPr/>
              </p:nvSpPr>
              <p:spPr>
                <a:xfrm>
                  <a:off x="1033225" y="9024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9" name="Google Shape;4629;p21"/>
                <p:cNvSpPr/>
                <p:nvPr/>
              </p:nvSpPr>
              <p:spPr>
                <a:xfrm>
                  <a:off x="1072975" y="9024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0" name="Google Shape;4630;p21"/>
                <p:cNvSpPr/>
                <p:nvPr/>
              </p:nvSpPr>
              <p:spPr>
                <a:xfrm>
                  <a:off x="1112725" y="9024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1" name="Google Shape;4631;p21"/>
                <p:cNvSpPr/>
                <p:nvPr/>
              </p:nvSpPr>
              <p:spPr>
                <a:xfrm>
                  <a:off x="1152500" y="902450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2"/>
                        <a:pt x="87" y="388"/>
                        <a:pt x="193" y="388"/>
                      </a:cubicBezTo>
                      <a:cubicBezTo>
                        <a:pt x="301" y="388"/>
                        <a:pt x="388" y="302"/>
                        <a:pt x="388" y="194"/>
                      </a:cubicBezTo>
                      <a:cubicBezTo>
                        <a:pt x="388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2" name="Google Shape;4632;p21"/>
                <p:cNvSpPr/>
                <p:nvPr/>
              </p:nvSpPr>
              <p:spPr>
                <a:xfrm>
                  <a:off x="1192275" y="902450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3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2"/>
                        <a:pt x="86" y="388"/>
                        <a:pt x="193" y="388"/>
                      </a:cubicBezTo>
                      <a:cubicBezTo>
                        <a:pt x="300" y="388"/>
                        <a:pt x="387" y="302"/>
                        <a:pt x="387" y="194"/>
                      </a:cubicBezTo>
                      <a:cubicBezTo>
                        <a:pt x="387" y="87"/>
                        <a:pt x="300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3" name="Google Shape;4633;p21"/>
                <p:cNvSpPr/>
                <p:nvPr/>
              </p:nvSpPr>
              <p:spPr>
                <a:xfrm>
                  <a:off x="1232025" y="902450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0" y="388"/>
                        <a:pt x="387" y="302"/>
                        <a:pt x="387" y="194"/>
                      </a:cubicBezTo>
                      <a:cubicBezTo>
                        <a:pt x="387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4" name="Google Shape;4634;p21"/>
                <p:cNvSpPr/>
                <p:nvPr/>
              </p:nvSpPr>
              <p:spPr>
                <a:xfrm>
                  <a:off x="276225" y="868375"/>
                  <a:ext cx="11375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8" extrusionOk="0">
                      <a:moveTo>
                        <a:pt x="260" y="1"/>
                      </a:moveTo>
                      <a:cubicBezTo>
                        <a:pt x="87" y="1"/>
                        <a:pt x="1" y="208"/>
                        <a:pt x="124" y="331"/>
                      </a:cubicBezTo>
                      <a:cubicBezTo>
                        <a:pt x="163" y="370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5"/>
                      </a:cubicBezTo>
                      <a:cubicBezTo>
                        <a:pt x="454" y="87"/>
                        <a:pt x="368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5" name="Google Shape;4635;p21"/>
                <p:cNvSpPr/>
                <p:nvPr/>
              </p:nvSpPr>
              <p:spPr>
                <a:xfrm>
                  <a:off x="317625" y="8683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8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6" name="Google Shape;4636;p21"/>
                <p:cNvSpPr/>
                <p:nvPr/>
              </p:nvSpPr>
              <p:spPr>
                <a:xfrm>
                  <a:off x="355750" y="86835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0"/>
                      </a:moveTo>
                      <a:cubicBezTo>
                        <a:pt x="87" y="0"/>
                        <a:pt x="0" y="209"/>
                        <a:pt x="123" y="331"/>
                      </a:cubicBezTo>
                      <a:cubicBezTo>
                        <a:pt x="162" y="370"/>
                        <a:pt x="211" y="388"/>
                        <a:pt x="259" y="388"/>
                      </a:cubicBezTo>
                      <a:cubicBezTo>
                        <a:pt x="358" y="388"/>
                        <a:pt x="453" y="311"/>
                        <a:pt x="453" y="196"/>
                      </a:cubicBezTo>
                      <a:cubicBezTo>
                        <a:pt x="453" y="88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7" name="Google Shape;4637;p21"/>
                <p:cNvSpPr/>
                <p:nvPr/>
              </p:nvSpPr>
              <p:spPr>
                <a:xfrm>
                  <a:off x="397125" y="8683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0"/>
                      </a:moveTo>
                      <a:cubicBezTo>
                        <a:pt x="88" y="0"/>
                        <a:pt x="1" y="88"/>
                        <a:pt x="1" y="194"/>
                      </a:cubicBezTo>
                      <a:cubicBezTo>
                        <a:pt x="1" y="302"/>
                        <a:pt x="88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8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8" name="Google Shape;4638;p21"/>
                <p:cNvSpPr/>
                <p:nvPr/>
              </p:nvSpPr>
              <p:spPr>
                <a:xfrm>
                  <a:off x="435250" y="86837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1"/>
                      </a:moveTo>
                      <a:cubicBezTo>
                        <a:pt x="87" y="1"/>
                        <a:pt x="0" y="210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9" name="Google Shape;4639;p21"/>
                <p:cNvSpPr/>
                <p:nvPr/>
              </p:nvSpPr>
              <p:spPr>
                <a:xfrm>
                  <a:off x="475000" y="86837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1"/>
                      </a:moveTo>
                      <a:cubicBezTo>
                        <a:pt x="87" y="1"/>
                        <a:pt x="1" y="208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0" name="Google Shape;4640;p21"/>
                <p:cNvSpPr/>
                <p:nvPr/>
              </p:nvSpPr>
              <p:spPr>
                <a:xfrm>
                  <a:off x="516425" y="868350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3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3" y="388"/>
                      </a:cubicBezTo>
                      <a:cubicBezTo>
                        <a:pt x="301" y="388"/>
                        <a:pt x="387" y="302"/>
                        <a:pt x="387" y="194"/>
                      </a:cubicBezTo>
                      <a:cubicBezTo>
                        <a:pt x="387" y="88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1" name="Google Shape;4641;p21"/>
                <p:cNvSpPr/>
                <p:nvPr/>
              </p:nvSpPr>
              <p:spPr>
                <a:xfrm>
                  <a:off x="554500" y="86837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2" y="1"/>
                      </a:moveTo>
                      <a:cubicBezTo>
                        <a:pt x="87" y="1"/>
                        <a:pt x="1" y="208"/>
                        <a:pt x="124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2" name="Google Shape;4642;p21"/>
                <p:cNvSpPr/>
                <p:nvPr/>
              </p:nvSpPr>
              <p:spPr>
                <a:xfrm>
                  <a:off x="595925" y="868350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3" y="0"/>
                      </a:moveTo>
                      <a:cubicBezTo>
                        <a:pt x="87" y="0"/>
                        <a:pt x="1" y="88"/>
                        <a:pt x="1" y="194"/>
                      </a:cubicBezTo>
                      <a:cubicBezTo>
                        <a:pt x="1" y="302"/>
                        <a:pt x="87" y="388"/>
                        <a:pt x="193" y="388"/>
                      </a:cubicBezTo>
                      <a:cubicBezTo>
                        <a:pt x="301" y="388"/>
                        <a:pt x="387" y="302"/>
                        <a:pt x="387" y="194"/>
                      </a:cubicBezTo>
                      <a:cubicBezTo>
                        <a:pt x="387" y="88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3" name="Google Shape;4643;p21"/>
                <p:cNvSpPr/>
                <p:nvPr/>
              </p:nvSpPr>
              <p:spPr>
                <a:xfrm>
                  <a:off x="634025" y="86837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1" y="1"/>
                      </a:moveTo>
                      <a:cubicBezTo>
                        <a:pt x="88" y="1"/>
                        <a:pt x="0" y="208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1"/>
                        <a:pt x="455" y="195"/>
                      </a:cubicBezTo>
                      <a:cubicBezTo>
                        <a:pt x="453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4" name="Google Shape;4644;p21"/>
                <p:cNvSpPr/>
                <p:nvPr/>
              </p:nvSpPr>
              <p:spPr>
                <a:xfrm>
                  <a:off x="673775" y="86837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1"/>
                        <a:pt x="455" y="195"/>
                      </a:cubicBezTo>
                      <a:cubicBezTo>
                        <a:pt x="453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5" name="Google Shape;4645;p21"/>
                <p:cNvSpPr/>
                <p:nvPr/>
              </p:nvSpPr>
              <p:spPr>
                <a:xfrm>
                  <a:off x="715200" y="8683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6" y="0"/>
                        <a:pt x="0" y="88"/>
                        <a:pt x="0" y="194"/>
                      </a:cubicBezTo>
                      <a:cubicBezTo>
                        <a:pt x="0" y="302"/>
                        <a:pt x="86" y="388"/>
                        <a:pt x="194" y="388"/>
                      </a:cubicBezTo>
                      <a:cubicBezTo>
                        <a:pt x="300" y="388"/>
                        <a:pt x="388" y="302"/>
                        <a:pt x="388" y="194"/>
                      </a:cubicBezTo>
                      <a:cubicBezTo>
                        <a:pt x="388" y="88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6" name="Google Shape;4646;p21"/>
                <p:cNvSpPr/>
                <p:nvPr/>
              </p:nvSpPr>
              <p:spPr>
                <a:xfrm>
                  <a:off x="753300" y="86837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7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7" name="Google Shape;4647;p21"/>
                <p:cNvSpPr/>
                <p:nvPr/>
              </p:nvSpPr>
              <p:spPr>
                <a:xfrm>
                  <a:off x="794700" y="8683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0" y="388"/>
                        <a:pt x="388" y="302"/>
                        <a:pt x="388" y="194"/>
                      </a:cubicBezTo>
                      <a:cubicBezTo>
                        <a:pt x="388" y="88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8" name="Google Shape;4648;p21"/>
                <p:cNvSpPr/>
                <p:nvPr/>
              </p:nvSpPr>
              <p:spPr>
                <a:xfrm>
                  <a:off x="832825" y="86837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1"/>
                      </a:moveTo>
                      <a:cubicBezTo>
                        <a:pt x="87" y="1"/>
                        <a:pt x="0" y="210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7"/>
                        <a:pt x="366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9" name="Google Shape;4649;p21"/>
                <p:cNvSpPr/>
                <p:nvPr/>
              </p:nvSpPr>
              <p:spPr>
                <a:xfrm>
                  <a:off x="872575" y="86837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1"/>
                      </a:moveTo>
                      <a:cubicBezTo>
                        <a:pt x="87" y="1"/>
                        <a:pt x="0" y="208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0" name="Google Shape;4650;p21"/>
                <p:cNvSpPr/>
                <p:nvPr/>
              </p:nvSpPr>
              <p:spPr>
                <a:xfrm>
                  <a:off x="913950" y="8683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0"/>
                      </a:moveTo>
                      <a:cubicBezTo>
                        <a:pt x="87" y="0"/>
                        <a:pt x="1" y="88"/>
                        <a:pt x="1" y="194"/>
                      </a:cubicBezTo>
                      <a:cubicBezTo>
                        <a:pt x="1" y="302"/>
                        <a:pt x="87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8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1" name="Google Shape;4651;p21"/>
                <p:cNvSpPr/>
                <p:nvPr/>
              </p:nvSpPr>
              <p:spPr>
                <a:xfrm>
                  <a:off x="953700" y="8683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0"/>
                      </a:moveTo>
                      <a:cubicBezTo>
                        <a:pt x="89" y="0"/>
                        <a:pt x="1" y="88"/>
                        <a:pt x="1" y="194"/>
                      </a:cubicBezTo>
                      <a:cubicBezTo>
                        <a:pt x="1" y="302"/>
                        <a:pt x="89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8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2" name="Google Shape;4652;p21"/>
                <p:cNvSpPr/>
                <p:nvPr/>
              </p:nvSpPr>
              <p:spPr>
                <a:xfrm>
                  <a:off x="993450" y="8683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0"/>
                      </a:moveTo>
                      <a:cubicBezTo>
                        <a:pt x="89" y="0"/>
                        <a:pt x="1" y="88"/>
                        <a:pt x="1" y="194"/>
                      </a:cubicBezTo>
                      <a:cubicBezTo>
                        <a:pt x="1" y="302"/>
                        <a:pt x="89" y="388"/>
                        <a:pt x="195" y="388"/>
                      </a:cubicBezTo>
                      <a:cubicBezTo>
                        <a:pt x="303" y="388"/>
                        <a:pt x="389" y="302"/>
                        <a:pt x="389" y="194"/>
                      </a:cubicBezTo>
                      <a:cubicBezTo>
                        <a:pt x="389" y="88"/>
                        <a:pt x="303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3" name="Google Shape;4653;p21"/>
                <p:cNvSpPr/>
                <p:nvPr/>
              </p:nvSpPr>
              <p:spPr>
                <a:xfrm>
                  <a:off x="1033225" y="8683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8" y="0"/>
                        <a:pt x="0" y="88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8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4" name="Google Shape;4654;p21"/>
                <p:cNvSpPr/>
                <p:nvPr/>
              </p:nvSpPr>
              <p:spPr>
                <a:xfrm>
                  <a:off x="1072975" y="8683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8" y="0"/>
                        <a:pt x="0" y="88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8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5" name="Google Shape;4655;p21"/>
                <p:cNvSpPr/>
                <p:nvPr/>
              </p:nvSpPr>
              <p:spPr>
                <a:xfrm>
                  <a:off x="1112725" y="8683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8" y="0"/>
                        <a:pt x="0" y="88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8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6" name="Google Shape;4656;p21"/>
                <p:cNvSpPr/>
                <p:nvPr/>
              </p:nvSpPr>
              <p:spPr>
                <a:xfrm>
                  <a:off x="1152500" y="868350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3" y="0"/>
                      </a:moveTo>
                      <a:cubicBezTo>
                        <a:pt x="87" y="0"/>
                        <a:pt x="1" y="88"/>
                        <a:pt x="1" y="194"/>
                      </a:cubicBezTo>
                      <a:cubicBezTo>
                        <a:pt x="1" y="302"/>
                        <a:pt x="87" y="388"/>
                        <a:pt x="193" y="388"/>
                      </a:cubicBezTo>
                      <a:cubicBezTo>
                        <a:pt x="301" y="388"/>
                        <a:pt x="388" y="302"/>
                        <a:pt x="388" y="194"/>
                      </a:cubicBezTo>
                      <a:cubicBezTo>
                        <a:pt x="388" y="88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7" name="Google Shape;4657;p21"/>
                <p:cNvSpPr/>
                <p:nvPr/>
              </p:nvSpPr>
              <p:spPr>
                <a:xfrm>
                  <a:off x="1192275" y="868350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3" y="0"/>
                      </a:moveTo>
                      <a:cubicBezTo>
                        <a:pt x="86" y="0"/>
                        <a:pt x="0" y="88"/>
                        <a:pt x="0" y="194"/>
                      </a:cubicBezTo>
                      <a:cubicBezTo>
                        <a:pt x="0" y="302"/>
                        <a:pt x="86" y="388"/>
                        <a:pt x="193" y="388"/>
                      </a:cubicBezTo>
                      <a:cubicBezTo>
                        <a:pt x="300" y="388"/>
                        <a:pt x="387" y="302"/>
                        <a:pt x="387" y="194"/>
                      </a:cubicBezTo>
                      <a:cubicBezTo>
                        <a:pt x="387" y="88"/>
                        <a:pt x="300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8" name="Google Shape;4658;p21"/>
                <p:cNvSpPr/>
                <p:nvPr/>
              </p:nvSpPr>
              <p:spPr>
                <a:xfrm>
                  <a:off x="1232025" y="868350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4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0" y="388"/>
                        <a:pt x="387" y="302"/>
                        <a:pt x="387" y="194"/>
                      </a:cubicBezTo>
                      <a:cubicBezTo>
                        <a:pt x="387" y="88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9" name="Google Shape;4659;p21"/>
                <p:cNvSpPr/>
                <p:nvPr/>
              </p:nvSpPr>
              <p:spPr>
                <a:xfrm>
                  <a:off x="317625" y="83422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9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0" name="Google Shape;4660;p21"/>
                <p:cNvSpPr/>
                <p:nvPr/>
              </p:nvSpPr>
              <p:spPr>
                <a:xfrm>
                  <a:off x="355750" y="8342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1"/>
                      </a:moveTo>
                      <a:cubicBezTo>
                        <a:pt x="87" y="1"/>
                        <a:pt x="0" y="210"/>
                        <a:pt x="123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3" y="312"/>
                        <a:pt x="453" y="196"/>
                      </a:cubicBezTo>
                      <a:cubicBezTo>
                        <a:pt x="453" y="89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1" name="Google Shape;4661;p21"/>
                <p:cNvSpPr/>
                <p:nvPr/>
              </p:nvSpPr>
              <p:spPr>
                <a:xfrm>
                  <a:off x="397125" y="83422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1"/>
                      </a:moveTo>
                      <a:cubicBezTo>
                        <a:pt x="88" y="1"/>
                        <a:pt x="1" y="89"/>
                        <a:pt x="1" y="195"/>
                      </a:cubicBezTo>
                      <a:cubicBezTo>
                        <a:pt x="1" y="302"/>
                        <a:pt x="88" y="389"/>
                        <a:pt x="195" y="389"/>
                      </a:cubicBezTo>
                      <a:cubicBezTo>
                        <a:pt x="302" y="389"/>
                        <a:pt x="389" y="302"/>
                        <a:pt x="389" y="195"/>
                      </a:cubicBezTo>
                      <a:cubicBezTo>
                        <a:pt x="389" y="89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2" name="Google Shape;4662;p21"/>
                <p:cNvSpPr/>
                <p:nvPr/>
              </p:nvSpPr>
              <p:spPr>
                <a:xfrm>
                  <a:off x="435250" y="83427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0"/>
                      </a:moveTo>
                      <a:cubicBezTo>
                        <a:pt x="87" y="0"/>
                        <a:pt x="0" y="208"/>
                        <a:pt x="123" y="331"/>
                      </a:cubicBezTo>
                      <a:cubicBezTo>
                        <a:pt x="163" y="371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3" name="Google Shape;4663;p21"/>
                <p:cNvSpPr/>
                <p:nvPr/>
              </p:nvSpPr>
              <p:spPr>
                <a:xfrm>
                  <a:off x="475025" y="834275"/>
                  <a:ext cx="113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" h="389" extrusionOk="0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258" y="0"/>
                        <a:pt x="258" y="0"/>
                        <a:pt x="257" y="0"/>
                      </a:cubicBezTo>
                      <a:cubicBezTo>
                        <a:pt x="85" y="0"/>
                        <a:pt x="0" y="208"/>
                        <a:pt x="121" y="331"/>
                      </a:cubicBezTo>
                      <a:cubicBezTo>
                        <a:pt x="161" y="371"/>
                        <a:pt x="210" y="388"/>
                        <a:pt x="258" y="388"/>
                      </a:cubicBezTo>
                      <a:cubicBezTo>
                        <a:pt x="357" y="388"/>
                        <a:pt x="453" y="311"/>
                        <a:pt x="453" y="194"/>
                      </a:cubicBezTo>
                      <a:cubicBezTo>
                        <a:pt x="453" y="88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4" name="Google Shape;4664;p21"/>
                <p:cNvSpPr/>
                <p:nvPr/>
              </p:nvSpPr>
              <p:spPr>
                <a:xfrm>
                  <a:off x="516425" y="834225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3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2"/>
                        <a:pt x="87" y="389"/>
                        <a:pt x="193" y="389"/>
                      </a:cubicBezTo>
                      <a:cubicBezTo>
                        <a:pt x="301" y="389"/>
                        <a:pt x="387" y="302"/>
                        <a:pt x="387" y="195"/>
                      </a:cubicBezTo>
                      <a:cubicBezTo>
                        <a:pt x="387" y="89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5" name="Google Shape;4665;p21"/>
                <p:cNvSpPr/>
                <p:nvPr/>
              </p:nvSpPr>
              <p:spPr>
                <a:xfrm>
                  <a:off x="554525" y="83427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3" y="0"/>
                      </a:moveTo>
                      <a:cubicBezTo>
                        <a:pt x="262" y="0"/>
                        <a:pt x="261" y="0"/>
                        <a:pt x="261" y="0"/>
                      </a:cubicBezTo>
                      <a:cubicBezTo>
                        <a:pt x="260" y="0"/>
                        <a:pt x="259" y="0"/>
                        <a:pt x="259" y="0"/>
                      </a:cubicBezTo>
                      <a:cubicBezTo>
                        <a:pt x="86" y="0"/>
                        <a:pt x="0" y="208"/>
                        <a:pt x="123" y="331"/>
                      </a:cubicBezTo>
                      <a:cubicBezTo>
                        <a:pt x="162" y="371"/>
                        <a:pt x="211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8"/>
                        <a:pt x="368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6" name="Google Shape;4666;p21"/>
                <p:cNvSpPr/>
                <p:nvPr/>
              </p:nvSpPr>
              <p:spPr>
                <a:xfrm>
                  <a:off x="595925" y="834225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3" y="1"/>
                      </a:moveTo>
                      <a:cubicBezTo>
                        <a:pt x="87" y="1"/>
                        <a:pt x="1" y="89"/>
                        <a:pt x="1" y="195"/>
                      </a:cubicBezTo>
                      <a:cubicBezTo>
                        <a:pt x="1" y="302"/>
                        <a:pt x="87" y="389"/>
                        <a:pt x="193" y="389"/>
                      </a:cubicBezTo>
                      <a:cubicBezTo>
                        <a:pt x="301" y="389"/>
                        <a:pt x="387" y="302"/>
                        <a:pt x="387" y="195"/>
                      </a:cubicBezTo>
                      <a:cubicBezTo>
                        <a:pt x="387" y="89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7" name="Google Shape;4667;p21"/>
                <p:cNvSpPr/>
                <p:nvPr/>
              </p:nvSpPr>
              <p:spPr>
                <a:xfrm>
                  <a:off x="634025" y="83427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4" y="0"/>
                      </a:moveTo>
                      <a:cubicBezTo>
                        <a:pt x="263" y="0"/>
                        <a:pt x="262" y="0"/>
                        <a:pt x="261" y="0"/>
                      </a:cubicBezTo>
                      <a:cubicBezTo>
                        <a:pt x="260" y="0"/>
                        <a:pt x="260" y="0"/>
                        <a:pt x="259" y="0"/>
                      </a:cubicBezTo>
                      <a:cubicBezTo>
                        <a:pt x="87" y="0"/>
                        <a:pt x="1" y="208"/>
                        <a:pt x="123" y="331"/>
                      </a:cubicBezTo>
                      <a:cubicBezTo>
                        <a:pt x="163" y="371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5" y="194"/>
                      </a:cubicBezTo>
                      <a:cubicBezTo>
                        <a:pt x="455" y="88"/>
                        <a:pt x="368" y="0"/>
                        <a:pt x="26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8" name="Google Shape;4668;p21"/>
                <p:cNvSpPr/>
                <p:nvPr/>
              </p:nvSpPr>
              <p:spPr>
                <a:xfrm>
                  <a:off x="673775" y="83427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1" y="0"/>
                      </a:moveTo>
                      <a:cubicBezTo>
                        <a:pt x="88" y="0"/>
                        <a:pt x="0" y="208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5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9" name="Google Shape;4669;p21"/>
                <p:cNvSpPr/>
                <p:nvPr/>
              </p:nvSpPr>
              <p:spPr>
                <a:xfrm>
                  <a:off x="715200" y="83422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6" y="1"/>
                        <a:pt x="0" y="89"/>
                        <a:pt x="0" y="195"/>
                      </a:cubicBezTo>
                      <a:cubicBezTo>
                        <a:pt x="0" y="302"/>
                        <a:pt x="86" y="389"/>
                        <a:pt x="194" y="389"/>
                      </a:cubicBezTo>
                      <a:cubicBezTo>
                        <a:pt x="300" y="389"/>
                        <a:pt x="388" y="302"/>
                        <a:pt x="388" y="195"/>
                      </a:cubicBezTo>
                      <a:cubicBezTo>
                        <a:pt x="388" y="89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0" name="Google Shape;4670;p21"/>
                <p:cNvSpPr/>
                <p:nvPr/>
              </p:nvSpPr>
              <p:spPr>
                <a:xfrm>
                  <a:off x="753300" y="83427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3" y="0"/>
                      </a:moveTo>
                      <a:cubicBezTo>
                        <a:pt x="262" y="0"/>
                        <a:pt x="261" y="0"/>
                        <a:pt x="260" y="0"/>
                      </a:cubicBezTo>
                      <a:cubicBezTo>
                        <a:pt x="87" y="0"/>
                        <a:pt x="1" y="208"/>
                        <a:pt x="122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8"/>
                        <a:pt x="368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1" name="Google Shape;4671;p21"/>
                <p:cNvSpPr/>
                <p:nvPr/>
              </p:nvSpPr>
              <p:spPr>
                <a:xfrm>
                  <a:off x="794700" y="83422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0" y="389"/>
                        <a:pt x="388" y="302"/>
                        <a:pt x="388" y="195"/>
                      </a:cubicBezTo>
                      <a:cubicBezTo>
                        <a:pt x="388" y="89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2" name="Google Shape;4672;p21"/>
                <p:cNvSpPr/>
                <p:nvPr/>
              </p:nvSpPr>
              <p:spPr>
                <a:xfrm>
                  <a:off x="832825" y="83427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87" y="0"/>
                        <a:pt x="0" y="208"/>
                        <a:pt x="122" y="331"/>
                      </a:cubicBezTo>
                      <a:cubicBezTo>
                        <a:pt x="161" y="371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8"/>
                        <a:pt x="369" y="0"/>
                        <a:pt x="2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3" name="Google Shape;4673;p21"/>
                <p:cNvSpPr/>
                <p:nvPr/>
              </p:nvSpPr>
              <p:spPr>
                <a:xfrm>
                  <a:off x="872575" y="834225"/>
                  <a:ext cx="113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90" extrusionOk="0">
                      <a:moveTo>
                        <a:pt x="260" y="1"/>
                      </a:moveTo>
                      <a:cubicBezTo>
                        <a:pt x="87" y="2"/>
                        <a:pt x="0" y="210"/>
                        <a:pt x="122" y="333"/>
                      </a:cubicBezTo>
                      <a:cubicBezTo>
                        <a:pt x="161" y="372"/>
                        <a:pt x="210" y="389"/>
                        <a:pt x="258" y="389"/>
                      </a:cubicBezTo>
                      <a:cubicBezTo>
                        <a:pt x="358" y="389"/>
                        <a:pt x="454" y="312"/>
                        <a:pt x="454" y="196"/>
                      </a:cubicBezTo>
                      <a:cubicBezTo>
                        <a:pt x="454" y="89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4" name="Google Shape;4674;p21"/>
                <p:cNvSpPr/>
                <p:nvPr/>
              </p:nvSpPr>
              <p:spPr>
                <a:xfrm>
                  <a:off x="913950" y="83422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1"/>
                      </a:moveTo>
                      <a:cubicBezTo>
                        <a:pt x="87" y="1"/>
                        <a:pt x="1" y="89"/>
                        <a:pt x="1" y="195"/>
                      </a:cubicBezTo>
                      <a:cubicBezTo>
                        <a:pt x="1" y="302"/>
                        <a:pt x="87" y="389"/>
                        <a:pt x="195" y="389"/>
                      </a:cubicBezTo>
                      <a:cubicBezTo>
                        <a:pt x="302" y="389"/>
                        <a:pt x="389" y="302"/>
                        <a:pt x="389" y="195"/>
                      </a:cubicBezTo>
                      <a:cubicBezTo>
                        <a:pt x="389" y="89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5" name="Google Shape;4675;p21"/>
                <p:cNvSpPr/>
                <p:nvPr/>
              </p:nvSpPr>
              <p:spPr>
                <a:xfrm>
                  <a:off x="953700" y="83422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1"/>
                      </a:moveTo>
                      <a:cubicBezTo>
                        <a:pt x="89" y="1"/>
                        <a:pt x="1" y="89"/>
                        <a:pt x="1" y="195"/>
                      </a:cubicBezTo>
                      <a:cubicBezTo>
                        <a:pt x="1" y="302"/>
                        <a:pt x="89" y="389"/>
                        <a:pt x="195" y="389"/>
                      </a:cubicBezTo>
                      <a:cubicBezTo>
                        <a:pt x="302" y="389"/>
                        <a:pt x="389" y="302"/>
                        <a:pt x="389" y="195"/>
                      </a:cubicBezTo>
                      <a:cubicBezTo>
                        <a:pt x="389" y="89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6" name="Google Shape;4676;p21"/>
                <p:cNvSpPr/>
                <p:nvPr/>
              </p:nvSpPr>
              <p:spPr>
                <a:xfrm>
                  <a:off x="993450" y="83422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1"/>
                      </a:moveTo>
                      <a:cubicBezTo>
                        <a:pt x="89" y="1"/>
                        <a:pt x="1" y="89"/>
                        <a:pt x="1" y="195"/>
                      </a:cubicBezTo>
                      <a:cubicBezTo>
                        <a:pt x="1" y="302"/>
                        <a:pt x="89" y="389"/>
                        <a:pt x="195" y="389"/>
                      </a:cubicBezTo>
                      <a:cubicBezTo>
                        <a:pt x="303" y="389"/>
                        <a:pt x="389" y="302"/>
                        <a:pt x="389" y="195"/>
                      </a:cubicBezTo>
                      <a:cubicBezTo>
                        <a:pt x="389" y="89"/>
                        <a:pt x="303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7" name="Google Shape;4677;p21"/>
                <p:cNvSpPr/>
                <p:nvPr/>
              </p:nvSpPr>
              <p:spPr>
                <a:xfrm>
                  <a:off x="1033225" y="83422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8" y="1"/>
                        <a:pt x="0" y="89"/>
                        <a:pt x="0" y="195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9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8" name="Google Shape;4678;p21"/>
                <p:cNvSpPr/>
                <p:nvPr/>
              </p:nvSpPr>
              <p:spPr>
                <a:xfrm>
                  <a:off x="1072975" y="83422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8" y="1"/>
                        <a:pt x="0" y="89"/>
                        <a:pt x="0" y="195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9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9" name="Google Shape;4679;p21"/>
                <p:cNvSpPr/>
                <p:nvPr/>
              </p:nvSpPr>
              <p:spPr>
                <a:xfrm>
                  <a:off x="1112725" y="83422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8" y="1"/>
                        <a:pt x="0" y="89"/>
                        <a:pt x="0" y="195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9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0" name="Google Shape;4680;p21"/>
                <p:cNvSpPr/>
                <p:nvPr/>
              </p:nvSpPr>
              <p:spPr>
                <a:xfrm>
                  <a:off x="1152500" y="834225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3" y="1"/>
                      </a:moveTo>
                      <a:cubicBezTo>
                        <a:pt x="87" y="1"/>
                        <a:pt x="1" y="89"/>
                        <a:pt x="1" y="195"/>
                      </a:cubicBezTo>
                      <a:cubicBezTo>
                        <a:pt x="1" y="302"/>
                        <a:pt x="87" y="389"/>
                        <a:pt x="193" y="389"/>
                      </a:cubicBezTo>
                      <a:cubicBezTo>
                        <a:pt x="301" y="389"/>
                        <a:pt x="388" y="302"/>
                        <a:pt x="388" y="195"/>
                      </a:cubicBezTo>
                      <a:cubicBezTo>
                        <a:pt x="388" y="89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1" name="Google Shape;4681;p21"/>
                <p:cNvSpPr/>
                <p:nvPr/>
              </p:nvSpPr>
              <p:spPr>
                <a:xfrm>
                  <a:off x="1192275" y="834225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3" y="1"/>
                      </a:moveTo>
                      <a:cubicBezTo>
                        <a:pt x="86" y="1"/>
                        <a:pt x="0" y="89"/>
                        <a:pt x="0" y="195"/>
                      </a:cubicBezTo>
                      <a:cubicBezTo>
                        <a:pt x="0" y="302"/>
                        <a:pt x="86" y="389"/>
                        <a:pt x="193" y="389"/>
                      </a:cubicBezTo>
                      <a:cubicBezTo>
                        <a:pt x="300" y="389"/>
                        <a:pt x="387" y="302"/>
                        <a:pt x="387" y="195"/>
                      </a:cubicBezTo>
                      <a:cubicBezTo>
                        <a:pt x="387" y="89"/>
                        <a:pt x="300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2" name="Google Shape;4682;p21"/>
                <p:cNvSpPr/>
                <p:nvPr/>
              </p:nvSpPr>
              <p:spPr>
                <a:xfrm>
                  <a:off x="1232025" y="834225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4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0" y="389"/>
                        <a:pt x="387" y="302"/>
                        <a:pt x="387" y="195"/>
                      </a:cubicBezTo>
                      <a:cubicBezTo>
                        <a:pt x="387" y="89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3" name="Google Shape;4683;p21"/>
                <p:cNvSpPr/>
                <p:nvPr/>
              </p:nvSpPr>
              <p:spPr>
                <a:xfrm>
                  <a:off x="317625" y="80012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7" y="1"/>
                        <a:pt x="0" y="88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8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4" name="Google Shape;4684;p21"/>
                <p:cNvSpPr/>
                <p:nvPr/>
              </p:nvSpPr>
              <p:spPr>
                <a:xfrm>
                  <a:off x="355750" y="800125"/>
                  <a:ext cx="113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90" extrusionOk="0">
                      <a:moveTo>
                        <a:pt x="259" y="1"/>
                      </a:moveTo>
                      <a:cubicBezTo>
                        <a:pt x="87" y="1"/>
                        <a:pt x="0" y="210"/>
                        <a:pt x="123" y="333"/>
                      </a:cubicBezTo>
                      <a:cubicBezTo>
                        <a:pt x="162" y="372"/>
                        <a:pt x="210" y="389"/>
                        <a:pt x="258" y="389"/>
                      </a:cubicBezTo>
                      <a:cubicBezTo>
                        <a:pt x="357" y="389"/>
                        <a:pt x="453" y="312"/>
                        <a:pt x="453" y="196"/>
                      </a:cubicBezTo>
                      <a:cubicBezTo>
                        <a:pt x="453" y="88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5" name="Google Shape;4685;p21"/>
                <p:cNvSpPr/>
                <p:nvPr/>
              </p:nvSpPr>
              <p:spPr>
                <a:xfrm>
                  <a:off x="397125" y="80012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1"/>
                      </a:moveTo>
                      <a:cubicBezTo>
                        <a:pt x="88" y="1"/>
                        <a:pt x="1" y="88"/>
                        <a:pt x="1" y="195"/>
                      </a:cubicBezTo>
                      <a:cubicBezTo>
                        <a:pt x="1" y="302"/>
                        <a:pt x="88" y="389"/>
                        <a:pt x="195" y="389"/>
                      </a:cubicBezTo>
                      <a:cubicBezTo>
                        <a:pt x="302" y="389"/>
                        <a:pt x="389" y="302"/>
                        <a:pt x="389" y="195"/>
                      </a:cubicBezTo>
                      <a:cubicBezTo>
                        <a:pt x="389" y="88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6" name="Google Shape;4686;p21"/>
                <p:cNvSpPr/>
                <p:nvPr/>
              </p:nvSpPr>
              <p:spPr>
                <a:xfrm>
                  <a:off x="435250" y="80017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0"/>
                      </a:moveTo>
                      <a:cubicBezTo>
                        <a:pt x="87" y="0"/>
                        <a:pt x="0" y="209"/>
                        <a:pt x="123" y="331"/>
                      </a:cubicBezTo>
                      <a:cubicBezTo>
                        <a:pt x="163" y="370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6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7" name="Google Shape;4687;p21"/>
                <p:cNvSpPr/>
                <p:nvPr/>
              </p:nvSpPr>
              <p:spPr>
                <a:xfrm>
                  <a:off x="475000" y="80017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0"/>
                      </a:moveTo>
                      <a:cubicBezTo>
                        <a:pt x="87" y="0"/>
                        <a:pt x="1" y="208"/>
                        <a:pt x="122" y="331"/>
                      </a:cubicBezTo>
                      <a:cubicBezTo>
                        <a:pt x="162" y="370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6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8" name="Google Shape;4688;p21"/>
                <p:cNvSpPr/>
                <p:nvPr/>
              </p:nvSpPr>
              <p:spPr>
                <a:xfrm>
                  <a:off x="516425" y="800125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3" y="1"/>
                      </a:moveTo>
                      <a:cubicBezTo>
                        <a:pt x="87" y="1"/>
                        <a:pt x="0" y="88"/>
                        <a:pt x="0" y="195"/>
                      </a:cubicBezTo>
                      <a:cubicBezTo>
                        <a:pt x="0" y="302"/>
                        <a:pt x="87" y="389"/>
                        <a:pt x="193" y="389"/>
                      </a:cubicBezTo>
                      <a:cubicBezTo>
                        <a:pt x="301" y="389"/>
                        <a:pt x="387" y="302"/>
                        <a:pt x="387" y="195"/>
                      </a:cubicBezTo>
                      <a:cubicBezTo>
                        <a:pt x="387" y="88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9" name="Google Shape;4689;p21"/>
                <p:cNvSpPr/>
                <p:nvPr/>
              </p:nvSpPr>
              <p:spPr>
                <a:xfrm>
                  <a:off x="554500" y="80017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2" y="0"/>
                      </a:moveTo>
                      <a:cubicBezTo>
                        <a:pt x="87" y="0"/>
                        <a:pt x="1" y="208"/>
                        <a:pt x="124" y="331"/>
                      </a:cubicBezTo>
                      <a:cubicBezTo>
                        <a:pt x="163" y="370"/>
                        <a:pt x="212" y="388"/>
                        <a:pt x="260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6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0" name="Google Shape;4690;p21"/>
                <p:cNvSpPr/>
                <p:nvPr/>
              </p:nvSpPr>
              <p:spPr>
                <a:xfrm>
                  <a:off x="595925" y="800125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3" y="1"/>
                      </a:moveTo>
                      <a:cubicBezTo>
                        <a:pt x="87" y="1"/>
                        <a:pt x="1" y="88"/>
                        <a:pt x="1" y="195"/>
                      </a:cubicBezTo>
                      <a:cubicBezTo>
                        <a:pt x="1" y="302"/>
                        <a:pt x="87" y="389"/>
                        <a:pt x="193" y="389"/>
                      </a:cubicBezTo>
                      <a:cubicBezTo>
                        <a:pt x="301" y="389"/>
                        <a:pt x="387" y="302"/>
                        <a:pt x="387" y="195"/>
                      </a:cubicBezTo>
                      <a:cubicBezTo>
                        <a:pt x="387" y="88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1" name="Google Shape;4691;p21"/>
                <p:cNvSpPr/>
                <p:nvPr/>
              </p:nvSpPr>
              <p:spPr>
                <a:xfrm>
                  <a:off x="634025" y="80017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1" y="0"/>
                      </a:moveTo>
                      <a:cubicBezTo>
                        <a:pt x="88" y="0"/>
                        <a:pt x="0" y="208"/>
                        <a:pt x="123" y="331"/>
                      </a:cubicBezTo>
                      <a:cubicBezTo>
                        <a:pt x="163" y="370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3" y="86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2" name="Google Shape;4692;p21"/>
                <p:cNvSpPr/>
                <p:nvPr/>
              </p:nvSpPr>
              <p:spPr>
                <a:xfrm>
                  <a:off x="673775" y="80017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1" y="0"/>
                      </a:moveTo>
                      <a:cubicBezTo>
                        <a:pt x="88" y="0"/>
                        <a:pt x="0" y="209"/>
                        <a:pt x="123" y="331"/>
                      </a:cubicBezTo>
                      <a:cubicBezTo>
                        <a:pt x="163" y="370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3" y="86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3" name="Google Shape;4693;p21"/>
                <p:cNvSpPr/>
                <p:nvPr/>
              </p:nvSpPr>
              <p:spPr>
                <a:xfrm>
                  <a:off x="715200" y="80012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6" y="1"/>
                        <a:pt x="0" y="88"/>
                        <a:pt x="0" y="195"/>
                      </a:cubicBezTo>
                      <a:cubicBezTo>
                        <a:pt x="0" y="302"/>
                        <a:pt x="86" y="389"/>
                        <a:pt x="194" y="389"/>
                      </a:cubicBezTo>
                      <a:cubicBezTo>
                        <a:pt x="300" y="389"/>
                        <a:pt x="388" y="302"/>
                        <a:pt x="388" y="195"/>
                      </a:cubicBezTo>
                      <a:cubicBezTo>
                        <a:pt x="388" y="88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4" name="Google Shape;4694;p21"/>
                <p:cNvSpPr/>
                <p:nvPr/>
              </p:nvSpPr>
              <p:spPr>
                <a:xfrm>
                  <a:off x="753300" y="80017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0" y="0"/>
                      </a:moveTo>
                      <a:cubicBezTo>
                        <a:pt x="87" y="0"/>
                        <a:pt x="1" y="209"/>
                        <a:pt x="122" y="331"/>
                      </a:cubicBezTo>
                      <a:cubicBezTo>
                        <a:pt x="162" y="370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6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5" name="Google Shape;4695;p21"/>
                <p:cNvSpPr/>
                <p:nvPr/>
              </p:nvSpPr>
              <p:spPr>
                <a:xfrm>
                  <a:off x="794700" y="80012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7" y="1"/>
                        <a:pt x="0" y="88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0" y="389"/>
                        <a:pt x="388" y="302"/>
                        <a:pt x="388" y="195"/>
                      </a:cubicBezTo>
                      <a:cubicBezTo>
                        <a:pt x="388" y="88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6" name="Google Shape;4696;p21"/>
                <p:cNvSpPr/>
                <p:nvPr/>
              </p:nvSpPr>
              <p:spPr>
                <a:xfrm>
                  <a:off x="832825" y="80017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0"/>
                      </a:moveTo>
                      <a:cubicBezTo>
                        <a:pt x="87" y="0"/>
                        <a:pt x="0" y="209"/>
                        <a:pt x="122" y="331"/>
                      </a:cubicBezTo>
                      <a:cubicBezTo>
                        <a:pt x="161" y="370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6"/>
                        <a:pt x="366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7" name="Google Shape;4697;p21"/>
                <p:cNvSpPr/>
                <p:nvPr/>
              </p:nvSpPr>
              <p:spPr>
                <a:xfrm>
                  <a:off x="872575" y="800125"/>
                  <a:ext cx="113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90" extrusionOk="0">
                      <a:moveTo>
                        <a:pt x="260" y="1"/>
                      </a:moveTo>
                      <a:cubicBezTo>
                        <a:pt x="87" y="2"/>
                        <a:pt x="0" y="211"/>
                        <a:pt x="122" y="333"/>
                      </a:cubicBezTo>
                      <a:cubicBezTo>
                        <a:pt x="161" y="372"/>
                        <a:pt x="210" y="389"/>
                        <a:pt x="258" y="389"/>
                      </a:cubicBezTo>
                      <a:cubicBezTo>
                        <a:pt x="358" y="389"/>
                        <a:pt x="454" y="312"/>
                        <a:pt x="454" y="196"/>
                      </a:cubicBezTo>
                      <a:cubicBezTo>
                        <a:pt x="454" y="88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8" name="Google Shape;4698;p21"/>
                <p:cNvSpPr/>
                <p:nvPr/>
              </p:nvSpPr>
              <p:spPr>
                <a:xfrm>
                  <a:off x="913950" y="80012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1"/>
                      </a:moveTo>
                      <a:cubicBezTo>
                        <a:pt x="87" y="1"/>
                        <a:pt x="1" y="88"/>
                        <a:pt x="1" y="195"/>
                      </a:cubicBezTo>
                      <a:cubicBezTo>
                        <a:pt x="1" y="302"/>
                        <a:pt x="87" y="389"/>
                        <a:pt x="195" y="389"/>
                      </a:cubicBezTo>
                      <a:cubicBezTo>
                        <a:pt x="302" y="389"/>
                        <a:pt x="389" y="302"/>
                        <a:pt x="389" y="195"/>
                      </a:cubicBezTo>
                      <a:cubicBezTo>
                        <a:pt x="389" y="88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9" name="Google Shape;4699;p21"/>
                <p:cNvSpPr/>
                <p:nvPr/>
              </p:nvSpPr>
              <p:spPr>
                <a:xfrm>
                  <a:off x="953700" y="80012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1"/>
                      </a:moveTo>
                      <a:cubicBezTo>
                        <a:pt x="89" y="1"/>
                        <a:pt x="1" y="88"/>
                        <a:pt x="1" y="195"/>
                      </a:cubicBezTo>
                      <a:cubicBezTo>
                        <a:pt x="1" y="302"/>
                        <a:pt x="89" y="389"/>
                        <a:pt x="195" y="389"/>
                      </a:cubicBezTo>
                      <a:cubicBezTo>
                        <a:pt x="302" y="389"/>
                        <a:pt x="389" y="302"/>
                        <a:pt x="389" y="195"/>
                      </a:cubicBezTo>
                      <a:cubicBezTo>
                        <a:pt x="389" y="88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0" name="Google Shape;4700;p21"/>
                <p:cNvSpPr/>
                <p:nvPr/>
              </p:nvSpPr>
              <p:spPr>
                <a:xfrm>
                  <a:off x="993450" y="80012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1"/>
                      </a:moveTo>
                      <a:cubicBezTo>
                        <a:pt x="89" y="1"/>
                        <a:pt x="1" y="88"/>
                        <a:pt x="1" y="195"/>
                      </a:cubicBezTo>
                      <a:cubicBezTo>
                        <a:pt x="1" y="302"/>
                        <a:pt x="89" y="389"/>
                        <a:pt x="195" y="389"/>
                      </a:cubicBezTo>
                      <a:cubicBezTo>
                        <a:pt x="303" y="389"/>
                        <a:pt x="389" y="302"/>
                        <a:pt x="389" y="195"/>
                      </a:cubicBezTo>
                      <a:cubicBezTo>
                        <a:pt x="389" y="88"/>
                        <a:pt x="303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1" name="Google Shape;4701;p21"/>
                <p:cNvSpPr/>
                <p:nvPr/>
              </p:nvSpPr>
              <p:spPr>
                <a:xfrm>
                  <a:off x="1033225" y="80012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8" y="1"/>
                        <a:pt x="0" y="88"/>
                        <a:pt x="0" y="195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8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2" name="Google Shape;4702;p21"/>
                <p:cNvSpPr/>
                <p:nvPr/>
              </p:nvSpPr>
              <p:spPr>
                <a:xfrm>
                  <a:off x="1072975" y="80012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8" y="1"/>
                        <a:pt x="0" y="88"/>
                        <a:pt x="0" y="195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8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3" name="Google Shape;4703;p21"/>
                <p:cNvSpPr/>
                <p:nvPr/>
              </p:nvSpPr>
              <p:spPr>
                <a:xfrm>
                  <a:off x="1112725" y="80012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8" y="1"/>
                        <a:pt x="0" y="88"/>
                        <a:pt x="0" y="195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8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4" name="Google Shape;4704;p21"/>
                <p:cNvSpPr/>
                <p:nvPr/>
              </p:nvSpPr>
              <p:spPr>
                <a:xfrm>
                  <a:off x="1152500" y="800125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3" y="1"/>
                      </a:moveTo>
                      <a:cubicBezTo>
                        <a:pt x="87" y="1"/>
                        <a:pt x="1" y="88"/>
                        <a:pt x="1" y="195"/>
                      </a:cubicBezTo>
                      <a:cubicBezTo>
                        <a:pt x="1" y="302"/>
                        <a:pt x="87" y="389"/>
                        <a:pt x="193" y="389"/>
                      </a:cubicBezTo>
                      <a:cubicBezTo>
                        <a:pt x="301" y="389"/>
                        <a:pt x="388" y="302"/>
                        <a:pt x="388" y="195"/>
                      </a:cubicBezTo>
                      <a:cubicBezTo>
                        <a:pt x="388" y="88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5" name="Google Shape;4705;p21"/>
                <p:cNvSpPr/>
                <p:nvPr/>
              </p:nvSpPr>
              <p:spPr>
                <a:xfrm>
                  <a:off x="1192275" y="800125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3" y="1"/>
                      </a:moveTo>
                      <a:cubicBezTo>
                        <a:pt x="86" y="1"/>
                        <a:pt x="0" y="88"/>
                        <a:pt x="0" y="195"/>
                      </a:cubicBezTo>
                      <a:cubicBezTo>
                        <a:pt x="0" y="302"/>
                        <a:pt x="86" y="389"/>
                        <a:pt x="193" y="389"/>
                      </a:cubicBezTo>
                      <a:cubicBezTo>
                        <a:pt x="300" y="389"/>
                        <a:pt x="387" y="302"/>
                        <a:pt x="387" y="195"/>
                      </a:cubicBezTo>
                      <a:cubicBezTo>
                        <a:pt x="387" y="88"/>
                        <a:pt x="300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6" name="Google Shape;4706;p21"/>
                <p:cNvSpPr/>
                <p:nvPr/>
              </p:nvSpPr>
              <p:spPr>
                <a:xfrm>
                  <a:off x="1232025" y="800125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4" y="1"/>
                      </a:moveTo>
                      <a:cubicBezTo>
                        <a:pt x="87" y="1"/>
                        <a:pt x="0" y="88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0" y="389"/>
                        <a:pt x="387" y="302"/>
                        <a:pt x="387" y="195"/>
                      </a:cubicBezTo>
                      <a:cubicBezTo>
                        <a:pt x="387" y="88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7" name="Google Shape;4707;p21"/>
                <p:cNvSpPr/>
                <p:nvPr/>
              </p:nvSpPr>
              <p:spPr>
                <a:xfrm>
                  <a:off x="355750" y="7660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0"/>
                      </a:moveTo>
                      <a:cubicBezTo>
                        <a:pt x="87" y="0"/>
                        <a:pt x="0" y="209"/>
                        <a:pt x="123" y="332"/>
                      </a:cubicBezTo>
                      <a:cubicBezTo>
                        <a:pt x="162" y="371"/>
                        <a:pt x="210" y="389"/>
                        <a:pt x="258" y="389"/>
                      </a:cubicBezTo>
                      <a:cubicBezTo>
                        <a:pt x="357" y="389"/>
                        <a:pt x="453" y="312"/>
                        <a:pt x="453" y="196"/>
                      </a:cubicBezTo>
                      <a:cubicBezTo>
                        <a:pt x="453" y="88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8" name="Google Shape;4708;p21"/>
                <p:cNvSpPr/>
                <p:nvPr/>
              </p:nvSpPr>
              <p:spPr>
                <a:xfrm>
                  <a:off x="397125" y="76602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0"/>
                      </a:moveTo>
                      <a:cubicBezTo>
                        <a:pt x="88" y="0"/>
                        <a:pt x="1" y="88"/>
                        <a:pt x="1" y="194"/>
                      </a:cubicBezTo>
                      <a:cubicBezTo>
                        <a:pt x="1" y="302"/>
                        <a:pt x="88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8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9" name="Google Shape;4709;p21"/>
                <p:cNvSpPr/>
                <p:nvPr/>
              </p:nvSpPr>
              <p:spPr>
                <a:xfrm>
                  <a:off x="435250" y="76605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1"/>
                      </a:moveTo>
                      <a:cubicBezTo>
                        <a:pt x="87" y="1"/>
                        <a:pt x="0" y="208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0" name="Google Shape;4710;p21"/>
                <p:cNvSpPr/>
                <p:nvPr/>
              </p:nvSpPr>
              <p:spPr>
                <a:xfrm>
                  <a:off x="475025" y="766050"/>
                  <a:ext cx="113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" h="389" extrusionOk="0">
                      <a:moveTo>
                        <a:pt x="262" y="1"/>
                      </a:moveTo>
                      <a:cubicBezTo>
                        <a:pt x="261" y="1"/>
                        <a:pt x="260" y="1"/>
                        <a:pt x="259" y="1"/>
                      </a:cubicBezTo>
                      <a:cubicBezTo>
                        <a:pt x="258" y="1"/>
                        <a:pt x="258" y="1"/>
                        <a:pt x="257" y="1"/>
                      </a:cubicBezTo>
                      <a:cubicBezTo>
                        <a:pt x="85" y="1"/>
                        <a:pt x="0" y="209"/>
                        <a:pt x="121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7" y="389"/>
                        <a:pt x="453" y="312"/>
                        <a:pt x="453" y="195"/>
                      </a:cubicBezTo>
                      <a:cubicBezTo>
                        <a:pt x="453" y="88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1" name="Google Shape;4711;p21"/>
                <p:cNvSpPr/>
                <p:nvPr/>
              </p:nvSpPr>
              <p:spPr>
                <a:xfrm>
                  <a:off x="516425" y="766025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3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3" y="388"/>
                      </a:cubicBezTo>
                      <a:cubicBezTo>
                        <a:pt x="301" y="388"/>
                        <a:pt x="387" y="302"/>
                        <a:pt x="387" y="194"/>
                      </a:cubicBezTo>
                      <a:cubicBezTo>
                        <a:pt x="387" y="88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2" name="Google Shape;4712;p21"/>
                <p:cNvSpPr/>
                <p:nvPr/>
              </p:nvSpPr>
              <p:spPr>
                <a:xfrm>
                  <a:off x="554525" y="76605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3" y="1"/>
                      </a:moveTo>
                      <a:cubicBezTo>
                        <a:pt x="262" y="1"/>
                        <a:pt x="261" y="1"/>
                        <a:pt x="261" y="1"/>
                      </a:cubicBezTo>
                      <a:cubicBezTo>
                        <a:pt x="260" y="1"/>
                        <a:pt x="259" y="1"/>
                        <a:pt x="259" y="1"/>
                      </a:cubicBezTo>
                      <a:cubicBezTo>
                        <a:pt x="86" y="1"/>
                        <a:pt x="0" y="209"/>
                        <a:pt x="123" y="331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8"/>
                        <a:pt x="368" y="1"/>
                        <a:pt x="26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3" name="Google Shape;4713;p21"/>
                <p:cNvSpPr/>
                <p:nvPr/>
              </p:nvSpPr>
              <p:spPr>
                <a:xfrm>
                  <a:off x="595925" y="766025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3" y="0"/>
                      </a:moveTo>
                      <a:cubicBezTo>
                        <a:pt x="87" y="0"/>
                        <a:pt x="1" y="88"/>
                        <a:pt x="1" y="194"/>
                      </a:cubicBezTo>
                      <a:cubicBezTo>
                        <a:pt x="1" y="302"/>
                        <a:pt x="87" y="388"/>
                        <a:pt x="193" y="388"/>
                      </a:cubicBezTo>
                      <a:cubicBezTo>
                        <a:pt x="301" y="388"/>
                        <a:pt x="387" y="302"/>
                        <a:pt x="387" y="194"/>
                      </a:cubicBezTo>
                      <a:cubicBezTo>
                        <a:pt x="387" y="88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4" name="Google Shape;4714;p21"/>
                <p:cNvSpPr/>
                <p:nvPr/>
              </p:nvSpPr>
              <p:spPr>
                <a:xfrm>
                  <a:off x="634025" y="76605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4" y="1"/>
                      </a:moveTo>
                      <a:cubicBezTo>
                        <a:pt x="263" y="1"/>
                        <a:pt x="262" y="1"/>
                        <a:pt x="261" y="1"/>
                      </a:cubicBezTo>
                      <a:cubicBezTo>
                        <a:pt x="260" y="1"/>
                        <a:pt x="260" y="1"/>
                        <a:pt x="259" y="1"/>
                      </a:cubicBezTo>
                      <a:cubicBezTo>
                        <a:pt x="87" y="1"/>
                        <a:pt x="1" y="209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9" y="389"/>
                        <a:pt x="454" y="312"/>
                        <a:pt x="455" y="195"/>
                      </a:cubicBezTo>
                      <a:cubicBezTo>
                        <a:pt x="455" y="88"/>
                        <a:pt x="368" y="1"/>
                        <a:pt x="26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5" name="Google Shape;4715;p21"/>
                <p:cNvSpPr/>
                <p:nvPr/>
              </p:nvSpPr>
              <p:spPr>
                <a:xfrm>
                  <a:off x="673775" y="76605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1" y="1"/>
                      </a:moveTo>
                      <a:cubicBezTo>
                        <a:pt x="88" y="1"/>
                        <a:pt x="0" y="208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6" name="Google Shape;4716;p21"/>
                <p:cNvSpPr/>
                <p:nvPr/>
              </p:nvSpPr>
              <p:spPr>
                <a:xfrm>
                  <a:off x="715200" y="76602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6" y="0"/>
                        <a:pt x="0" y="88"/>
                        <a:pt x="0" y="194"/>
                      </a:cubicBezTo>
                      <a:cubicBezTo>
                        <a:pt x="0" y="302"/>
                        <a:pt x="86" y="388"/>
                        <a:pt x="194" y="388"/>
                      </a:cubicBezTo>
                      <a:cubicBezTo>
                        <a:pt x="300" y="388"/>
                        <a:pt x="388" y="302"/>
                        <a:pt x="388" y="194"/>
                      </a:cubicBezTo>
                      <a:cubicBezTo>
                        <a:pt x="388" y="88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7" name="Google Shape;4717;p21"/>
                <p:cNvSpPr/>
                <p:nvPr/>
              </p:nvSpPr>
              <p:spPr>
                <a:xfrm>
                  <a:off x="753300" y="76605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3" y="1"/>
                      </a:moveTo>
                      <a:cubicBezTo>
                        <a:pt x="262" y="1"/>
                        <a:pt x="261" y="1"/>
                        <a:pt x="260" y="1"/>
                      </a:cubicBezTo>
                      <a:cubicBezTo>
                        <a:pt x="87" y="1"/>
                        <a:pt x="1" y="208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8"/>
                        <a:pt x="368" y="1"/>
                        <a:pt x="26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8" name="Google Shape;4718;p21"/>
                <p:cNvSpPr/>
                <p:nvPr/>
              </p:nvSpPr>
              <p:spPr>
                <a:xfrm>
                  <a:off x="794700" y="76602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0" y="388"/>
                        <a:pt x="388" y="302"/>
                        <a:pt x="388" y="194"/>
                      </a:cubicBezTo>
                      <a:cubicBezTo>
                        <a:pt x="388" y="88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9" name="Google Shape;4719;p21"/>
                <p:cNvSpPr/>
                <p:nvPr/>
              </p:nvSpPr>
              <p:spPr>
                <a:xfrm>
                  <a:off x="832825" y="76605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2" y="1"/>
                      </a:moveTo>
                      <a:cubicBezTo>
                        <a:pt x="261" y="1"/>
                        <a:pt x="260" y="1"/>
                        <a:pt x="259" y="1"/>
                      </a:cubicBezTo>
                      <a:cubicBezTo>
                        <a:pt x="87" y="1"/>
                        <a:pt x="0" y="208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8"/>
                        <a:pt x="369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0" name="Google Shape;4720;p21"/>
                <p:cNvSpPr/>
                <p:nvPr/>
              </p:nvSpPr>
              <p:spPr>
                <a:xfrm>
                  <a:off x="872575" y="7660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0"/>
                      </a:moveTo>
                      <a:cubicBezTo>
                        <a:pt x="87" y="2"/>
                        <a:pt x="0" y="211"/>
                        <a:pt x="122" y="332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4" y="312"/>
                        <a:pt x="454" y="196"/>
                      </a:cubicBezTo>
                      <a:cubicBezTo>
                        <a:pt x="454" y="88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1" name="Google Shape;4721;p21"/>
                <p:cNvSpPr/>
                <p:nvPr/>
              </p:nvSpPr>
              <p:spPr>
                <a:xfrm>
                  <a:off x="913950" y="76602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0"/>
                      </a:moveTo>
                      <a:cubicBezTo>
                        <a:pt x="87" y="0"/>
                        <a:pt x="1" y="88"/>
                        <a:pt x="1" y="194"/>
                      </a:cubicBezTo>
                      <a:cubicBezTo>
                        <a:pt x="1" y="302"/>
                        <a:pt x="87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8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2" name="Google Shape;4722;p21"/>
                <p:cNvSpPr/>
                <p:nvPr/>
              </p:nvSpPr>
              <p:spPr>
                <a:xfrm>
                  <a:off x="953700" y="76602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0"/>
                      </a:moveTo>
                      <a:cubicBezTo>
                        <a:pt x="89" y="0"/>
                        <a:pt x="1" y="88"/>
                        <a:pt x="1" y="194"/>
                      </a:cubicBezTo>
                      <a:cubicBezTo>
                        <a:pt x="1" y="302"/>
                        <a:pt x="89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8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3" name="Google Shape;4723;p21"/>
                <p:cNvSpPr/>
                <p:nvPr/>
              </p:nvSpPr>
              <p:spPr>
                <a:xfrm>
                  <a:off x="993450" y="76602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0"/>
                      </a:moveTo>
                      <a:cubicBezTo>
                        <a:pt x="89" y="0"/>
                        <a:pt x="1" y="88"/>
                        <a:pt x="1" y="194"/>
                      </a:cubicBezTo>
                      <a:cubicBezTo>
                        <a:pt x="1" y="302"/>
                        <a:pt x="89" y="388"/>
                        <a:pt x="195" y="388"/>
                      </a:cubicBezTo>
                      <a:cubicBezTo>
                        <a:pt x="303" y="388"/>
                        <a:pt x="389" y="302"/>
                        <a:pt x="389" y="194"/>
                      </a:cubicBezTo>
                      <a:cubicBezTo>
                        <a:pt x="389" y="88"/>
                        <a:pt x="303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4" name="Google Shape;4724;p21"/>
                <p:cNvSpPr/>
                <p:nvPr/>
              </p:nvSpPr>
              <p:spPr>
                <a:xfrm>
                  <a:off x="1033225" y="76602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8" y="0"/>
                        <a:pt x="0" y="88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8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5" name="Google Shape;4725;p21"/>
                <p:cNvSpPr/>
                <p:nvPr/>
              </p:nvSpPr>
              <p:spPr>
                <a:xfrm>
                  <a:off x="1072975" y="76602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8" y="0"/>
                        <a:pt x="0" y="88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8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6" name="Google Shape;4726;p21"/>
                <p:cNvSpPr/>
                <p:nvPr/>
              </p:nvSpPr>
              <p:spPr>
                <a:xfrm>
                  <a:off x="1112725" y="76602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8" y="0"/>
                        <a:pt x="0" y="88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8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7" name="Google Shape;4727;p21"/>
                <p:cNvSpPr/>
                <p:nvPr/>
              </p:nvSpPr>
              <p:spPr>
                <a:xfrm>
                  <a:off x="1152500" y="766025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3" y="0"/>
                      </a:moveTo>
                      <a:cubicBezTo>
                        <a:pt x="87" y="0"/>
                        <a:pt x="1" y="88"/>
                        <a:pt x="1" y="194"/>
                      </a:cubicBezTo>
                      <a:cubicBezTo>
                        <a:pt x="1" y="302"/>
                        <a:pt x="87" y="388"/>
                        <a:pt x="193" y="388"/>
                      </a:cubicBezTo>
                      <a:cubicBezTo>
                        <a:pt x="301" y="388"/>
                        <a:pt x="388" y="302"/>
                        <a:pt x="388" y="194"/>
                      </a:cubicBezTo>
                      <a:cubicBezTo>
                        <a:pt x="388" y="88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8" name="Google Shape;4728;p21"/>
                <p:cNvSpPr/>
                <p:nvPr/>
              </p:nvSpPr>
              <p:spPr>
                <a:xfrm>
                  <a:off x="1192275" y="766025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3" y="0"/>
                      </a:moveTo>
                      <a:cubicBezTo>
                        <a:pt x="86" y="0"/>
                        <a:pt x="0" y="88"/>
                        <a:pt x="0" y="194"/>
                      </a:cubicBezTo>
                      <a:cubicBezTo>
                        <a:pt x="0" y="302"/>
                        <a:pt x="86" y="388"/>
                        <a:pt x="193" y="388"/>
                      </a:cubicBezTo>
                      <a:cubicBezTo>
                        <a:pt x="300" y="388"/>
                        <a:pt x="387" y="302"/>
                        <a:pt x="387" y="194"/>
                      </a:cubicBezTo>
                      <a:cubicBezTo>
                        <a:pt x="387" y="88"/>
                        <a:pt x="300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9" name="Google Shape;4729;p21"/>
                <p:cNvSpPr/>
                <p:nvPr/>
              </p:nvSpPr>
              <p:spPr>
                <a:xfrm>
                  <a:off x="1232025" y="766025"/>
                  <a:ext cx="96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9" extrusionOk="0">
                      <a:moveTo>
                        <a:pt x="194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0" y="388"/>
                        <a:pt x="387" y="302"/>
                        <a:pt x="387" y="194"/>
                      </a:cubicBezTo>
                      <a:cubicBezTo>
                        <a:pt x="387" y="88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0" name="Google Shape;4730;p21"/>
                <p:cNvSpPr/>
                <p:nvPr/>
              </p:nvSpPr>
              <p:spPr>
                <a:xfrm>
                  <a:off x="355750" y="731950"/>
                  <a:ext cx="11350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8" extrusionOk="0">
                      <a:moveTo>
                        <a:pt x="262" y="1"/>
                      </a:moveTo>
                      <a:cubicBezTo>
                        <a:pt x="261" y="1"/>
                        <a:pt x="260" y="1"/>
                        <a:pt x="259" y="1"/>
                      </a:cubicBezTo>
                      <a:cubicBezTo>
                        <a:pt x="87" y="1"/>
                        <a:pt x="0" y="208"/>
                        <a:pt x="123" y="331"/>
                      </a:cubicBezTo>
                      <a:cubicBezTo>
                        <a:pt x="162" y="370"/>
                        <a:pt x="210" y="388"/>
                        <a:pt x="258" y="388"/>
                      </a:cubicBezTo>
                      <a:cubicBezTo>
                        <a:pt x="357" y="388"/>
                        <a:pt x="453" y="311"/>
                        <a:pt x="453" y="195"/>
                      </a:cubicBezTo>
                      <a:cubicBezTo>
                        <a:pt x="453" y="88"/>
                        <a:pt x="369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1" name="Google Shape;4731;p21"/>
                <p:cNvSpPr/>
                <p:nvPr/>
              </p:nvSpPr>
              <p:spPr>
                <a:xfrm>
                  <a:off x="397125" y="731950"/>
                  <a:ext cx="9725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8" extrusionOk="0">
                      <a:moveTo>
                        <a:pt x="195" y="1"/>
                      </a:moveTo>
                      <a:cubicBezTo>
                        <a:pt x="88" y="1"/>
                        <a:pt x="1" y="87"/>
                        <a:pt x="1" y="195"/>
                      </a:cubicBezTo>
                      <a:cubicBezTo>
                        <a:pt x="1" y="301"/>
                        <a:pt x="88" y="387"/>
                        <a:pt x="195" y="387"/>
                      </a:cubicBezTo>
                      <a:cubicBezTo>
                        <a:pt x="302" y="387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2" name="Google Shape;4732;p21"/>
                <p:cNvSpPr/>
                <p:nvPr/>
              </p:nvSpPr>
              <p:spPr>
                <a:xfrm>
                  <a:off x="435250" y="73195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1"/>
                      </a:moveTo>
                      <a:cubicBezTo>
                        <a:pt x="87" y="1"/>
                        <a:pt x="0" y="208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3" name="Google Shape;4733;p21"/>
                <p:cNvSpPr/>
                <p:nvPr/>
              </p:nvSpPr>
              <p:spPr>
                <a:xfrm>
                  <a:off x="475025" y="731950"/>
                  <a:ext cx="113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" h="389" extrusionOk="0">
                      <a:moveTo>
                        <a:pt x="262" y="1"/>
                      </a:moveTo>
                      <a:cubicBezTo>
                        <a:pt x="261" y="1"/>
                        <a:pt x="260" y="1"/>
                        <a:pt x="259" y="1"/>
                      </a:cubicBezTo>
                      <a:cubicBezTo>
                        <a:pt x="258" y="1"/>
                        <a:pt x="258" y="1"/>
                        <a:pt x="257" y="1"/>
                      </a:cubicBezTo>
                      <a:cubicBezTo>
                        <a:pt x="85" y="1"/>
                        <a:pt x="0" y="209"/>
                        <a:pt x="121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7" y="389"/>
                        <a:pt x="453" y="311"/>
                        <a:pt x="453" y="195"/>
                      </a:cubicBezTo>
                      <a:cubicBezTo>
                        <a:pt x="453" y="88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4" name="Google Shape;4734;p21"/>
                <p:cNvSpPr/>
                <p:nvPr/>
              </p:nvSpPr>
              <p:spPr>
                <a:xfrm>
                  <a:off x="516425" y="731950"/>
                  <a:ext cx="9675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8" extrusionOk="0">
                      <a:moveTo>
                        <a:pt x="193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7"/>
                        <a:pt x="193" y="387"/>
                      </a:cubicBezTo>
                      <a:cubicBezTo>
                        <a:pt x="301" y="387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5" name="Google Shape;4735;p21"/>
                <p:cNvSpPr/>
                <p:nvPr/>
              </p:nvSpPr>
              <p:spPr>
                <a:xfrm>
                  <a:off x="554525" y="73195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3" y="1"/>
                      </a:moveTo>
                      <a:cubicBezTo>
                        <a:pt x="262" y="1"/>
                        <a:pt x="261" y="1"/>
                        <a:pt x="261" y="1"/>
                      </a:cubicBezTo>
                      <a:cubicBezTo>
                        <a:pt x="260" y="1"/>
                        <a:pt x="259" y="1"/>
                        <a:pt x="259" y="1"/>
                      </a:cubicBezTo>
                      <a:cubicBezTo>
                        <a:pt x="86" y="1"/>
                        <a:pt x="0" y="209"/>
                        <a:pt x="123" y="331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8"/>
                        <a:pt x="368" y="1"/>
                        <a:pt x="26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6" name="Google Shape;4736;p21"/>
                <p:cNvSpPr/>
                <p:nvPr/>
              </p:nvSpPr>
              <p:spPr>
                <a:xfrm>
                  <a:off x="595925" y="731950"/>
                  <a:ext cx="9700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8" extrusionOk="0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7"/>
                        <a:pt x="193" y="387"/>
                      </a:cubicBezTo>
                      <a:cubicBezTo>
                        <a:pt x="301" y="387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7" name="Google Shape;4737;p21"/>
                <p:cNvSpPr/>
                <p:nvPr/>
              </p:nvSpPr>
              <p:spPr>
                <a:xfrm>
                  <a:off x="634025" y="73195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4" y="1"/>
                      </a:moveTo>
                      <a:cubicBezTo>
                        <a:pt x="263" y="1"/>
                        <a:pt x="262" y="1"/>
                        <a:pt x="261" y="1"/>
                      </a:cubicBezTo>
                      <a:cubicBezTo>
                        <a:pt x="260" y="1"/>
                        <a:pt x="260" y="1"/>
                        <a:pt x="259" y="1"/>
                      </a:cubicBezTo>
                      <a:cubicBezTo>
                        <a:pt x="87" y="1"/>
                        <a:pt x="1" y="209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5" y="195"/>
                      </a:cubicBezTo>
                      <a:cubicBezTo>
                        <a:pt x="455" y="88"/>
                        <a:pt x="368" y="1"/>
                        <a:pt x="26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8" name="Google Shape;4738;p21"/>
                <p:cNvSpPr/>
                <p:nvPr/>
              </p:nvSpPr>
              <p:spPr>
                <a:xfrm>
                  <a:off x="673775" y="73195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1" y="1"/>
                      </a:moveTo>
                      <a:cubicBezTo>
                        <a:pt x="88" y="1"/>
                        <a:pt x="0" y="208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1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9" name="Google Shape;4739;p21"/>
                <p:cNvSpPr/>
                <p:nvPr/>
              </p:nvSpPr>
              <p:spPr>
                <a:xfrm>
                  <a:off x="715200" y="731950"/>
                  <a:ext cx="9725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8" extrusionOk="0">
                      <a:moveTo>
                        <a:pt x="194" y="1"/>
                      </a:moveTo>
                      <a:cubicBezTo>
                        <a:pt x="86" y="1"/>
                        <a:pt x="0" y="87"/>
                        <a:pt x="0" y="195"/>
                      </a:cubicBezTo>
                      <a:cubicBezTo>
                        <a:pt x="0" y="301"/>
                        <a:pt x="86" y="387"/>
                        <a:pt x="194" y="387"/>
                      </a:cubicBezTo>
                      <a:cubicBezTo>
                        <a:pt x="300" y="387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0" name="Google Shape;4740;p21"/>
                <p:cNvSpPr/>
                <p:nvPr/>
              </p:nvSpPr>
              <p:spPr>
                <a:xfrm>
                  <a:off x="753300" y="73195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3" y="1"/>
                      </a:moveTo>
                      <a:cubicBezTo>
                        <a:pt x="262" y="1"/>
                        <a:pt x="261" y="1"/>
                        <a:pt x="260" y="1"/>
                      </a:cubicBezTo>
                      <a:cubicBezTo>
                        <a:pt x="87" y="1"/>
                        <a:pt x="1" y="208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8"/>
                        <a:pt x="368" y="1"/>
                        <a:pt x="26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1" name="Google Shape;4741;p21"/>
                <p:cNvSpPr/>
                <p:nvPr/>
              </p:nvSpPr>
              <p:spPr>
                <a:xfrm>
                  <a:off x="794700" y="731950"/>
                  <a:ext cx="9725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8" extrusionOk="0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7"/>
                        <a:pt x="194" y="387"/>
                      </a:cubicBezTo>
                      <a:cubicBezTo>
                        <a:pt x="300" y="387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2" name="Google Shape;4742;p21"/>
                <p:cNvSpPr/>
                <p:nvPr/>
              </p:nvSpPr>
              <p:spPr>
                <a:xfrm>
                  <a:off x="832825" y="73195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2" y="1"/>
                      </a:moveTo>
                      <a:cubicBezTo>
                        <a:pt x="261" y="1"/>
                        <a:pt x="260" y="1"/>
                        <a:pt x="259" y="1"/>
                      </a:cubicBezTo>
                      <a:cubicBezTo>
                        <a:pt x="87" y="1"/>
                        <a:pt x="0" y="208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8"/>
                        <a:pt x="369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3" name="Google Shape;4743;p21"/>
                <p:cNvSpPr/>
                <p:nvPr/>
              </p:nvSpPr>
              <p:spPr>
                <a:xfrm>
                  <a:off x="872575" y="73195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2" y="1"/>
                      </a:moveTo>
                      <a:cubicBezTo>
                        <a:pt x="261" y="1"/>
                        <a:pt x="260" y="1"/>
                        <a:pt x="260" y="1"/>
                      </a:cubicBezTo>
                      <a:cubicBezTo>
                        <a:pt x="87" y="1"/>
                        <a:pt x="0" y="210"/>
                        <a:pt x="123" y="331"/>
                      </a:cubicBezTo>
                      <a:cubicBezTo>
                        <a:pt x="162" y="371"/>
                        <a:pt x="211" y="388"/>
                        <a:pt x="258" y="388"/>
                      </a:cubicBezTo>
                      <a:cubicBezTo>
                        <a:pt x="358" y="388"/>
                        <a:pt x="454" y="311"/>
                        <a:pt x="454" y="195"/>
                      </a:cubicBezTo>
                      <a:cubicBezTo>
                        <a:pt x="454" y="88"/>
                        <a:pt x="367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4" name="Google Shape;4744;p21"/>
                <p:cNvSpPr/>
                <p:nvPr/>
              </p:nvSpPr>
              <p:spPr>
                <a:xfrm>
                  <a:off x="913950" y="731950"/>
                  <a:ext cx="9725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8" extrusionOk="0">
                      <a:moveTo>
                        <a:pt x="195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7"/>
                        <a:pt x="195" y="387"/>
                      </a:cubicBezTo>
                      <a:cubicBezTo>
                        <a:pt x="302" y="387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5" name="Google Shape;4745;p21"/>
                <p:cNvSpPr/>
                <p:nvPr/>
              </p:nvSpPr>
              <p:spPr>
                <a:xfrm>
                  <a:off x="953700" y="731950"/>
                  <a:ext cx="9725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8" extrusionOk="0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5"/>
                      </a:cubicBezTo>
                      <a:cubicBezTo>
                        <a:pt x="1" y="301"/>
                        <a:pt x="89" y="387"/>
                        <a:pt x="195" y="387"/>
                      </a:cubicBezTo>
                      <a:cubicBezTo>
                        <a:pt x="302" y="387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6" name="Google Shape;4746;p21"/>
                <p:cNvSpPr/>
                <p:nvPr/>
              </p:nvSpPr>
              <p:spPr>
                <a:xfrm>
                  <a:off x="993450" y="731950"/>
                  <a:ext cx="9725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8" extrusionOk="0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5"/>
                      </a:cubicBezTo>
                      <a:cubicBezTo>
                        <a:pt x="1" y="301"/>
                        <a:pt x="89" y="387"/>
                        <a:pt x="195" y="387"/>
                      </a:cubicBezTo>
                      <a:cubicBezTo>
                        <a:pt x="303" y="387"/>
                        <a:pt x="389" y="301"/>
                        <a:pt x="389" y="195"/>
                      </a:cubicBezTo>
                      <a:cubicBezTo>
                        <a:pt x="389" y="87"/>
                        <a:pt x="303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7" name="Google Shape;4747;p21"/>
                <p:cNvSpPr/>
                <p:nvPr/>
              </p:nvSpPr>
              <p:spPr>
                <a:xfrm>
                  <a:off x="1033225" y="731950"/>
                  <a:ext cx="9725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8" extrusionOk="0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7"/>
                        <a:pt x="194" y="387"/>
                      </a:cubicBezTo>
                      <a:cubicBezTo>
                        <a:pt x="302" y="387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8" name="Google Shape;4748;p21"/>
                <p:cNvSpPr/>
                <p:nvPr/>
              </p:nvSpPr>
              <p:spPr>
                <a:xfrm>
                  <a:off x="1072975" y="731950"/>
                  <a:ext cx="9725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8" extrusionOk="0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7"/>
                        <a:pt x="194" y="387"/>
                      </a:cubicBezTo>
                      <a:cubicBezTo>
                        <a:pt x="302" y="387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9" name="Google Shape;4749;p21"/>
                <p:cNvSpPr/>
                <p:nvPr/>
              </p:nvSpPr>
              <p:spPr>
                <a:xfrm>
                  <a:off x="1112725" y="731950"/>
                  <a:ext cx="9725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8" extrusionOk="0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7"/>
                        <a:pt x="194" y="387"/>
                      </a:cubicBezTo>
                      <a:cubicBezTo>
                        <a:pt x="302" y="387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0" name="Google Shape;4750;p21"/>
                <p:cNvSpPr/>
                <p:nvPr/>
              </p:nvSpPr>
              <p:spPr>
                <a:xfrm>
                  <a:off x="1152500" y="731950"/>
                  <a:ext cx="9700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8" extrusionOk="0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7"/>
                        <a:pt x="193" y="387"/>
                      </a:cubicBezTo>
                      <a:cubicBezTo>
                        <a:pt x="301" y="387"/>
                        <a:pt x="388" y="301"/>
                        <a:pt x="388" y="195"/>
                      </a:cubicBezTo>
                      <a:cubicBezTo>
                        <a:pt x="388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1" name="Google Shape;4751;p21"/>
                <p:cNvSpPr/>
                <p:nvPr/>
              </p:nvSpPr>
              <p:spPr>
                <a:xfrm>
                  <a:off x="1192275" y="731950"/>
                  <a:ext cx="9675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8" extrusionOk="0">
                      <a:moveTo>
                        <a:pt x="193" y="1"/>
                      </a:moveTo>
                      <a:cubicBezTo>
                        <a:pt x="86" y="1"/>
                        <a:pt x="0" y="87"/>
                        <a:pt x="0" y="195"/>
                      </a:cubicBezTo>
                      <a:cubicBezTo>
                        <a:pt x="0" y="301"/>
                        <a:pt x="86" y="387"/>
                        <a:pt x="193" y="387"/>
                      </a:cubicBezTo>
                      <a:cubicBezTo>
                        <a:pt x="300" y="387"/>
                        <a:pt x="387" y="301"/>
                        <a:pt x="387" y="195"/>
                      </a:cubicBezTo>
                      <a:cubicBezTo>
                        <a:pt x="387" y="87"/>
                        <a:pt x="300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2" name="Google Shape;4752;p21"/>
                <p:cNvSpPr/>
                <p:nvPr/>
              </p:nvSpPr>
              <p:spPr>
                <a:xfrm>
                  <a:off x="1232025" y="731950"/>
                  <a:ext cx="9675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8" extrusionOk="0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7"/>
                        <a:pt x="194" y="387"/>
                      </a:cubicBezTo>
                      <a:cubicBezTo>
                        <a:pt x="300" y="387"/>
                        <a:pt x="387" y="301"/>
                        <a:pt x="387" y="195"/>
                      </a:cubicBezTo>
                      <a:cubicBezTo>
                        <a:pt x="387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3" name="Google Shape;4753;p21"/>
                <p:cNvSpPr/>
                <p:nvPr/>
              </p:nvSpPr>
              <p:spPr>
                <a:xfrm>
                  <a:off x="397125" y="697850"/>
                  <a:ext cx="972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7" extrusionOk="0">
                      <a:moveTo>
                        <a:pt x="195" y="0"/>
                      </a:moveTo>
                      <a:cubicBezTo>
                        <a:pt x="88" y="0"/>
                        <a:pt x="1" y="87"/>
                        <a:pt x="1" y="194"/>
                      </a:cubicBezTo>
                      <a:cubicBezTo>
                        <a:pt x="1" y="300"/>
                        <a:pt x="88" y="387"/>
                        <a:pt x="195" y="387"/>
                      </a:cubicBezTo>
                      <a:cubicBezTo>
                        <a:pt x="302" y="387"/>
                        <a:pt x="389" y="300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4" name="Google Shape;4754;p21"/>
                <p:cNvSpPr/>
                <p:nvPr/>
              </p:nvSpPr>
              <p:spPr>
                <a:xfrm>
                  <a:off x="435250" y="69785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0"/>
                      </a:moveTo>
                      <a:cubicBezTo>
                        <a:pt x="87" y="0"/>
                        <a:pt x="0" y="209"/>
                        <a:pt x="123" y="331"/>
                      </a:cubicBezTo>
                      <a:cubicBezTo>
                        <a:pt x="163" y="371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5" name="Google Shape;4755;p21"/>
                <p:cNvSpPr/>
                <p:nvPr/>
              </p:nvSpPr>
              <p:spPr>
                <a:xfrm>
                  <a:off x="475000" y="69785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0"/>
                      </a:moveTo>
                      <a:cubicBezTo>
                        <a:pt x="87" y="0"/>
                        <a:pt x="1" y="208"/>
                        <a:pt x="122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6" name="Google Shape;4756;p21"/>
                <p:cNvSpPr/>
                <p:nvPr/>
              </p:nvSpPr>
              <p:spPr>
                <a:xfrm>
                  <a:off x="516425" y="697850"/>
                  <a:ext cx="967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7" extrusionOk="0">
                      <a:moveTo>
                        <a:pt x="193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0"/>
                        <a:pt x="87" y="387"/>
                        <a:pt x="193" y="387"/>
                      </a:cubicBezTo>
                      <a:cubicBezTo>
                        <a:pt x="301" y="387"/>
                        <a:pt x="387" y="300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7" name="Google Shape;4757;p21"/>
                <p:cNvSpPr/>
                <p:nvPr/>
              </p:nvSpPr>
              <p:spPr>
                <a:xfrm>
                  <a:off x="554500" y="69785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2" y="0"/>
                      </a:moveTo>
                      <a:cubicBezTo>
                        <a:pt x="87" y="0"/>
                        <a:pt x="1" y="208"/>
                        <a:pt x="124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8" name="Google Shape;4758;p21"/>
                <p:cNvSpPr/>
                <p:nvPr/>
              </p:nvSpPr>
              <p:spPr>
                <a:xfrm>
                  <a:off x="595925" y="697850"/>
                  <a:ext cx="9700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7" extrusionOk="0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0"/>
                        <a:pt x="87" y="387"/>
                        <a:pt x="193" y="387"/>
                      </a:cubicBezTo>
                      <a:cubicBezTo>
                        <a:pt x="301" y="387"/>
                        <a:pt x="387" y="300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9" name="Google Shape;4759;p21"/>
                <p:cNvSpPr/>
                <p:nvPr/>
              </p:nvSpPr>
              <p:spPr>
                <a:xfrm>
                  <a:off x="634025" y="69785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1" y="0"/>
                      </a:moveTo>
                      <a:cubicBezTo>
                        <a:pt x="88" y="0"/>
                        <a:pt x="0" y="208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3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0" name="Google Shape;4760;p21"/>
                <p:cNvSpPr/>
                <p:nvPr/>
              </p:nvSpPr>
              <p:spPr>
                <a:xfrm>
                  <a:off x="673775" y="69785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1" y="0"/>
                      </a:moveTo>
                      <a:cubicBezTo>
                        <a:pt x="88" y="0"/>
                        <a:pt x="0" y="209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3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1" name="Google Shape;4761;p21"/>
                <p:cNvSpPr/>
                <p:nvPr/>
              </p:nvSpPr>
              <p:spPr>
                <a:xfrm>
                  <a:off x="715200" y="697850"/>
                  <a:ext cx="972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7" extrusionOk="0">
                      <a:moveTo>
                        <a:pt x="194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0"/>
                        <a:pt x="86" y="387"/>
                        <a:pt x="194" y="387"/>
                      </a:cubicBezTo>
                      <a:cubicBezTo>
                        <a:pt x="300" y="387"/>
                        <a:pt x="388" y="300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2" name="Google Shape;4762;p21"/>
                <p:cNvSpPr/>
                <p:nvPr/>
              </p:nvSpPr>
              <p:spPr>
                <a:xfrm>
                  <a:off x="753300" y="69785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0" y="0"/>
                      </a:moveTo>
                      <a:cubicBezTo>
                        <a:pt x="87" y="0"/>
                        <a:pt x="1" y="209"/>
                        <a:pt x="122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3" name="Google Shape;4763;p21"/>
                <p:cNvSpPr/>
                <p:nvPr/>
              </p:nvSpPr>
              <p:spPr>
                <a:xfrm>
                  <a:off x="794700" y="697850"/>
                  <a:ext cx="972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7" extrusionOk="0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0"/>
                        <a:pt x="87" y="387"/>
                        <a:pt x="194" y="387"/>
                      </a:cubicBezTo>
                      <a:cubicBezTo>
                        <a:pt x="300" y="387"/>
                        <a:pt x="388" y="300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4" name="Google Shape;4764;p21"/>
                <p:cNvSpPr/>
                <p:nvPr/>
              </p:nvSpPr>
              <p:spPr>
                <a:xfrm>
                  <a:off x="832825" y="69785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0"/>
                      </a:moveTo>
                      <a:cubicBezTo>
                        <a:pt x="87" y="0"/>
                        <a:pt x="0" y="209"/>
                        <a:pt x="122" y="331"/>
                      </a:cubicBezTo>
                      <a:cubicBezTo>
                        <a:pt x="161" y="371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6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5" name="Google Shape;4765;p21"/>
                <p:cNvSpPr/>
                <p:nvPr/>
              </p:nvSpPr>
              <p:spPr>
                <a:xfrm>
                  <a:off x="872575" y="69785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2" y="0"/>
                      </a:moveTo>
                      <a:cubicBezTo>
                        <a:pt x="261" y="0"/>
                        <a:pt x="260" y="0"/>
                        <a:pt x="260" y="0"/>
                      </a:cubicBezTo>
                      <a:cubicBezTo>
                        <a:pt x="87" y="0"/>
                        <a:pt x="0" y="209"/>
                        <a:pt x="123" y="331"/>
                      </a:cubicBezTo>
                      <a:cubicBezTo>
                        <a:pt x="162" y="370"/>
                        <a:pt x="211" y="388"/>
                        <a:pt x="258" y="388"/>
                      </a:cubicBezTo>
                      <a:cubicBezTo>
                        <a:pt x="358" y="388"/>
                        <a:pt x="454" y="310"/>
                        <a:pt x="454" y="194"/>
                      </a:cubicBezTo>
                      <a:cubicBezTo>
                        <a:pt x="454" y="88"/>
                        <a:pt x="367" y="0"/>
                        <a:pt x="2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6" name="Google Shape;4766;p21"/>
                <p:cNvSpPr/>
                <p:nvPr/>
              </p:nvSpPr>
              <p:spPr>
                <a:xfrm>
                  <a:off x="913950" y="697850"/>
                  <a:ext cx="972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7" extrusionOk="0">
                      <a:moveTo>
                        <a:pt x="195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0"/>
                        <a:pt x="87" y="387"/>
                        <a:pt x="195" y="387"/>
                      </a:cubicBezTo>
                      <a:cubicBezTo>
                        <a:pt x="302" y="387"/>
                        <a:pt x="389" y="300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7" name="Google Shape;4767;p21"/>
                <p:cNvSpPr/>
                <p:nvPr/>
              </p:nvSpPr>
              <p:spPr>
                <a:xfrm>
                  <a:off x="953700" y="697850"/>
                  <a:ext cx="972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7" extrusionOk="0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0"/>
                        <a:pt x="89" y="387"/>
                        <a:pt x="195" y="387"/>
                      </a:cubicBezTo>
                      <a:cubicBezTo>
                        <a:pt x="302" y="387"/>
                        <a:pt x="389" y="300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8" name="Google Shape;4768;p21"/>
                <p:cNvSpPr/>
                <p:nvPr/>
              </p:nvSpPr>
              <p:spPr>
                <a:xfrm>
                  <a:off x="993450" y="697850"/>
                  <a:ext cx="972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7" extrusionOk="0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0"/>
                        <a:pt x="89" y="387"/>
                        <a:pt x="195" y="387"/>
                      </a:cubicBezTo>
                      <a:cubicBezTo>
                        <a:pt x="303" y="387"/>
                        <a:pt x="389" y="300"/>
                        <a:pt x="389" y="194"/>
                      </a:cubicBezTo>
                      <a:cubicBezTo>
                        <a:pt x="389" y="87"/>
                        <a:pt x="303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9" name="Google Shape;4769;p21"/>
                <p:cNvSpPr/>
                <p:nvPr/>
              </p:nvSpPr>
              <p:spPr>
                <a:xfrm>
                  <a:off x="1033225" y="697850"/>
                  <a:ext cx="972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7" extrusionOk="0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0"/>
                        <a:pt x="88" y="387"/>
                        <a:pt x="194" y="387"/>
                      </a:cubicBezTo>
                      <a:cubicBezTo>
                        <a:pt x="302" y="387"/>
                        <a:pt x="388" y="300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0" name="Google Shape;4770;p21"/>
                <p:cNvSpPr/>
                <p:nvPr/>
              </p:nvSpPr>
              <p:spPr>
                <a:xfrm>
                  <a:off x="1072975" y="697850"/>
                  <a:ext cx="972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7" extrusionOk="0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0"/>
                        <a:pt x="88" y="387"/>
                        <a:pt x="194" y="387"/>
                      </a:cubicBezTo>
                      <a:cubicBezTo>
                        <a:pt x="302" y="387"/>
                        <a:pt x="388" y="300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1" name="Google Shape;4771;p21"/>
                <p:cNvSpPr/>
                <p:nvPr/>
              </p:nvSpPr>
              <p:spPr>
                <a:xfrm>
                  <a:off x="1112725" y="697850"/>
                  <a:ext cx="972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7" extrusionOk="0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0"/>
                        <a:pt x="88" y="387"/>
                        <a:pt x="194" y="387"/>
                      </a:cubicBezTo>
                      <a:cubicBezTo>
                        <a:pt x="302" y="387"/>
                        <a:pt x="388" y="300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2" name="Google Shape;4772;p21"/>
                <p:cNvSpPr/>
                <p:nvPr/>
              </p:nvSpPr>
              <p:spPr>
                <a:xfrm>
                  <a:off x="1152500" y="697850"/>
                  <a:ext cx="9700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7" extrusionOk="0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0"/>
                        <a:pt x="87" y="387"/>
                        <a:pt x="193" y="387"/>
                      </a:cubicBezTo>
                      <a:cubicBezTo>
                        <a:pt x="301" y="387"/>
                        <a:pt x="388" y="300"/>
                        <a:pt x="388" y="194"/>
                      </a:cubicBezTo>
                      <a:cubicBezTo>
                        <a:pt x="388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3" name="Google Shape;4773;p21"/>
                <p:cNvSpPr/>
                <p:nvPr/>
              </p:nvSpPr>
              <p:spPr>
                <a:xfrm>
                  <a:off x="1192275" y="697850"/>
                  <a:ext cx="967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87" extrusionOk="0">
                      <a:moveTo>
                        <a:pt x="193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0"/>
                        <a:pt x="86" y="387"/>
                        <a:pt x="193" y="387"/>
                      </a:cubicBezTo>
                      <a:cubicBezTo>
                        <a:pt x="300" y="387"/>
                        <a:pt x="387" y="300"/>
                        <a:pt x="387" y="194"/>
                      </a:cubicBezTo>
                      <a:cubicBezTo>
                        <a:pt x="387" y="87"/>
                        <a:pt x="300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4" name="Google Shape;4774;p21"/>
                <p:cNvSpPr/>
                <p:nvPr/>
              </p:nvSpPr>
              <p:spPr>
                <a:xfrm>
                  <a:off x="435250" y="66375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0"/>
                      </a:moveTo>
                      <a:cubicBezTo>
                        <a:pt x="87" y="0"/>
                        <a:pt x="0" y="208"/>
                        <a:pt x="123" y="330"/>
                      </a:cubicBezTo>
                      <a:cubicBezTo>
                        <a:pt x="163" y="370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6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5" name="Google Shape;4775;p21"/>
                <p:cNvSpPr/>
                <p:nvPr/>
              </p:nvSpPr>
              <p:spPr>
                <a:xfrm>
                  <a:off x="475025" y="663750"/>
                  <a:ext cx="113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" h="389" extrusionOk="0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258" y="0"/>
                        <a:pt x="258" y="0"/>
                        <a:pt x="257" y="0"/>
                      </a:cubicBezTo>
                      <a:cubicBezTo>
                        <a:pt x="85" y="0"/>
                        <a:pt x="0" y="208"/>
                        <a:pt x="121" y="330"/>
                      </a:cubicBezTo>
                      <a:cubicBezTo>
                        <a:pt x="161" y="370"/>
                        <a:pt x="210" y="388"/>
                        <a:pt x="258" y="388"/>
                      </a:cubicBezTo>
                      <a:cubicBezTo>
                        <a:pt x="357" y="388"/>
                        <a:pt x="453" y="311"/>
                        <a:pt x="453" y="194"/>
                      </a:cubicBezTo>
                      <a:cubicBezTo>
                        <a:pt x="453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6" name="Google Shape;4776;p21"/>
                <p:cNvSpPr/>
                <p:nvPr/>
              </p:nvSpPr>
              <p:spPr>
                <a:xfrm>
                  <a:off x="514750" y="663750"/>
                  <a:ext cx="11350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8" extrusionOk="0">
                      <a:moveTo>
                        <a:pt x="263" y="0"/>
                      </a:moveTo>
                      <a:cubicBezTo>
                        <a:pt x="262" y="0"/>
                        <a:pt x="261" y="0"/>
                        <a:pt x="260" y="0"/>
                      </a:cubicBezTo>
                      <a:cubicBezTo>
                        <a:pt x="87" y="0"/>
                        <a:pt x="1" y="208"/>
                        <a:pt x="123" y="330"/>
                      </a:cubicBezTo>
                      <a:cubicBezTo>
                        <a:pt x="163" y="370"/>
                        <a:pt x="211" y="387"/>
                        <a:pt x="258" y="387"/>
                      </a:cubicBezTo>
                      <a:cubicBezTo>
                        <a:pt x="358" y="387"/>
                        <a:pt x="454" y="310"/>
                        <a:pt x="454" y="194"/>
                      </a:cubicBezTo>
                      <a:cubicBezTo>
                        <a:pt x="454" y="87"/>
                        <a:pt x="369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7" name="Google Shape;4777;p21"/>
                <p:cNvSpPr/>
                <p:nvPr/>
              </p:nvSpPr>
              <p:spPr>
                <a:xfrm>
                  <a:off x="554525" y="66375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3" y="0"/>
                      </a:moveTo>
                      <a:cubicBezTo>
                        <a:pt x="262" y="0"/>
                        <a:pt x="261" y="0"/>
                        <a:pt x="261" y="0"/>
                      </a:cubicBezTo>
                      <a:cubicBezTo>
                        <a:pt x="260" y="0"/>
                        <a:pt x="259" y="0"/>
                        <a:pt x="259" y="0"/>
                      </a:cubicBezTo>
                      <a:cubicBezTo>
                        <a:pt x="86" y="0"/>
                        <a:pt x="0" y="208"/>
                        <a:pt x="123" y="330"/>
                      </a:cubicBezTo>
                      <a:cubicBezTo>
                        <a:pt x="162" y="370"/>
                        <a:pt x="211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8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8" name="Google Shape;4778;p21"/>
                <p:cNvSpPr/>
                <p:nvPr/>
              </p:nvSpPr>
              <p:spPr>
                <a:xfrm>
                  <a:off x="594250" y="663750"/>
                  <a:ext cx="114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" h="389" extrusionOk="0">
                      <a:moveTo>
                        <a:pt x="262" y="0"/>
                      </a:moveTo>
                      <a:cubicBezTo>
                        <a:pt x="87" y="0"/>
                        <a:pt x="1" y="208"/>
                        <a:pt x="124" y="330"/>
                      </a:cubicBezTo>
                      <a:cubicBezTo>
                        <a:pt x="164" y="370"/>
                        <a:pt x="212" y="388"/>
                        <a:pt x="260" y="388"/>
                      </a:cubicBezTo>
                      <a:cubicBezTo>
                        <a:pt x="360" y="388"/>
                        <a:pt x="456" y="311"/>
                        <a:pt x="456" y="194"/>
                      </a:cubicBezTo>
                      <a:cubicBezTo>
                        <a:pt x="456" y="86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9" name="Google Shape;4779;p21"/>
                <p:cNvSpPr/>
                <p:nvPr/>
              </p:nvSpPr>
              <p:spPr>
                <a:xfrm>
                  <a:off x="634025" y="66375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4" y="0"/>
                      </a:moveTo>
                      <a:cubicBezTo>
                        <a:pt x="263" y="0"/>
                        <a:pt x="262" y="0"/>
                        <a:pt x="261" y="0"/>
                      </a:cubicBezTo>
                      <a:cubicBezTo>
                        <a:pt x="260" y="0"/>
                        <a:pt x="260" y="0"/>
                        <a:pt x="259" y="0"/>
                      </a:cubicBezTo>
                      <a:cubicBezTo>
                        <a:pt x="87" y="0"/>
                        <a:pt x="1" y="208"/>
                        <a:pt x="123" y="330"/>
                      </a:cubicBezTo>
                      <a:cubicBezTo>
                        <a:pt x="163" y="370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5" y="194"/>
                      </a:cubicBezTo>
                      <a:cubicBezTo>
                        <a:pt x="455" y="87"/>
                        <a:pt x="368" y="0"/>
                        <a:pt x="26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0" name="Google Shape;4780;p21"/>
                <p:cNvSpPr/>
                <p:nvPr/>
              </p:nvSpPr>
              <p:spPr>
                <a:xfrm>
                  <a:off x="673775" y="66375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1" y="0"/>
                      </a:moveTo>
                      <a:cubicBezTo>
                        <a:pt x="88" y="0"/>
                        <a:pt x="0" y="208"/>
                        <a:pt x="123" y="330"/>
                      </a:cubicBezTo>
                      <a:cubicBezTo>
                        <a:pt x="163" y="370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5" y="86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1" name="Google Shape;4781;p21"/>
                <p:cNvSpPr/>
                <p:nvPr/>
              </p:nvSpPr>
              <p:spPr>
                <a:xfrm>
                  <a:off x="713525" y="663750"/>
                  <a:ext cx="114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" h="389" extrusionOk="0">
                      <a:moveTo>
                        <a:pt x="264" y="0"/>
                      </a:moveTo>
                      <a:cubicBezTo>
                        <a:pt x="263" y="0"/>
                        <a:pt x="262" y="0"/>
                        <a:pt x="261" y="0"/>
                      </a:cubicBezTo>
                      <a:cubicBezTo>
                        <a:pt x="260" y="0"/>
                        <a:pt x="260" y="0"/>
                        <a:pt x="259" y="0"/>
                      </a:cubicBezTo>
                      <a:cubicBezTo>
                        <a:pt x="88" y="0"/>
                        <a:pt x="1" y="208"/>
                        <a:pt x="123" y="330"/>
                      </a:cubicBezTo>
                      <a:cubicBezTo>
                        <a:pt x="163" y="370"/>
                        <a:pt x="212" y="388"/>
                        <a:pt x="260" y="388"/>
                      </a:cubicBezTo>
                      <a:cubicBezTo>
                        <a:pt x="360" y="388"/>
                        <a:pt x="455" y="311"/>
                        <a:pt x="455" y="194"/>
                      </a:cubicBezTo>
                      <a:cubicBezTo>
                        <a:pt x="455" y="87"/>
                        <a:pt x="369" y="0"/>
                        <a:pt x="26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2" name="Google Shape;4782;p21"/>
                <p:cNvSpPr/>
                <p:nvPr/>
              </p:nvSpPr>
              <p:spPr>
                <a:xfrm>
                  <a:off x="753300" y="66375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3" y="0"/>
                      </a:moveTo>
                      <a:cubicBezTo>
                        <a:pt x="262" y="0"/>
                        <a:pt x="261" y="0"/>
                        <a:pt x="260" y="0"/>
                      </a:cubicBezTo>
                      <a:cubicBezTo>
                        <a:pt x="87" y="0"/>
                        <a:pt x="1" y="208"/>
                        <a:pt x="122" y="330"/>
                      </a:cubicBezTo>
                      <a:cubicBezTo>
                        <a:pt x="162" y="370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3" name="Google Shape;4783;p21"/>
                <p:cNvSpPr/>
                <p:nvPr/>
              </p:nvSpPr>
              <p:spPr>
                <a:xfrm>
                  <a:off x="793075" y="66375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259" y="0"/>
                        <a:pt x="258" y="0"/>
                        <a:pt x="257" y="0"/>
                      </a:cubicBezTo>
                      <a:cubicBezTo>
                        <a:pt x="86" y="0"/>
                        <a:pt x="1" y="208"/>
                        <a:pt x="121" y="330"/>
                      </a:cubicBezTo>
                      <a:cubicBezTo>
                        <a:pt x="161" y="370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4" name="Google Shape;4784;p21"/>
                <p:cNvSpPr/>
                <p:nvPr/>
              </p:nvSpPr>
              <p:spPr>
                <a:xfrm>
                  <a:off x="832825" y="66375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87" y="0"/>
                        <a:pt x="0" y="208"/>
                        <a:pt x="122" y="330"/>
                      </a:cubicBezTo>
                      <a:cubicBezTo>
                        <a:pt x="161" y="370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9" y="0"/>
                        <a:pt x="2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5" name="Google Shape;4785;p21"/>
                <p:cNvSpPr/>
                <p:nvPr/>
              </p:nvSpPr>
              <p:spPr>
                <a:xfrm>
                  <a:off x="872575" y="663750"/>
                  <a:ext cx="11350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8" extrusionOk="0">
                      <a:moveTo>
                        <a:pt x="262" y="0"/>
                      </a:moveTo>
                      <a:cubicBezTo>
                        <a:pt x="261" y="0"/>
                        <a:pt x="260" y="0"/>
                        <a:pt x="260" y="0"/>
                      </a:cubicBezTo>
                      <a:cubicBezTo>
                        <a:pt x="87" y="0"/>
                        <a:pt x="0" y="209"/>
                        <a:pt x="123" y="330"/>
                      </a:cubicBezTo>
                      <a:cubicBezTo>
                        <a:pt x="162" y="370"/>
                        <a:pt x="211" y="388"/>
                        <a:pt x="258" y="388"/>
                      </a:cubicBezTo>
                      <a:cubicBezTo>
                        <a:pt x="358" y="388"/>
                        <a:pt x="454" y="310"/>
                        <a:pt x="454" y="194"/>
                      </a:cubicBezTo>
                      <a:cubicBezTo>
                        <a:pt x="454" y="87"/>
                        <a:pt x="367" y="0"/>
                        <a:pt x="2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6" name="Google Shape;4786;p21"/>
                <p:cNvSpPr/>
                <p:nvPr/>
              </p:nvSpPr>
              <p:spPr>
                <a:xfrm>
                  <a:off x="912325" y="66375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0"/>
                      </a:moveTo>
                      <a:cubicBezTo>
                        <a:pt x="86" y="0"/>
                        <a:pt x="1" y="208"/>
                        <a:pt x="122" y="330"/>
                      </a:cubicBezTo>
                      <a:cubicBezTo>
                        <a:pt x="162" y="370"/>
                        <a:pt x="211" y="388"/>
                        <a:pt x="258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6"/>
                        <a:pt x="367" y="0"/>
                        <a:pt x="261" y="0"/>
                      </a:cubicBezTo>
                      <a:cubicBezTo>
                        <a:pt x="261" y="0"/>
                        <a:pt x="260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7" name="Google Shape;4787;p21"/>
                <p:cNvSpPr/>
                <p:nvPr/>
              </p:nvSpPr>
              <p:spPr>
                <a:xfrm>
                  <a:off x="952100" y="663750"/>
                  <a:ext cx="113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" h="389" extrusionOk="0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258" y="0"/>
                        <a:pt x="258" y="0"/>
                        <a:pt x="257" y="0"/>
                      </a:cubicBezTo>
                      <a:cubicBezTo>
                        <a:pt x="85" y="0"/>
                        <a:pt x="0" y="208"/>
                        <a:pt x="121" y="330"/>
                      </a:cubicBezTo>
                      <a:cubicBezTo>
                        <a:pt x="161" y="370"/>
                        <a:pt x="210" y="388"/>
                        <a:pt x="258" y="388"/>
                      </a:cubicBezTo>
                      <a:cubicBezTo>
                        <a:pt x="357" y="388"/>
                        <a:pt x="453" y="311"/>
                        <a:pt x="453" y="194"/>
                      </a:cubicBezTo>
                      <a:cubicBezTo>
                        <a:pt x="453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8" name="Google Shape;4788;p21"/>
                <p:cNvSpPr/>
                <p:nvPr/>
              </p:nvSpPr>
              <p:spPr>
                <a:xfrm>
                  <a:off x="991825" y="66375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0"/>
                      </a:moveTo>
                      <a:cubicBezTo>
                        <a:pt x="87" y="0"/>
                        <a:pt x="1" y="208"/>
                        <a:pt x="124" y="330"/>
                      </a:cubicBezTo>
                      <a:cubicBezTo>
                        <a:pt x="163" y="370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6"/>
                        <a:pt x="368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9" name="Google Shape;4789;p21"/>
                <p:cNvSpPr/>
                <p:nvPr/>
              </p:nvSpPr>
              <p:spPr>
                <a:xfrm>
                  <a:off x="1031600" y="66375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3" y="0"/>
                      </a:moveTo>
                      <a:cubicBezTo>
                        <a:pt x="262" y="0"/>
                        <a:pt x="262" y="0"/>
                        <a:pt x="261" y="0"/>
                      </a:cubicBezTo>
                      <a:cubicBezTo>
                        <a:pt x="260" y="0"/>
                        <a:pt x="259" y="0"/>
                        <a:pt x="259" y="0"/>
                      </a:cubicBezTo>
                      <a:cubicBezTo>
                        <a:pt x="87" y="0"/>
                        <a:pt x="0" y="208"/>
                        <a:pt x="123" y="330"/>
                      </a:cubicBezTo>
                      <a:cubicBezTo>
                        <a:pt x="162" y="370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5" y="194"/>
                      </a:cubicBezTo>
                      <a:cubicBezTo>
                        <a:pt x="455" y="87"/>
                        <a:pt x="368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0" name="Google Shape;4790;p21"/>
                <p:cNvSpPr/>
                <p:nvPr/>
              </p:nvSpPr>
              <p:spPr>
                <a:xfrm>
                  <a:off x="1071350" y="66375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86" y="0"/>
                        <a:pt x="0" y="208"/>
                        <a:pt x="123" y="330"/>
                      </a:cubicBezTo>
                      <a:cubicBezTo>
                        <a:pt x="162" y="370"/>
                        <a:pt x="211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1" name="Google Shape;4791;p21"/>
                <p:cNvSpPr/>
                <p:nvPr/>
              </p:nvSpPr>
              <p:spPr>
                <a:xfrm>
                  <a:off x="1111100" y="66375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259" y="0"/>
                        <a:pt x="258" y="0"/>
                        <a:pt x="257" y="0"/>
                      </a:cubicBezTo>
                      <a:cubicBezTo>
                        <a:pt x="86" y="0"/>
                        <a:pt x="1" y="208"/>
                        <a:pt x="123" y="330"/>
                      </a:cubicBezTo>
                      <a:cubicBezTo>
                        <a:pt x="162" y="370"/>
                        <a:pt x="211" y="388"/>
                        <a:pt x="259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2" name="Google Shape;4792;p21"/>
                <p:cNvSpPr/>
                <p:nvPr/>
              </p:nvSpPr>
              <p:spPr>
                <a:xfrm>
                  <a:off x="1150850" y="66375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87" y="0"/>
                        <a:pt x="0" y="208"/>
                        <a:pt x="123" y="330"/>
                      </a:cubicBezTo>
                      <a:cubicBezTo>
                        <a:pt x="163" y="370"/>
                        <a:pt x="212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9" y="0"/>
                        <a:pt x="2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3" name="Google Shape;4793;p21"/>
                <p:cNvSpPr/>
                <p:nvPr/>
              </p:nvSpPr>
              <p:spPr>
                <a:xfrm>
                  <a:off x="475000" y="6296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1"/>
                      </a:moveTo>
                      <a:cubicBezTo>
                        <a:pt x="87" y="1"/>
                        <a:pt x="1" y="208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4" name="Google Shape;4794;p21"/>
                <p:cNvSpPr/>
                <p:nvPr/>
              </p:nvSpPr>
              <p:spPr>
                <a:xfrm>
                  <a:off x="514750" y="629625"/>
                  <a:ext cx="11350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8" extrusionOk="0">
                      <a:moveTo>
                        <a:pt x="260" y="1"/>
                      </a:moveTo>
                      <a:cubicBezTo>
                        <a:pt x="87" y="1"/>
                        <a:pt x="1" y="208"/>
                        <a:pt x="123" y="331"/>
                      </a:cubicBezTo>
                      <a:cubicBezTo>
                        <a:pt x="163" y="370"/>
                        <a:pt x="212" y="388"/>
                        <a:pt x="259" y="388"/>
                      </a:cubicBezTo>
                      <a:cubicBezTo>
                        <a:pt x="359" y="388"/>
                        <a:pt x="454" y="311"/>
                        <a:pt x="454" y="195"/>
                      </a:cubicBezTo>
                      <a:cubicBezTo>
                        <a:pt x="454" y="87"/>
                        <a:pt x="368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5" name="Google Shape;4795;p21"/>
                <p:cNvSpPr/>
                <p:nvPr/>
              </p:nvSpPr>
              <p:spPr>
                <a:xfrm>
                  <a:off x="554500" y="62962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2" y="1"/>
                      </a:moveTo>
                      <a:cubicBezTo>
                        <a:pt x="87" y="1"/>
                        <a:pt x="1" y="208"/>
                        <a:pt x="124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6" name="Google Shape;4796;p21"/>
                <p:cNvSpPr/>
                <p:nvPr/>
              </p:nvSpPr>
              <p:spPr>
                <a:xfrm>
                  <a:off x="594250" y="629625"/>
                  <a:ext cx="114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" h="389" extrusionOk="0">
                      <a:moveTo>
                        <a:pt x="262" y="1"/>
                      </a:moveTo>
                      <a:cubicBezTo>
                        <a:pt x="87" y="1"/>
                        <a:pt x="1" y="210"/>
                        <a:pt x="124" y="331"/>
                      </a:cubicBezTo>
                      <a:cubicBezTo>
                        <a:pt x="164" y="371"/>
                        <a:pt x="212" y="389"/>
                        <a:pt x="260" y="389"/>
                      </a:cubicBezTo>
                      <a:cubicBezTo>
                        <a:pt x="360" y="389"/>
                        <a:pt x="456" y="312"/>
                        <a:pt x="456" y="195"/>
                      </a:cubicBezTo>
                      <a:cubicBezTo>
                        <a:pt x="454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7" name="Google Shape;4797;p21"/>
                <p:cNvSpPr/>
                <p:nvPr/>
              </p:nvSpPr>
              <p:spPr>
                <a:xfrm>
                  <a:off x="634025" y="62962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1" y="1"/>
                      </a:moveTo>
                      <a:cubicBezTo>
                        <a:pt x="88" y="1"/>
                        <a:pt x="0" y="208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8" name="Google Shape;4798;p21"/>
                <p:cNvSpPr/>
                <p:nvPr/>
              </p:nvSpPr>
              <p:spPr>
                <a:xfrm>
                  <a:off x="673775" y="62962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9" name="Google Shape;4799;p21"/>
                <p:cNvSpPr/>
                <p:nvPr/>
              </p:nvSpPr>
              <p:spPr>
                <a:xfrm>
                  <a:off x="713525" y="629625"/>
                  <a:ext cx="114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" h="389" extrusionOk="0">
                      <a:moveTo>
                        <a:pt x="261" y="1"/>
                      </a:moveTo>
                      <a:cubicBezTo>
                        <a:pt x="88" y="1"/>
                        <a:pt x="0" y="208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60" y="389"/>
                        <a:pt x="455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0" name="Google Shape;4800;p21"/>
                <p:cNvSpPr/>
                <p:nvPr/>
              </p:nvSpPr>
              <p:spPr>
                <a:xfrm>
                  <a:off x="753300" y="62962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1" name="Google Shape;4801;p21"/>
                <p:cNvSpPr/>
                <p:nvPr/>
              </p:nvSpPr>
              <p:spPr>
                <a:xfrm>
                  <a:off x="793075" y="6296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1"/>
                      </a:moveTo>
                      <a:cubicBezTo>
                        <a:pt x="87" y="1"/>
                        <a:pt x="0" y="208"/>
                        <a:pt x="121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7"/>
                        <a:pt x="365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2" name="Google Shape;4802;p21"/>
                <p:cNvSpPr/>
                <p:nvPr/>
              </p:nvSpPr>
              <p:spPr>
                <a:xfrm>
                  <a:off x="832825" y="6296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1"/>
                      </a:moveTo>
                      <a:cubicBezTo>
                        <a:pt x="87" y="1"/>
                        <a:pt x="0" y="210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3" name="Google Shape;4803;p21"/>
                <p:cNvSpPr/>
                <p:nvPr/>
              </p:nvSpPr>
              <p:spPr>
                <a:xfrm>
                  <a:off x="872575" y="6296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2" y="1"/>
                      </a:moveTo>
                      <a:cubicBezTo>
                        <a:pt x="261" y="1"/>
                        <a:pt x="260" y="1"/>
                        <a:pt x="260" y="1"/>
                      </a:cubicBezTo>
                      <a:cubicBezTo>
                        <a:pt x="85" y="1"/>
                        <a:pt x="0" y="210"/>
                        <a:pt x="123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8"/>
                        <a:pt x="367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4" name="Google Shape;4804;p21"/>
                <p:cNvSpPr/>
                <p:nvPr/>
              </p:nvSpPr>
              <p:spPr>
                <a:xfrm>
                  <a:off x="912325" y="6296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1"/>
                      </a:moveTo>
                      <a:cubicBezTo>
                        <a:pt x="86" y="1"/>
                        <a:pt x="1" y="209"/>
                        <a:pt x="122" y="331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1" y="1"/>
                      </a:cubicBezTo>
                      <a:cubicBezTo>
                        <a:pt x="261" y="1"/>
                        <a:pt x="260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5" name="Google Shape;4805;p21"/>
                <p:cNvSpPr/>
                <p:nvPr/>
              </p:nvSpPr>
              <p:spPr>
                <a:xfrm>
                  <a:off x="952075" y="6296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1"/>
                      </a:moveTo>
                      <a:cubicBezTo>
                        <a:pt x="87" y="1"/>
                        <a:pt x="1" y="208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6" name="Google Shape;4806;p21"/>
                <p:cNvSpPr/>
                <p:nvPr/>
              </p:nvSpPr>
              <p:spPr>
                <a:xfrm>
                  <a:off x="991825" y="6296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1"/>
                      </a:moveTo>
                      <a:cubicBezTo>
                        <a:pt x="87" y="1"/>
                        <a:pt x="1" y="210"/>
                        <a:pt x="124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8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7" name="Google Shape;4807;p21"/>
                <p:cNvSpPr/>
                <p:nvPr/>
              </p:nvSpPr>
              <p:spPr>
                <a:xfrm>
                  <a:off x="1031575" y="629625"/>
                  <a:ext cx="114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" h="389" extrusionOk="0">
                      <a:moveTo>
                        <a:pt x="262" y="1"/>
                      </a:moveTo>
                      <a:cubicBezTo>
                        <a:pt x="89" y="1"/>
                        <a:pt x="1" y="208"/>
                        <a:pt x="124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60" y="389"/>
                        <a:pt x="456" y="312"/>
                        <a:pt x="456" y="195"/>
                      </a:cubicBezTo>
                      <a:cubicBezTo>
                        <a:pt x="456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8" name="Google Shape;4808;p21"/>
                <p:cNvSpPr/>
                <p:nvPr/>
              </p:nvSpPr>
              <p:spPr>
                <a:xfrm>
                  <a:off x="1071350" y="6296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1"/>
                      </a:moveTo>
                      <a:cubicBezTo>
                        <a:pt x="86" y="1"/>
                        <a:pt x="0" y="210"/>
                        <a:pt x="123" y="331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9" name="Google Shape;4809;p21"/>
                <p:cNvSpPr/>
                <p:nvPr/>
              </p:nvSpPr>
              <p:spPr>
                <a:xfrm>
                  <a:off x="1111100" y="6296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1"/>
                      </a:moveTo>
                      <a:cubicBezTo>
                        <a:pt x="87" y="1"/>
                        <a:pt x="0" y="208"/>
                        <a:pt x="123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0" name="Google Shape;4810;p21"/>
                <p:cNvSpPr/>
                <p:nvPr/>
              </p:nvSpPr>
              <p:spPr>
                <a:xfrm>
                  <a:off x="514750" y="595525"/>
                  <a:ext cx="11350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8" extrusionOk="0">
                      <a:moveTo>
                        <a:pt x="263" y="0"/>
                      </a:moveTo>
                      <a:cubicBezTo>
                        <a:pt x="262" y="0"/>
                        <a:pt x="261" y="0"/>
                        <a:pt x="260" y="1"/>
                      </a:cubicBezTo>
                      <a:cubicBezTo>
                        <a:pt x="87" y="1"/>
                        <a:pt x="1" y="208"/>
                        <a:pt x="123" y="331"/>
                      </a:cubicBezTo>
                      <a:cubicBezTo>
                        <a:pt x="163" y="370"/>
                        <a:pt x="211" y="388"/>
                        <a:pt x="258" y="388"/>
                      </a:cubicBezTo>
                      <a:cubicBezTo>
                        <a:pt x="358" y="388"/>
                        <a:pt x="454" y="311"/>
                        <a:pt x="454" y="195"/>
                      </a:cubicBezTo>
                      <a:cubicBezTo>
                        <a:pt x="454" y="88"/>
                        <a:pt x="369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1" name="Google Shape;4811;p21"/>
                <p:cNvSpPr/>
                <p:nvPr/>
              </p:nvSpPr>
              <p:spPr>
                <a:xfrm>
                  <a:off x="554525" y="5955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3" y="0"/>
                      </a:moveTo>
                      <a:cubicBezTo>
                        <a:pt x="262" y="0"/>
                        <a:pt x="261" y="0"/>
                        <a:pt x="261" y="1"/>
                      </a:cubicBezTo>
                      <a:cubicBezTo>
                        <a:pt x="260" y="1"/>
                        <a:pt x="259" y="1"/>
                        <a:pt x="259" y="1"/>
                      </a:cubicBezTo>
                      <a:cubicBezTo>
                        <a:pt x="86" y="1"/>
                        <a:pt x="0" y="209"/>
                        <a:pt x="123" y="331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8"/>
                        <a:pt x="368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2" name="Google Shape;4812;p21"/>
                <p:cNvSpPr/>
                <p:nvPr/>
              </p:nvSpPr>
              <p:spPr>
                <a:xfrm>
                  <a:off x="594250" y="595525"/>
                  <a:ext cx="114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" h="389" extrusionOk="0">
                      <a:moveTo>
                        <a:pt x="262" y="1"/>
                      </a:moveTo>
                      <a:cubicBezTo>
                        <a:pt x="87" y="1"/>
                        <a:pt x="1" y="208"/>
                        <a:pt x="124" y="331"/>
                      </a:cubicBezTo>
                      <a:cubicBezTo>
                        <a:pt x="164" y="371"/>
                        <a:pt x="212" y="389"/>
                        <a:pt x="260" y="389"/>
                      </a:cubicBezTo>
                      <a:cubicBezTo>
                        <a:pt x="360" y="389"/>
                        <a:pt x="456" y="311"/>
                        <a:pt x="456" y="195"/>
                      </a:cubicBezTo>
                      <a:cubicBezTo>
                        <a:pt x="456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3" name="Google Shape;4813;p21"/>
                <p:cNvSpPr/>
                <p:nvPr/>
              </p:nvSpPr>
              <p:spPr>
                <a:xfrm>
                  <a:off x="634025" y="59552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4" y="0"/>
                      </a:moveTo>
                      <a:cubicBezTo>
                        <a:pt x="263" y="0"/>
                        <a:pt x="262" y="0"/>
                        <a:pt x="261" y="1"/>
                      </a:cubicBezTo>
                      <a:cubicBezTo>
                        <a:pt x="260" y="1"/>
                        <a:pt x="260" y="1"/>
                        <a:pt x="259" y="1"/>
                      </a:cubicBezTo>
                      <a:cubicBezTo>
                        <a:pt x="87" y="1"/>
                        <a:pt x="1" y="209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5" y="195"/>
                      </a:cubicBezTo>
                      <a:cubicBezTo>
                        <a:pt x="455" y="88"/>
                        <a:pt x="368" y="0"/>
                        <a:pt x="26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4" name="Google Shape;4814;p21"/>
                <p:cNvSpPr/>
                <p:nvPr/>
              </p:nvSpPr>
              <p:spPr>
                <a:xfrm>
                  <a:off x="673775" y="59552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1" y="1"/>
                      </a:moveTo>
                      <a:cubicBezTo>
                        <a:pt x="88" y="1"/>
                        <a:pt x="0" y="208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1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5" name="Google Shape;4815;p21"/>
                <p:cNvSpPr/>
                <p:nvPr/>
              </p:nvSpPr>
              <p:spPr>
                <a:xfrm>
                  <a:off x="713525" y="595525"/>
                  <a:ext cx="114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" h="389" extrusionOk="0">
                      <a:moveTo>
                        <a:pt x="264" y="0"/>
                      </a:moveTo>
                      <a:cubicBezTo>
                        <a:pt x="263" y="0"/>
                        <a:pt x="262" y="0"/>
                        <a:pt x="261" y="1"/>
                      </a:cubicBezTo>
                      <a:cubicBezTo>
                        <a:pt x="260" y="1"/>
                        <a:pt x="260" y="1"/>
                        <a:pt x="259" y="1"/>
                      </a:cubicBezTo>
                      <a:cubicBezTo>
                        <a:pt x="88" y="1"/>
                        <a:pt x="1" y="209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60" y="389"/>
                        <a:pt x="455" y="311"/>
                        <a:pt x="455" y="195"/>
                      </a:cubicBezTo>
                      <a:cubicBezTo>
                        <a:pt x="455" y="88"/>
                        <a:pt x="369" y="0"/>
                        <a:pt x="26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6" name="Google Shape;4816;p21"/>
                <p:cNvSpPr/>
                <p:nvPr/>
              </p:nvSpPr>
              <p:spPr>
                <a:xfrm>
                  <a:off x="753300" y="59552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3" y="0"/>
                      </a:moveTo>
                      <a:cubicBezTo>
                        <a:pt x="262" y="0"/>
                        <a:pt x="261" y="0"/>
                        <a:pt x="260" y="1"/>
                      </a:cubicBezTo>
                      <a:cubicBezTo>
                        <a:pt x="87" y="1"/>
                        <a:pt x="1" y="208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8"/>
                        <a:pt x="368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7" name="Google Shape;4817;p21"/>
                <p:cNvSpPr/>
                <p:nvPr/>
              </p:nvSpPr>
              <p:spPr>
                <a:xfrm>
                  <a:off x="793075" y="5955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1"/>
                      </a:cubicBezTo>
                      <a:cubicBezTo>
                        <a:pt x="259" y="1"/>
                        <a:pt x="258" y="1"/>
                        <a:pt x="257" y="1"/>
                      </a:cubicBezTo>
                      <a:cubicBezTo>
                        <a:pt x="86" y="1"/>
                        <a:pt x="1" y="209"/>
                        <a:pt x="121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8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8" name="Google Shape;4818;p21"/>
                <p:cNvSpPr/>
                <p:nvPr/>
              </p:nvSpPr>
              <p:spPr>
                <a:xfrm>
                  <a:off x="832825" y="5955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1"/>
                      </a:cubicBezTo>
                      <a:cubicBezTo>
                        <a:pt x="87" y="1"/>
                        <a:pt x="0" y="208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8"/>
                        <a:pt x="369" y="0"/>
                        <a:pt x="2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9" name="Google Shape;4819;p21"/>
                <p:cNvSpPr/>
                <p:nvPr/>
              </p:nvSpPr>
              <p:spPr>
                <a:xfrm>
                  <a:off x="872575" y="5955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2" y="0"/>
                      </a:moveTo>
                      <a:cubicBezTo>
                        <a:pt x="261" y="0"/>
                        <a:pt x="260" y="0"/>
                        <a:pt x="260" y="1"/>
                      </a:cubicBezTo>
                      <a:cubicBezTo>
                        <a:pt x="85" y="1"/>
                        <a:pt x="0" y="210"/>
                        <a:pt x="123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8"/>
                        <a:pt x="367" y="0"/>
                        <a:pt x="2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0" name="Google Shape;4820;p21"/>
                <p:cNvSpPr/>
                <p:nvPr/>
              </p:nvSpPr>
              <p:spPr>
                <a:xfrm>
                  <a:off x="912325" y="5955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1"/>
                      </a:moveTo>
                      <a:cubicBezTo>
                        <a:pt x="86" y="1"/>
                        <a:pt x="1" y="209"/>
                        <a:pt x="122" y="331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7"/>
                        <a:pt x="367" y="1"/>
                        <a:pt x="261" y="1"/>
                      </a:cubicBezTo>
                      <a:cubicBezTo>
                        <a:pt x="261" y="1"/>
                        <a:pt x="260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1" name="Google Shape;4821;p21"/>
                <p:cNvSpPr/>
                <p:nvPr/>
              </p:nvSpPr>
              <p:spPr>
                <a:xfrm>
                  <a:off x="952100" y="595525"/>
                  <a:ext cx="113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" h="389" extrusionOk="0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1"/>
                      </a:cubicBezTo>
                      <a:cubicBezTo>
                        <a:pt x="258" y="1"/>
                        <a:pt x="258" y="1"/>
                        <a:pt x="257" y="1"/>
                      </a:cubicBezTo>
                      <a:cubicBezTo>
                        <a:pt x="85" y="1"/>
                        <a:pt x="0" y="209"/>
                        <a:pt x="121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7" y="389"/>
                        <a:pt x="453" y="311"/>
                        <a:pt x="453" y="195"/>
                      </a:cubicBezTo>
                      <a:cubicBezTo>
                        <a:pt x="453" y="88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2" name="Google Shape;4822;p21"/>
                <p:cNvSpPr/>
                <p:nvPr/>
              </p:nvSpPr>
              <p:spPr>
                <a:xfrm>
                  <a:off x="991825" y="5955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1"/>
                      </a:moveTo>
                      <a:cubicBezTo>
                        <a:pt x="87" y="1"/>
                        <a:pt x="1" y="208"/>
                        <a:pt x="124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7"/>
                        <a:pt x="368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3" name="Google Shape;4823;p21"/>
                <p:cNvSpPr/>
                <p:nvPr/>
              </p:nvSpPr>
              <p:spPr>
                <a:xfrm>
                  <a:off x="1031600" y="59552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3" y="0"/>
                      </a:moveTo>
                      <a:cubicBezTo>
                        <a:pt x="262" y="0"/>
                        <a:pt x="262" y="0"/>
                        <a:pt x="261" y="1"/>
                      </a:cubicBezTo>
                      <a:cubicBezTo>
                        <a:pt x="260" y="1"/>
                        <a:pt x="259" y="1"/>
                        <a:pt x="259" y="1"/>
                      </a:cubicBezTo>
                      <a:cubicBezTo>
                        <a:pt x="87" y="1"/>
                        <a:pt x="0" y="209"/>
                        <a:pt x="123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5" y="195"/>
                      </a:cubicBezTo>
                      <a:cubicBezTo>
                        <a:pt x="455" y="88"/>
                        <a:pt x="368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4" name="Google Shape;4824;p21"/>
                <p:cNvSpPr/>
                <p:nvPr/>
              </p:nvSpPr>
              <p:spPr>
                <a:xfrm>
                  <a:off x="1071350" y="5955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1"/>
                      </a:cubicBezTo>
                      <a:cubicBezTo>
                        <a:pt x="86" y="1"/>
                        <a:pt x="0" y="208"/>
                        <a:pt x="123" y="331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8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5" name="Google Shape;4825;p21"/>
                <p:cNvSpPr/>
                <p:nvPr/>
              </p:nvSpPr>
              <p:spPr>
                <a:xfrm>
                  <a:off x="594250" y="561425"/>
                  <a:ext cx="114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" h="389" extrusionOk="0">
                      <a:moveTo>
                        <a:pt x="262" y="0"/>
                      </a:moveTo>
                      <a:cubicBezTo>
                        <a:pt x="87" y="0"/>
                        <a:pt x="1" y="209"/>
                        <a:pt x="124" y="331"/>
                      </a:cubicBezTo>
                      <a:cubicBezTo>
                        <a:pt x="164" y="371"/>
                        <a:pt x="212" y="388"/>
                        <a:pt x="260" y="388"/>
                      </a:cubicBezTo>
                      <a:cubicBezTo>
                        <a:pt x="360" y="388"/>
                        <a:pt x="456" y="311"/>
                        <a:pt x="456" y="194"/>
                      </a:cubicBezTo>
                      <a:cubicBezTo>
                        <a:pt x="454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6" name="Google Shape;4826;p21"/>
                <p:cNvSpPr/>
                <p:nvPr/>
              </p:nvSpPr>
              <p:spPr>
                <a:xfrm>
                  <a:off x="634025" y="56142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1" y="0"/>
                      </a:moveTo>
                      <a:cubicBezTo>
                        <a:pt x="88" y="0"/>
                        <a:pt x="0" y="208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5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7" name="Google Shape;4827;p21"/>
                <p:cNvSpPr/>
                <p:nvPr/>
              </p:nvSpPr>
              <p:spPr>
                <a:xfrm>
                  <a:off x="673775" y="56142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1" y="0"/>
                      </a:moveTo>
                      <a:cubicBezTo>
                        <a:pt x="88" y="0"/>
                        <a:pt x="0" y="209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5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8" name="Google Shape;4828;p21"/>
                <p:cNvSpPr/>
                <p:nvPr/>
              </p:nvSpPr>
              <p:spPr>
                <a:xfrm>
                  <a:off x="713525" y="561425"/>
                  <a:ext cx="114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" h="389" extrusionOk="0">
                      <a:moveTo>
                        <a:pt x="261" y="0"/>
                      </a:moveTo>
                      <a:cubicBezTo>
                        <a:pt x="88" y="0"/>
                        <a:pt x="0" y="208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60" y="388"/>
                        <a:pt x="455" y="311"/>
                        <a:pt x="455" y="194"/>
                      </a:cubicBezTo>
                      <a:cubicBezTo>
                        <a:pt x="455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9" name="Google Shape;4829;p21"/>
                <p:cNvSpPr/>
                <p:nvPr/>
              </p:nvSpPr>
              <p:spPr>
                <a:xfrm>
                  <a:off x="753300" y="56142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0" y="0"/>
                      </a:moveTo>
                      <a:cubicBezTo>
                        <a:pt x="87" y="0"/>
                        <a:pt x="1" y="209"/>
                        <a:pt x="122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0" name="Google Shape;4830;p21"/>
                <p:cNvSpPr/>
                <p:nvPr/>
              </p:nvSpPr>
              <p:spPr>
                <a:xfrm>
                  <a:off x="793075" y="5614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0"/>
                      </a:moveTo>
                      <a:cubicBezTo>
                        <a:pt x="87" y="0"/>
                        <a:pt x="0" y="208"/>
                        <a:pt x="121" y="331"/>
                      </a:cubicBezTo>
                      <a:cubicBezTo>
                        <a:pt x="161" y="371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5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1" name="Google Shape;4831;p21"/>
                <p:cNvSpPr/>
                <p:nvPr/>
              </p:nvSpPr>
              <p:spPr>
                <a:xfrm>
                  <a:off x="832825" y="5614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0"/>
                      </a:moveTo>
                      <a:cubicBezTo>
                        <a:pt x="87" y="0"/>
                        <a:pt x="0" y="209"/>
                        <a:pt x="122" y="331"/>
                      </a:cubicBezTo>
                      <a:cubicBezTo>
                        <a:pt x="161" y="371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2" name="Google Shape;4832;p21"/>
                <p:cNvSpPr/>
                <p:nvPr/>
              </p:nvSpPr>
              <p:spPr>
                <a:xfrm>
                  <a:off x="872575" y="5614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0"/>
                      </a:moveTo>
                      <a:cubicBezTo>
                        <a:pt x="85" y="0"/>
                        <a:pt x="0" y="209"/>
                        <a:pt x="123" y="332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7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3" name="Google Shape;4833;p21"/>
                <p:cNvSpPr/>
                <p:nvPr/>
              </p:nvSpPr>
              <p:spPr>
                <a:xfrm>
                  <a:off x="912325" y="5614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0"/>
                      </a:moveTo>
                      <a:cubicBezTo>
                        <a:pt x="86" y="0"/>
                        <a:pt x="1" y="210"/>
                        <a:pt x="122" y="331"/>
                      </a:cubicBezTo>
                      <a:cubicBezTo>
                        <a:pt x="162" y="371"/>
                        <a:pt x="211" y="388"/>
                        <a:pt x="258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1" y="0"/>
                      </a:cubicBezTo>
                      <a:cubicBezTo>
                        <a:pt x="261" y="0"/>
                        <a:pt x="260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4" name="Google Shape;4834;p21"/>
                <p:cNvSpPr/>
                <p:nvPr/>
              </p:nvSpPr>
              <p:spPr>
                <a:xfrm>
                  <a:off x="952075" y="5614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0"/>
                      </a:moveTo>
                      <a:cubicBezTo>
                        <a:pt x="87" y="0"/>
                        <a:pt x="1" y="208"/>
                        <a:pt x="122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5" name="Google Shape;4835;p21"/>
                <p:cNvSpPr/>
                <p:nvPr/>
              </p:nvSpPr>
              <p:spPr>
                <a:xfrm>
                  <a:off x="991825" y="5614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0"/>
                      </a:moveTo>
                      <a:cubicBezTo>
                        <a:pt x="87" y="0"/>
                        <a:pt x="1" y="209"/>
                        <a:pt x="124" y="331"/>
                      </a:cubicBezTo>
                      <a:cubicBezTo>
                        <a:pt x="163" y="371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6" name="Google Shape;4836;p21"/>
                <p:cNvSpPr/>
                <p:nvPr/>
              </p:nvSpPr>
              <p:spPr>
                <a:xfrm>
                  <a:off x="673775" y="527300"/>
                  <a:ext cx="1137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90" extrusionOk="0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2"/>
                        <a:pt x="455" y="195"/>
                      </a:cubicBezTo>
                      <a:cubicBezTo>
                        <a:pt x="453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7" name="Google Shape;4837;p21"/>
                <p:cNvSpPr/>
                <p:nvPr/>
              </p:nvSpPr>
              <p:spPr>
                <a:xfrm>
                  <a:off x="713525" y="527300"/>
                  <a:ext cx="1140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" h="390" extrusionOk="0">
                      <a:moveTo>
                        <a:pt x="261" y="1"/>
                      </a:moveTo>
                      <a:cubicBezTo>
                        <a:pt x="88" y="1"/>
                        <a:pt x="0" y="209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60" y="389"/>
                        <a:pt x="455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8" name="Google Shape;4838;p21"/>
                <p:cNvSpPr/>
                <p:nvPr/>
              </p:nvSpPr>
              <p:spPr>
                <a:xfrm>
                  <a:off x="753300" y="527300"/>
                  <a:ext cx="1137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90" extrusionOk="0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9" name="Google Shape;4839;p21"/>
                <p:cNvSpPr/>
                <p:nvPr/>
              </p:nvSpPr>
              <p:spPr>
                <a:xfrm>
                  <a:off x="793075" y="527300"/>
                  <a:ext cx="113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90" extrusionOk="0">
                      <a:moveTo>
                        <a:pt x="259" y="1"/>
                      </a:moveTo>
                      <a:cubicBezTo>
                        <a:pt x="87" y="1"/>
                        <a:pt x="0" y="209"/>
                        <a:pt x="121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7"/>
                        <a:pt x="365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0" name="Google Shape;4840;p21"/>
                <p:cNvSpPr/>
                <p:nvPr/>
              </p:nvSpPr>
              <p:spPr>
                <a:xfrm>
                  <a:off x="832825" y="527300"/>
                  <a:ext cx="113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90" extrusionOk="0">
                      <a:moveTo>
                        <a:pt x="259" y="1"/>
                      </a:moveTo>
                      <a:cubicBezTo>
                        <a:pt x="87" y="1"/>
                        <a:pt x="0" y="210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7"/>
                        <a:pt x="366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1" name="Google Shape;4841;p21"/>
                <p:cNvSpPr/>
                <p:nvPr/>
              </p:nvSpPr>
              <p:spPr>
                <a:xfrm>
                  <a:off x="872575" y="527300"/>
                  <a:ext cx="113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90" extrusionOk="0">
                      <a:moveTo>
                        <a:pt x="260" y="1"/>
                      </a:moveTo>
                      <a:cubicBezTo>
                        <a:pt x="85" y="1"/>
                        <a:pt x="0" y="210"/>
                        <a:pt x="123" y="333"/>
                      </a:cubicBezTo>
                      <a:cubicBezTo>
                        <a:pt x="163" y="372"/>
                        <a:pt x="211" y="390"/>
                        <a:pt x="259" y="390"/>
                      </a:cubicBezTo>
                      <a:cubicBezTo>
                        <a:pt x="358" y="390"/>
                        <a:pt x="454" y="312"/>
                        <a:pt x="454" y="195"/>
                      </a:cubicBezTo>
                      <a:cubicBezTo>
                        <a:pt x="454" y="87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2" name="Google Shape;4842;p21"/>
                <p:cNvSpPr/>
                <p:nvPr/>
              </p:nvSpPr>
              <p:spPr>
                <a:xfrm>
                  <a:off x="912325" y="527300"/>
                  <a:ext cx="113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90" extrusionOk="0">
                      <a:moveTo>
                        <a:pt x="261" y="1"/>
                      </a:moveTo>
                      <a:cubicBezTo>
                        <a:pt x="87" y="1"/>
                        <a:pt x="1" y="210"/>
                        <a:pt x="122" y="333"/>
                      </a:cubicBezTo>
                      <a:cubicBezTo>
                        <a:pt x="161" y="372"/>
                        <a:pt x="210" y="390"/>
                        <a:pt x="258" y="390"/>
                      </a:cubicBezTo>
                      <a:cubicBezTo>
                        <a:pt x="358" y="390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3" name="Google Shape;4843;p21"/>
                <p:cNvSpPr/>
                <p:nvPr/>
              </p:nvSpPr>
              <p:spPr>
                <a:xfrm>
                  <a:off x="594250" y="1584550"/>
                  <a:ext cx="114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" h="389" extrusionOk="0">
                      <a:moveTo>
                        <a:pt x="262" y="0"/>
                      </a:moveTo>
                      <a:cubicBezTo>
                        <a:pt x="87" y="0"/>
                        <a:pt x="1" y="209"/>
                        <a:pt x="124" y="330"/>
                      </a:cubicBezTo>
                      <a:cubicBezTo>
                        <a:pt x="164" y="370"/>
                        <a:pt x="212" y="388"/>
                        <a:pt x="260" y="388"/>
                      </a:cubicBezTo>
                      <a:cubicBezTo>
                        <a:pt x="360" y="388"/>
                        <a:pt x="456" y="311"/>
                        <a:pt x="456" y="194"/>
                      </a:cubicBezTo>
                      <a:cubicBezTo>
                        <a:pt x="454" y="86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4" name="Google Shape;4844;p21"/>
                <p:cNvSpPr/>
                <p:nvPr/>
              </p:nvSpPr>
              <p:spPr>
                <a:xfrm>
                  <a:off x="634025" y="158455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1" y="0"/>
                      </a:moveTo>
                      <a:cubicBezTo>
                        <a:pt x="88" y="0"/>
                        <a:pt x="0" y="208"/>
                        <a:pt x="123" y="330"/>
                      </a:cubicBezTo>
                      <a:cubicBezTo>
                        <a:pt x="163" y="370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3" y="86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5" name="Google Shape;4845;p21"/>
                <p:cNvSpPr/>
                <p:nvPr/>
              </p:nvSpPr>
              <p:spPr>
                <a:xfrm>
                  <a:off x="673775" y="158455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1" y="0"/>
                      </a:moveTo>
                      <a:cubicBezTo>
                        <a:pt x="88" y="0"/>
                        <a:pt x="0" y="209"/>
                        <a:pt x="123" y="330"/>
                      </a:cubicBezTo>
                      <a:cubicBezTo>
                        <a:pt x="163" y="370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3" y="86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6" name="Google Shape;4846;p21"/>
                <p:cNvSpPr/>
                <p:nvPr/>
              </p:nvSpPr>
              <p:spPr>
                <a:xfrm>
                  <a:off x="713525" y="1584550"/>
                  <a:ext cx="114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" h="389" extrusionOk="0">
                      <a:moveTo>
                        <a:pt x="261" y="0"/>
                      </a:moveTo>
                      <a:cubicBezTo>
                        <a:pt x="88" y="0"/>
                        <a:pt x="0" y="208"/>
                        <a:pt x="123" y="330"/>
                      </a:cubicBezTo>
                      <a:cubicBezTo>
                        <a:pt x="163" y="370"/>
                        <a:pt x="212" y="388"/>
                        <a:pt x="260" y="388"/>
                      </a:cubicBezTo>
                      <a:cubicBezTo>
                        <a:pt x="360" y="388"/>
                        <a:pt x="455" y="311"/>
                        <a:pt x="455" y="194"/>
                      </a:cubicBezTo>
                      <a:cubicBezTo>
                        <a:pt x="455" y="86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7" name="Google Shape;4847;p21"/>
                <p:cNvSpPr/>
                <p:nvPr/>
              </p:nvSpPr>
              <p:spPr>
                <a:xfrm>
                  <a:off x="753300" y="158455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0" y="0"/>
                      </a:moveTo>
                      <a:cubicBezTo>
                        <a:pt x="87" y="0"/>
                        <a:pt x="1" y="209"/>
                        <a:pt x="122" y="330"/>
                      </a:cubicBezTo>
                      <a:cubicBezTo>
                        <a:pt x="162" y="370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6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8" name="Google Shape;4848;p21"/>
                <p:cNvSpPr/>
                <p:nvPr/>
              </p:nvSpPr>
              <p:spPr>
                <a:xfrm>
                  <a:off x="793075" y="158455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0"/>
                      </a:moveTo>
                      <a:cubicBezTo>
                        <a:pt x="87" y="0"/>
                        <a:pt x="0" y="208"/>
                        <a:pt x="121" y="330"/>
                      </a:cubicBezTo>
                      <a:cubicBezTo>
                        <a:pt x="161" y="370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6"/>
                        <a:pt x="365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9" name="Google Shape;4849;p21"/>
                <p:cNvSpPr/>
                <p:nvPr/>
              </p:nvSpPr>
              <p:spPr>
                <a:xfrm>
                  <a:off x="832825" y="158455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0"/>
                      </a:moveTo>
                      <a:cubicBezTo>
                        <a:pt x="87" y="0"/>
                        <a:pt x="0" y="209"/>
                        <a:pt x="122" y="330"/>
                      </a:cubicBezTo>
                      <a:cubicBezTo>
                        <a:pt x="161" y="370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6"/>
                        <a:pt x="366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0" name="Google Shape;4850;p21"/>
                <p:cNvSpPr/>
                <p:nvPr/>
              </p:nvSpPr>
              <p:spPr>
                <a:xfrm>
                  <a:off x="872575" y="158455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0"/>
                      </a:moveTo>
                      <a:cubicBezTo>
                        <a:pt x="87" y="0"/>
                        <a:pt x="0" y="208"/>
                        <a:pt x="122" y="330"/>
                      </a:cubicBezTo>
                      <a:cubicBezTo>
                        <a:pt x="161" y="370"/>
                        <a:pt x="210" y="388"/>
                        <a:pt x="258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6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1" name="Google Shape;4851;p21"/>
                <p:cNvSpPr/>
                <p:nvPr/>
              </p:nvSpPr>
              <p:spPr>
                <a:xfrm>
                  <a:off x="912325" y="158455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0"/>
                      </a:moveTo>
                      <a:cubicBezTo>
                        <a:pt x="87" y="0"/>
                        <a:pt x="1" y="209"/>
                        <a:pt x="123" y="330"/>
                      </a:cubicBezTo>
                      <a:cubicBezTo>
                        <a:pt x="163" y="370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6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2" name="Google Shape;4852;p21"/>
                <p:cNvSpPr/>
                <p:nvPr/>
              </p:nvSpPr>
              <p:spPr>
                <a:xfrm>
                  <a:off x="952075" y="158455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0"/>
                      </a:moveTo>
                      <a:cubicBezTo>
                        <a:pt x="87" y="0"/>
                        <a:pt x="1" y="208"/>
                        <a:pt x="122" y="330"/>
                      </a:cubicBezTo>
                      <a:cubicBezTo>
                        <a:pt x="162" y="370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6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3" name="Google Shape;4853;p21"/>
                <p:cNvSpPr/>
                <p:nvPr/>
              </p:nvSpPr>
              <p:spPr>
                <a:xfrm>
                  <a:off x="991825" y="158455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0"/>
                      </a:moveTo>
                      <a:cubicBezTo>
                        <a:pt x="87" y="0"/>
                        <a:pt x="1" y="209"/>
                        <a:pt x="124" y="330"/>
                      </a:cubicBezTo>
                      <a:cubicBezTo>
                        <a:pt x="163" y="370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6"/>
                        <a:pt x="368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4" name="Google Shape;4854;p21"/>
                <p:cNvSpPr/>
                <p:nvPr/>
              </p:nvSpPr>
              <p:spPr>
                <a:xfrm>
                  <a:off x="514750" y="15504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1"/>
                      </a:moveTo>
                      <a:cubicBezTo>
                        <a:pt x="87" y="1"/>
                        <a:pt x="1" y="208"/>
                        <a:pt x="123" y="331"/>
                      </a:cubicBezTo>
                      <a:cubicBezTo>
                        <a:pt x="163" y="371"/>
                        <a:pt x="211" y="388"/>
                        <a:pt x="259" y="388"/>
                      </a:cubicBezTo>
                      <a:cubicBezTo>
                        <a:pt x="358" y="388"/>
                        <a:pt x="454" y="312"/>
                        <a:pt x="454" y="195"/>
                      </a:cubicBezTo>
                      <a:cubicBezTo>
                        <a:pt x="454" y="87"/>
                        <a:pt x="368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5" name="Google Shape;4855;p21"/>
                <p:cNvSpPr/>
                <p:nvPr/>
              </p:nvSpPr>
              <p:spPr>
                <a:xfrm>
                  <a:off x="554500" y="155042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2" y="1"/>
                      </a:moveTo>
                      <a:cubicBezTo>
                        <a:pt x="87" y="1"/>
                        <a:pt x="1" y="208"/>
                        <a:pt x="124" y="331"/>
                      </a:cubicBezTo>
                      <a:cubicBezTo>
                        <a:pt x="163" y="371"/>
                        <a:pt x="212" y="389"/>
                        <a:pt x="259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6" name="Google Shape;4856;p21"/>
                <p:cNvSpPr/>
                <p:nvPr/>
              </p:nvSpPr>
              <p:spPr>
                <a:xfrm>
                  <a:off x="594250" y="1550425"/>
                  <a:ext cx="114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" h="389" extrusionOk="0">
                      <a:moveTo>
                        <a:pt x="262" y="1"/>
                      </a:moveTo>
                      <a:cubicBezTo>
                        <a:pt x="87" y="1"/>
                        <a:pt x="1" y="208"/>
                        <a:pt x="124" y="331"/>
                      </a:cubicBezTo>
                      <a:cubicBezTo>
                        <a:pt x="164" y="371"/>
                        <a:pt x="212" y="389"/>
                        <a:pt x="260" y="389"/>
                      </a:cubicBezTo>
                      <a:cubicBezTo>
                        <a:pt x="360" y="389"/>
                        <a:pt x="456" y="312"/>
                        <a:pt x="456" y="195"/>
                      </a:cubicBezTo>
                      <a:cubicBezTo>
                        <a:pt x="456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7" name="Google Shape;4857;p21"/>
                <p:cNvSpPr/>
                <p:nvPr/>
              </p:nvSpPr>
              <p:spPr>
                <a:xfrm>
                  <a:off x="634025" y="155042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1" y="1"/>
                      </a:moveTo>
                      <a:cubicBezTo>
                        <a:pt x="88" y="1"/>
                        <a:pt x="0" y="208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9" y="389"/>
                        <a:pt x="454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8" name="Google Shape;4858;p21"/>
                <p:cNvSpPr/>
                <p:nvPr/>
              </p:nvSpPr>
              <p:spPr>
                <a:xfrm>
                  <a:off x="673775" y="155042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1" y="1"/>
                      </a:moveTo>
                      <a:cubicBezTo>
                        <a:pt x="88" y="1"/>
                        <a:pt x="0" y="208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9" name="Google Shape;4859;p21"/>
                <p:cNvSpPr/>
                <p:nvPr/>
              </p:nvSpPr>
              <p:spPr>
                <a:xfrm>
                  <a:off x="673775" y="161865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1" y="0"/>
                      </a:moveTo>
                      <a:cubicBezTo>
                        <a:pt x="88" y="0"/>
                        <a:pt x="0" y="208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5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0" name="Google Shape;4860;p21"/>
                <p:cNvSpPr/>
                <p:nvPr/>
              </p:nvSpPr>
              <p:spPr>
                <a:xfrm>
                  <a:off x="713525" y="1618650"/>
                  <a:ext cx="114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" h="389" extrusionOk="0">
                      <a:moveTo>
                        <a:pt x="264" y="0"/>
                      </a:moveTo>
                      <a:cubicBezTo>
                        <a:pt x="263" y="0"/>
                        <a:pt x="262" y="0"/>
                        <a:pt x="261" y="0"/>
                      </a:cubicBezTo>
                      <a:cubicBezTo>
                        <a:pt x="260" y="0"/>
                        <a:pt x="260" y="0"/>
                        <a:pt x="259" y="0"/>
                      </a:cubicBezTo>
                      <a:cubicBezTo>
                        <a:pt x="88" y="0"/>
                        <a:pt x="1" y="208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60" y="388"/>
                        <a:pt x="455" y="311"/>
                        <a:pt x="455" y="194"/>
                      </a:cubicBezTo>
                      <a:cubicBezTo>
                        <a:pt x="455" y="88"/>
                        <a:pt x="369" y="0"/>
                        <a:pt x="26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1" name="Google Shape;4861;p21"/>
                <p:cNvSpPr/>
                <p:nvPr/>
              </p:nvSpPr>
              <p:spPr>
                <a:xfrm>
                  <a:off x="753300" y="1618650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0" y="0"/>
                      </a:moveTo>
                      <a:cubicBezTo>
                        <a:pt x="87" y="0"/>
                        <a:pt x="1" y="208"/>
                        <a:pt x="122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2" name="Google Shape;4862;p21"/>
                <p:cNvSpPr/>
                <p:nvPr/>
              </p:nvSpPr>
              <p:spPr>
                <a:xfrm>
                  <a:off x="793075" y="161865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259" y="0"/>
                        <a:pt x="258" y="0"/>
                        <a:pt x="257" y="0"/>
                      </a:cubicBezTo>
                      <a:cubicBezTo>
                        <a:pt x="86" y="0"/>
                        <a:pt x="1" y="208"/>
                        <a:pt x="121" y="331"/>
                      </a:cubicBezTo>
                      <a:cubicBezTo>
                        <a:pt x="161" y="371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8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3" name="Google Shape;4863;p21"/>
                <p:cNvSpPr/>
                <p:nvPr/>
              </p:nvSpPr>
              <p:spPr>
                <a:xfrm>
                  <a:off x="832825" y="161865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0"/>
                      </a:moveTo>
                      <a:cubicBezTo>
                        <a:pt x="87" y="0"/>
                        <a:pt x="0" y="208"/>
                        <a:pt x="122" y="331"/>
                      </a:cubicBezTo>
                      <a:cubicBezTo>
                        <a:pt x="161" y="371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4" name="Google Shape;4864;p21"/>
                <p:cNvSpPr/>
                <p:nvPr/>
              </p:nvSpPr>
              <p:spPr>
                <a:xfrm>
                  <a:off x="872575" y="161865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2" y="0"/>
                      </a:moveTo>
                      <a:cubicBezTo>
                        <a:pt x="261" y="0"/>
                        <a:pt x="260" y="0"/>
                        <a:pt x="260" y="0"/>
                      </a:cubicBezTo>
                      <a:cubicBezTo>
                        <a:pt x="87" y="0"/>
                        <a:pt x="0" y="209"/>
                        <a:pt x="123" y="331"/>
                      </a:cubicBezTo>
                      <a:cubicBezTo>
                        <a:pt x="162" y="370"/>
                        <a:pt x="211" y="388"/>
                        <a:pt x="258" y="388"/>
                      </a:cubicBezTo>
                      <a:cubicBezTo>
                        <a:pt x="358" y="388"/>
                        <a:pt x="454" y="310"/>
                        <a:pt x="454" y="194"/>
                      </a:cubicBezTo>
                      <a:cubicBezTo>
                        <a:pt x="454" y="88"/>
                        <a:pt x="367" y="0"/>
                        <a:pt x="2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5" name="Google Shape;4865;p21"/>
                <p:cNvSpPr/>
                <p:nvPr/>
              </p:nvSpPr>
              <p:spPr>
                <a:xfrm>
                  <a:off x="912325" y="1618650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0"/>
                      </a:moveTo>
                      <a:cubicBezTo>
                        <a:pt x="86" y="0"/>
                        <a:pt x="1" y="208"/>
                        <a:pt x="122" y="331"/>
                      </a:cubicBezTo>
                      <a:cubicBezTo>
                        <a:pt x="162" y="371"/>
                        <a:pt x="211" y="388"/>
                        <a:pt x="258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1" y="0"/>
                      </a:cubicBezTo>
                      <a:cubicBezTo>
                        <a:pt x="261" y="0"/>
                        <a:pt x="260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6" name="Google Shape;4866;p21"/>
                <p:cNvSpPr/>
                <p:nvPr/>
              </p:nvSpPr>
              <p:spPr>
                <a:xfrm>
                  <a:off x="713525" y="1550425"/>
                  <a:ext cx="114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" h="389" extrusionOk="0">
                      <a:moveTo>
                        <a:pt x="261" y="1"/>
                      </a:moveTo>
                      <a:cubicBezTo>
                        <a:pt x="88" y="1"/>
                        <a:pt x="0" y="208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60" y="389"/>
                        <a:pt x="455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7" name="Google Shape;4867;p21"/>
                <p:cNvSpPr/>
                <p:nvPr/>
              </p:nvSpPr>
              <p:spPr>
                <a:xfrm>
                  <a:off x="753300" y="1550425"/>
                  <a:ext cx="1137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9" extrusionOk="0">
                      <a:moveTo>
                        <a:pt x="260" y="1"/>
                      </a:moveTo>
                      <a:cubicBezTo>
                        <a:pt x="87" y="1"/>
                        <a:pt x="1" y="208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8" name="Google Shape;4868;p21"/>
                <p:cNvSpPr/>
                <p:nvPr/>
              </p:nvSpPr>
              <p:spPr>
                <a:xfrm>
                  <a:off x="793075" y="15504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1"/>
                      </a:moveTo>
                      <a:cubicBezTo>
                        <a:pt x="87" y="1"/>
                        <a:pt x="0" y="208"/>
                        <a:pt x="121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9" name="Google Shape;4869;p21"/>
                <p:cNvSpPr/>
                <p:nvPr/>
              </p:nvSpPr>
              <p:spPr>
                <a:xfrm>
                  <a:off x="832825" y="15504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1"/>
                      </a:moveTo>
                      <a:cubicBezTo>
                        <a:pt x="87" y="1"/>
                        <a:pt x="0" y="208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0" name="Google Shape;4870;p21"/>
                <p:cNvSpPr/>
                <p:nvPr/>
              </p:nvSpPr>
              <p:spPr>
                <a:xfrm>
                  <a:off x="872575" y="15504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1"/>
                      </a:moveTo>
                      <a:cubicBezTo>
                        <a:pt x="87" y="1"/>
                        <a:pt x="0" y="208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1" name="Google Shape;4871;p21"/>
                <p:cNvSpPr/>
                <p:nvPr/>
              </p:nvSpPr>
              <p:spPr>
                <a:xfrm>
                  <a:off x="912325" y="15504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1"/>
                      </a:moveTo>
                      <a:cubicBezTo>
                        <a:pt x="87" y="1"/>
                        <a:pt x="1" y="208"/>
                        <a:pt x="122" y="331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2" name="Google Shape;4872;p21"/>
                <p:cNvSpPr/>
                <p:nvPr/>
              </p:nvSpPr>
              <p:spPr>
                <a:xfrm>
                  <a:off x="952075" y="15504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1"/>
                      </a:moveTo>
                      <a:cubicBezTo>
                        <a:pt x="87" y="1"/>
                        <a:pt x="1" y="208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3" name="Google Shape;4873;p21"/>
                <p:cNvSpPr/>
                <p:nvPr/>
              </p:nvSpPr>
              <p:spPr>
                <a:xfrm>
                  <a:off x="991825" y="15504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60" y="1"/>
                      </a:moveTo>
                      <a:cubicBezTo>
                        <a:pt x="87" y="1"/>
                        <a:pt x="1" y="208"/>
                        <a:pt x="124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8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4" name="Google Shape;4874;p21"/>
                <p:cNvSpPr/>
                <p:nvPr/>
              </p:nvSpPr>
              <p:spPr>
                <a:xfrm>
                  <a:off x="1031575" y="1550425"/>
                  <a:ext cx="114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" h="389" extrusionOk="0">
                      <a:moveTo>
                        <a:pt x="262" y="1"/>
                      </a:moveTo>
                      <a:cubicBezTo>
                        <a:pt x="89" y="1"/>
                        <a:pt x="1" y="208"/>
                        <a:pt x="124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2"/>
                        <a:pt x="456" y="195"/>
                      </a:cubicBezTo>
                      <a:cubicBezTo>
                        <a:pt x="456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5" name="Google Shape;4875;p21"/>
                <p:cNvSpPr/>
                <p:nvPr/>
              </p:nvSpPr>
              <p:spPr>
                <a:xfrm>
                  <a:off x="1071350" y="1550425"/>
                  <a:ext cx="113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89" extrusionOk="0">
                      <a:moveTo>
                        <a:pt x="259" y="1"/>
                      </a:moveTo>
                      <a:cubicBezTo>
                        <a:pt x="86" y="1"/>
                        <a:pt x="0" y="208"/>
                        <a:pt x="123" y="331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6" name="Google Shape;4876;p21"/>
                <p:cNvSpPr/>
                <p:nvPr/>
              </p:nvSpPr>
              <p:spPr>
                <a:xfrm>
                  <a:off x="1271775" y="134580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0" y="388"/>
                        <a:pt x="388" y="302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7" name="Google Shape;4877;p21"/>
                <p:cNvSpPr/>
                <p:nvPr/>
              </p:nvSpPr>
              <p:spPr>
                <a:xfrm>
                  <a:off x="1271775" y="13116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3"/>
                        <a:pt x="87" y="389"/>
                        <a:pt x="194" y="389"/>
                      </a:cubicBezTo>
                      <a:cubicBezTo>
                        <a:pt x="300" y="389"/>
                        <a:pt x="388" y="303"/>
                        <a:pt x="388" y="195"/>
                      </a:cubicBezTo>
                      <a:cubicBezTo>
                        <a:pt x="388" y="89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8" name="Google Shape;4878;p21"/>
                <p:cNvSpPr/>
                <p:nvPr/>
              </p:nvSpPr>
              <p:spPr>
                <a:xfrm>
                  <a:off x="1271775" y="12775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0" y="389"/>
                        <a:pt x="388" y="302"/>
                        <a:pt x="388" y="195"/>
                      </a:cubicBezTo>
                      <a:cubicBezTo>
                        <a:pt x="388" y="89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9" name="Google Shape;4879;p21"/>
                <p:cNvSpPr/>
                <p:nvPr/>
              </p:nvSpPr>
              <p:spPr>
                <a:xfrm>
                  <a:off x="1311525" y="1277575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5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2"/>
                        <a:pt x="87" y="389"/>
                        <a:pt x="195" y="389"/>
                      </a:cubicBezTo>
                      <a:cubicBezTo>
                        <a:pt x="301" y="389"/>
                        <a:pt x="387" y="302"/>
                        <a:pt x="387" y="195"/>
                      </a:cubicBezTo>
                      <a:cubicBezTo>
                        <a:pt x="387" y="89"/>
                        <a:pt x="301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0" name="Google Shape;4880;p21"/>
                <p:cNvSpPr/>
                <p:nvPr/>
              </p:nvSpPr>
              <p:spPr>
                <a:xfrm>
                  <a:off x="1271775" y="12434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0" y="388"/>
                        <a:pt x="388" y="302"/>
                        <a:pt x="388" y="194"/>
                      </a:cubicBezTo>
                      <a:cubicBezTo>
                        <a:pt x="388" y="88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1" name="Google Shape;4881;p21"/>
                <p:cNvSpPr/>
                <p:nvPr/>
              </p:nvSpPr>
              <p:spPr>
                <a:xfrm>
                  <a:off x="1311525" y="1243475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5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5" y="388"/>
                      </a:cubicBezTo>
                      <a:cubicBezTo>
                        <a:pt x="301" y="388"/>
                        <a:pt x="387" y="302"/>
                        <a:pt x="387" y="194"/>
                      </a:cubicBezTo>
                      <a:cubicBezTo>
                        <a:pt x="387" y="88"/>
                        <a:pt x="301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2" name="Google Shape;4882;p21"/>
                <p:cNvSpPr/>
                <p:nvPr/>
              </p:nvSpPr>
              <p:spPr>
                <a:xfrm>
                  <a:off x="1271775" y="1209400"/>
                  <a:ext cx="9725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8" extrusionOk="0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3"/>
                      </a:cubicBezTo>
                      <a:cubicBezTo>
                        <a:pt x="0" y="301"/>
                        <a:pt x="87" y="387"/>
                        <a:pt x="194" y="387"/>
                      </a:cubicBezTo>
                      <a:cubicBezTo>
                        <a:pt x="300" y="387"/>
                        <a:pt x="388" y="301"/>
                        <a:pt x="388" y="193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3" name="Google Shape;4883;p21"/>
                <p:cNvSpPr/>
                <p:nvPr/>
              </p:nvSpPr>
              <p:spPr>
                <a:xfrm>
                  <a:off x="1311525" y="1209400"/>
                  <a:ext cx="9700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8" extrusionOk="0">
                      <a:moveTo>
                        <a:pt x="195" y="1"/>
                      </a:moveTo>
                      <a:cubicBezTo>
                        <a:pt x="87" y="1"/>
                        <a:pt x="0" y="87"/>
                        <a:pt x="0" y="193"/>
                      </a:cubicBezTo>
                      <a:cubicBezTo>
                        <a:pt x="0" y="301"/>
                        <a:pt x="87" y="387"/>
                        <a:pt x="195" y="387"/>
                      </a:cubicBezTo>
                      <a:cubicBezTo>
                        <a:pt x="301" y="387"/>
                        <a:pt x="387" y="301"/>
                        <a:pt x="387" y="193"/>
                      </a:cubicBezTo>
                      <a:cubicBezTo>
                        <a:pt x="387" y="87"/>
                        <a:pt x="301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4" name="Google Shape;4884;p21"/>
                <p:cNvSpPr/>
                <p:nvPr/>
              </p:nvSpPr>
              <p:spPr>
                <a:xfrm>
                  <a:off x="1271775" y="1175300"/>
                  <a:ext cx="972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7" extrusionOk="0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1"/>
                        <a:pt x="87" y="387"/>
                        <a:pt x="194" y="387"/>
                      </a:cubicBezTo>
                      <a:cubicBezTo>
                        <a:pt x="300" y="387"/>
                        <a:pt x="388" y="301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5" name="Google Shape;4885;p21"/>
                <p:cNvSpPr/>
                <p:nvPr/>
              </p:nvSpPr>
              <p:spPr>
                <a:xfrm>
                  <a:off x="1311525" y="1175300"/>
                  <a:ext cx="9700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7" extrusionOk="0">
                      <a:moveTo>
                        <a:pt x="195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1"/>
                        <a:pt x="87" y="387"/>
                        <a:pt x="195" y="387"/>
                      </a:cubicBezTo>
                      <a:cubicBezTo>
                        <a:pt x="301" y="387"/>
                        <a:pt x="387" y="301"/>
                        <a:pt x="387" y="194"/>
                      </a:cubicBezTo>
                      <a:cubicBezTo>
                        <a:pt x="387" y="87"/>
                        <a:pt x="301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6" name="Google Shape;4886;p21"/>
                <p:cNvSpPr/>
                <p:nvPr/>
              </p:nvSpPr>
              <p:spPr>
                <a:xfrm>
                  <a:off x="1351275" y="1175300"/>
                  <a:ext cx="972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7" extrusionOk="0">
                      <a:moveTo>
                        <a:pt x="195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1"/>
                        <a:pt x="87" y="387"/>
                        <a:pt x="195" y="387"/>
                      </a:cubicBezTo>
                      <a:cubicBezTo>
                        <a:pt x="301" y="387"/>
                        <a:pt x="389" y="301"/>
                        <a:pt x="389" y="194"/>
                      </a:cubicBezTo>
                      <a:cubicBezTo>
                        <a:pt x="389" y="87"/>
                        <a:pt x="301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7" name="Google Shape;4887;p21"/>
                <p:cNvSpPr/>
                <p:nvPr/>
              </p:nvSpPr>
              <p:spPr>
                <a:xfrm>
                  <a:off x="1271775" y="1141200"/>
                  <a:ext cx="972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7" extrusionOk="0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0"/>
                        <a:pt x="87" y="387"/>
                        <a:pt x="194" y="387"/>
                      </a:cubicBezTo>
                      <a:cubicBezTo>
                        <a:pt x="300" y="387"/>
                        <a:pt x="388" y="300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8" name="Google Shape;4888;p21"/>
                <p:cNvSpPr/>
                <p:nvPr/>
              </p:nvSpPr>
              <p:spPr>
                <a:xfrm>
                  <a:off x="1311525" y="1141200"/>
                  <a:ext cx="9700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7" extrusionOk="0">
                      <a:moveTo>
                        <a:pt x="195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0"/>
                        <a:pt x="87" y="387"/>
                        <a:pt x="195" y="387"/>
                      </a:cubicBezTo>
                      <a:cubicBezTo>
                        <a:pt x="301" y="387"/>
                        <a:pt x="387" y="300"/>
                        <a:pt x="387" y="194"/>
                      </a:cubicBezTo>
                      <a:cubicBezTo>
                        <a:pt x="387" y="87"/>
                        <a:pt x="301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9" name="Google Shape;4889;p21"/>
                <p:cNvSpPr/>
                <p:nvPr/>
              </p:nvSpPr>
              <p:spPr>
                <a:xfrm>
                  <a:off x="1351275" y="1141200"/>
                  <a:ext cx="972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7" extrusionOk="0">
                      <a:moveTo>
                        <a:pt x="195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0"/>
                        <a:pt x="87" y="387"/>
                        <a:pt x="195" y="387"/>
                      </a:cubicBezTo>
                      <a:cubicBezTo>
                        <a:pt x="301" y="387"/>
                        <a:pt x="389" y="300"/>
                        <a:pt x="389" y="194"/>
                      </a:cubicBezTo>
                      <a:cubicBezTo>
                        <a:pt x="389" y="87"/>
                        <a:pt x="301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0" name="Google Shape;4890;p21"/>
                <p:cNvSpPr/>
                <p:nvPr/>
              </p:nvSpPr>
              <p:spPr>
                <a:xfrm>
                  <a:off x="1271775" y="11070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0" y="389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1" name="Google Shape;4891;p21"/>
                <p:cNvSpPr/>
                <p:nvPr/>
              </p:nvSpPr>
              <p:spPr>
                <a:xfrm>
                  <a:off x="1311525" y="1107075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5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5" y="389"/>
                      </a:cubicBezTo>
                      <a:cubicBezTo>
                        <a:pt x="301" y="389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2" name="Google Shape;4892;p21"/>
                <p:cNvSpPr/>
                <p:nvPr/>
              </p:nvSpPr>
              <p:spPr>
                <a:xfrm>
                  <a:off x="1351275" y="11070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5" y="389"/>
                      </a:cubicBezTo>
                      <a:cubicBezTo>
                        <a:pt x="301" y="389"/>
                        <a:pt x="389" y="301"/>
                        <a:pt x="389" y="195"/>
                      </a:cubicBezTo>
                      <a:cubicBezTo>
                        <a:pt x="389" y="87"/>
                        <a:pt x="301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3" name="Google Shape;4893;p21"/>
                <p:cNvSpPr/>
                <p:nvPr/>
              </p:nvSpPr>
              <p:spPr>
                <a:xfrm>
                  <a:off x="1271775" y="10729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0" y="389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4" name="Google Shape;4894;p21"/>
                <p:cNvSpPr/>
                <p:nvPr/>
              </p:nvSpPr>
              <p:spPr>
                <a:xfrm>
                  <a:off x="1311525" y="1072975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5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5" y="389"/>
                      </a:cubicBezTo>
                      <a:cubicBezTo>
                        <a:pt x="301" y="389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5" name="Google Shape;4895;p21"/>
                <p:cNvSpPr/>
                <p:nvPr/>
              </p:nvSpPr>
              <p:spPr>
                <a:xfrm>
                  <a:off x="1351275" y="10729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5" y="389"/>
                      </a:cubicBezTo>
                      <a:cubicBezTo>
                        <a:pt x="301" y="389"/>
                        <a:pt x="389" y="301"/>
                        <a:pt x="389" y="195"/>
                      </a:cubicBezTo>
                      <a:cubicBezTo>
                        <a:pt x="389" y="87"/>
                        <a:pt x="301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6" name="Google Shape;4896;p21"/>
                <p:cNvSpPr/>
                <p:nvPr/>
              </p:nvSpPr>
              <p:spPr>
                <a:xfrm>
                  <a:off x="1271775" y="10388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1"/>
                        <a:pt x="87" y="388"/>
                        <a:pt x="194" y="388"/>
                      </a:cubicBezTo>
                      <a:cubicBezTo>
                        <a:pt x="300" y="388"/>
                        <a:pt x="388" y="301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7" name="Google Shape;4897;p21"/>
                <p:cNvSpPr/>
                <p:nvPr/>
              </p:nvSpPr>
              <p:spPr>
                <a:xfrm>
                  <a:off x="1311525" y="1038875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5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1"/>
                        <a:pt x="87" y="388"/>
                        <a:pt x="195" y="388"/>
                      </a:cubicBezTo>
                      <a:cubicBezTo>
                        <a:pt x="301" y="388"/>
                        <a:pt x="387" y="301"/>
                        <a:pt x="387" y="194"/>
                      </a:cubicBezTo>
                      <a:cubicBezTo>
                        <a:pt x="387" y="87"/>
                        <a:pt x="301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8" name="Google Shape;4898;p21"/>
                <p:cNvSpPr/>
                <p:nvPr/>
              </p:nvSpPr>
              <p:spPr>
                <a:xfrm>
                  <a:off x="1351275" y="10388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1"/>
                        <a:pt x="87" y="388"/>
                        <a:pt x="195" y="388"/>
                      </a:cubicBezTo>
                      <a:cubicBezTo>
                        <a:pt x="301" y="388"/>
                        <a:pt x="389" y="301"/>
                        <a:pt x="389" y="194"/>
                      </a:cubicBezTo>
                      <a:cubicBezTo>
                        <a:pt x="389" y="87"/>
                        <a:pt x="301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9" name="Google Shape;4899;p21"/>
                <p:cNvSpPr/>
                <p:nvPr/>
              </p:nvSpPr>
              <p:spPr>
                <a:xfrm>
                  <a:off x="1271775" y="10047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0"/>
                        <a:pt x="87" y="388"/>
                        <a:pt x="194" y="388"/>
                      </a:cubicBezTo>
                      <a:cubicBezTo>
                        <a:pt x="300" y="388"/>
                        <a:pt x="388" y="300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0" name="Google Shape;4900;p21"/>
                <p:cNvSpPr/>
                <p:nvPr/>
              </p:nvSpPr>
              <p:spPr>
                <a:xfrm>
                  <a:off x="1311525" y="1004775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5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0"/>
                        <a:pt x="87" y="388"/>
                        <a:pt x="195" y="388"/>
                      </a:cubicBezTo>
                      <a:cubicBezTo>
                        <a:pt x="301" y="388"/>
                        <a:pt x="387" y="300"/>
                        <a:pt x="387" y="194"/>
                      </a:cubicBezTo>
                      <a:cubicBezTo>
                        <a:pt x="387" y="87"/>
                        <a:pt x="301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1" name="Google Shape;4901;p21"/>
                <p:cNvSpPr/>
                <p:nvPr/>
              </p:nvSpPr>
              <p:spPr>
                <a:xfrm>
                  <a:off x="1351275" y="100477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5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0"/>
                        <a:pt x="87" y="388"/>
                        <a:pt x="195" y="388"/>
                      </a:cubicBezTo>
                      <a:cubicBezTo>
                        <a:pt x="301" y="388"/>
                        <a:pt x="389" y="300"/>
                        <a:pt x="389" y="194"/>
                      </a:cubicBezTo>
                      <a:cubicBezTo>
                        <a:pt x="389" y="87"/>
                        <a:pt x="301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2" name="Google Shape;4902;p21"/>
                <p:cNvSpPr/>
                <p:nvPr/>
              </p:nvSpPr>
              <p:spPr>
                <a:xfrm>
                  <a:off x="1271775" y="9706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0" y="389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3" name="Google Shape;4903;p21"/>
                <p:cNvSpPr/>
                <p:nvPr/>
              </p:nvSpPr>
              <p:spPr>
                <a:xfrm>
                  <a:off x="1311525" y="970650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5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5" y="389"/>
                      </a:cubicBezTo>
                      <a:cubicBezTo>
                        <a:pt x="301" y="389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4" name="Google Shape;4904;p21"/>
                <p:cNvSpPr/>
                <p:nvPr/>
              </p:nvSpPr>
              <p:spPr>
                <a:xfrm>
                  <a:off x="1271775" y="9365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0" y="389"/>
                        <a:pt x="388" y="302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5" name="Google Shape;4905;p21"/>
                <p:cNvSpPr/>
                <p:nvPr/>
              </p:nvSpPr>
              <p:spPr>
                <a:xfrm>
                  <a:off x="1311525" y="936550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5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2"/>
                        <a:pt x="87" y="389"/>
                        <a:pt x="195" y="389"/>
                      </a:cubicBezTo>
                      <a:cubicBezTo>
                        <a:pt x="301" y="389"/>
                        <a:pt x="387" y="302"/>
                        <a:pt x="387" y="195"/>
                      </a:cubicBezTo>
                      <a:cubicBezTo>
                        <a:pt x="387" y="87"/>
                        <a:pt x="301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6" name="Google Shape;4906;p21"/>
                <p:cNvSpPr/>
                <p:nvPr/>
              </p:nvSpPr>
              <p:spPr>
                <a:xfrm>
                  <a:off x="1271775" y="9024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0" y="388"/>
                        <a:pt x="388" y="302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7" name="Google Shape;4907;p21"/>
                <p:cNvSpPr/>
                <p:nvPr/>
              </p:nvSpPr>
              <p:spPr>
                <a:xfrm>
                  <a:off x="1311525" y="902450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5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2"/>
                        <a:pt x="87" y="388"/>
                        <a:pt x="195" y="388"/>
                      </a:cubicBezTo>
                      <a:cubicBezTo>
                        <a:pt x="301" y="388"/>
                        <a:pt x="387" y="302"/>
                        <a:pt x="387" y="194"/>
                      </a:cubicBezTo>
                      <a:cubicBezTo>
                        <a:pt x="387" y="87"/>
                        <a:pt x="301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8" name="Google Shape;4908;p21"/>
                <p:cNvSpPr/>
                <p:nvPr/>
              </p:nvSpPr>
              <p:spPr>
                <a:xfrm>
                  <a:off x="1271775" y="868350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0" y="388"/>
                        <a:pt x="388" y="302"/>
                        <a:pt x="388" y="194"/>
                      </a:cubicBezTo>
                      <a:cubicBezTo>
                        <a:pt x="388" y="88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9" name="Google Shape;4909;p21"/>
                <p:cNvSpPr/>
                <p:nvPr/>
              </p:nvSpPr>
              <p:spPr>
                <a:xfrm>
                  <a:off x="1311525" y="868350"/>
                  <a:ext cx="970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89" extrusionOk="0">
                      <a:moveTo>
                        <a:pt x="195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5" y="388"/>
                      </a:cubicBezTo>
                      <a:cubicBezTo>
                        <a:pt x="301" y="388"/>
                        <a:pt x="387" y="302"/>
                        <a:pt x="387" y="194"/>
                      </a:cubicBezTo>
                      <a:cubicBezTo>
                        <a:pt x="387" y="88"/>
                        <a:pt x="301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0" name="Google Shape;4910;p21"/>
                <p:cNvSpPr/>
                <p:nvPr/>
              </p:nvSpPr>
              <p:spPr>
                <a:xfrm>
                  <a:off x="1271775" y="83422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0" y="389"/>
                        <a:pt x="388" y="302"/>
                        <a:pt x="388" y="195"/>
                      </a:cubicBezTo>
                      <a:cubicBezTo>
                        <a:pt x="388" y="89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1" name="Google Shape;4911;p21"/>
                <p:cNvSpPr/>
                <p:nvPr/>
              </p:nvSpPr>
              <p:spPr>
                <a:xfrm>
                  <a:off x="1271775" y="800125"/>
                  <a:ext cx="97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extrusionOk="0">
                      <a:moveTo>
                        <a:pt x="194" y="1"/>
                      </a:moveTo>
                      <a:cubicBezTo>
                        <a:pt x="87" y="1"/>
                        <a:pt x="0" y="88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0" y="389"/>
                        <a:pt x="388" y="302"/>
                        <a:pt x="388" y="195"/>
                      </a:cubicBezTo>
                      <a:cubicBezTo>
                        <a:pt x="388" y="88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912" name="Google Shape;4912;p21"/>
          <p:cNvSpPr/>
          <p:nvPr/>
        </p:nvSpPr>
        <p:spPr>
          <a:xfrm>
            <a:off x="-13350" y="1275750"/>
            <a:ext cx="9170700" cy="25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3" name="Google Shape;4913;p21"/>
          <p:cNvSpPr txBox="1">
            <a:spLocks noGrp="1"/>
          </p:cNvSpPr>
          <p:nvPr>
            <p:ph type="title"/>
          </p:nvPr>
        </p:nvSpPr>
        <p:spPr>
          <a:xfrm>
            <a:off x="1700775" y="1876642"/>
            <a:ext cx="5742600" cy="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4914" name="Google Shape;4914;p21"/>
          <p:cNvSpPr txBox="1">
            <a:spLocks noGrp="1"/>
          </p:cNvSpPr>
          <p:nvPr>
            <p:ph type="subTitle" idx="1"/>
          </p:nvPr>
        </p:nvSpPr>
        <p:spPr>
          <a:xfrm>
            <a:off x="1711850" y="2899103"/>
            <a:ext cx="5742600" cy="4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3">
    <p:spTree>
      <p:nvGrpSpPr>
        <p:cNvPr id="1" name="Shape 10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6" name="Google Shape;10396;p49"/>
          <p:cNvSpPr txBox="1">
            <a:spLocks noGrp="1"/>
          </p:cNvSpPr>
          <p:nvPr>
            <p:ph type="title"/>
          </p:nvPr>
        </p:nvSpPr>
        <p:spPr>
          <a:xfrm>
            <a:off x="2759625" y="614786"/>
            <a:ext cx="36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0397" name="Google Shape;10397;p49"/>
          <p:cNvSpPr/>
          <p:nvPr/>
        </p:nvSpPr>
        <p:spPr>
          <a:xfrm>
            <a:off x="-152400" y="-56425"/>
            <a:ext cx="1712100" cy="519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8" name="Google Shape;10398;p49"/>
          <p:cNvSpPr/>
          <p:nvPr/>
        </p:nvSpPr>
        <p:spPr>
          <a:xfrm rot="10800000">
            <a:off x="-543631" y="3847067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1"/>
                </a:moveTo>
                <a:lnTo>
                  <a:pt x="24457" y="27772"/>
                </a:lnTo>
                <a:lnTo>
                  <a:pt x="422" y="14066"/>
                </a:lnTo>
                <a:lnTo>
                  <a:pt x="24457" y="361"/>
                </a:lnTo>
                <a:close/>
                <a:moveTo>
                  <a:pt x="24667" y="0"/>
                </a:moveTo>
                <a:lnTo>
                  <a:pt x="1" y="14066"/>
                </a:lnTo>
                <a:lnTo>
                  <a:pt x="24667" y="28133"/>
                </a:lnTo>
                <a:lnTo>
                  <a:pt x="246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9" name="Google Shape;10399;p49"/>
          <p:cNvSpPr/>
          <p:nvPr/>
        </p:nvSpPr>
        <p:spPr>
          <a:xfrm rot="10800000">
            <a:off x="-581096" y="3410024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0"/>
                </a:moveTo>
                <a:lnTo>
                  <a:pt x="24457" y="27771"/>
                </a:lnTo>
                <a:lnTo>
                  <a:pt x="423" y="14066"/>
                </a:lnTo>
                <a:lnTo>
                  <a:pt x="24457" y="360"/>
                </a:lnTo>
                <a:close/>
                <a:moveTo>
                  <a:pt x="24666" y="1"/>
                </a:moveTo>
                <a:lnTo>
                  <a:pt x="0" y="14066"/>
                </a:lnTo>
                <a:lnTo>
                  <a:pt x="24666" y="28132"/>
                </a:lnTo>
                <a:lnTo>
                  <a:pt x="2466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0" name="Google Shape;10400;p49"/>
          <p:cNvSpPr/>
          <p:nvPr/>
        </p:nvSpPr>
        <p:spPr>
          <a:xfrm rot="10800000">
            <a:off x="27195" y="3702053"/>
            <a:ext cx="278062" cy="278108"/>
          </a:xfrm>
          <a:custGeom>
            <a:avLst/>
            <a:gdLst/>
            <a:ahLst/>
            <a:cxnLst/>
            <a:rect l="l" t="t" r="r" b="b"/>
            <a:pathLst>
              <a:path w="6034" h="6035" extrusionOk="0">
                <a:moveTo>
                  <a:pt x="3017" y="0"/>
                </a:moveTo>
                <a:cubicBezTo>
                  <a:pt x="1351" y="0"/>
                  <a:pt x="0" y="1351"/>
                  <a:pt x="0" y="3017"/>
                </a:cubicBezTo>
                <a:cubicBezTo>
                  <a:pt x="0" y="4683"/>
                  <a:pt x="1351" y="6035"/>
                  <a:pt x="3017" y="6035"/>
                </a:cubicBezTo>
                <a:cubicBezTo>
                  <a:pt x="4682" y="6035"/>
                  <a:pt x="6033" y="4683"/>
                  <a:pt x="6033" y="3017"/>
                </a:cubicBezTo>
                <a:cubicBezTo>
                  <a:pt x="6033" y="1351"/>
                  <a:pt x="4682" y="0"/>
                  <a:pt x="30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01" name="Google Shape;10401;p49"/>
          <p:cNvGrpSpPr/>
          <p:nvPr/>
        </p:nvGrpSpPr>
        <p:grpSpPr>
          <a:xfrm rot="10800000">
            <a:off x="917904" y="2836990"/>
            <a:ext cx="274836" cy="1611920"/>
            <a:chOff x="4769975" y="2151700"/>
            <a:chExt cx="149100" cy="874475"/>
          </a:xfrm>
        </p:grpSpPr>
        <p:sp>
          <p:nvSpPr>
            <p:cNvPr id="10402" name="Google Shape;10402;p49"/>
            <p:cNvSpPr/>
            <p:nvPr/>
          </p:nvSpPr>
          <p:spPr>
            <a:xfrm>
              <a:off x="4904400" y="23867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3" name="Google Shape;10403;p49"/>
            <p:cNvSpPr/>
            <p:nvPr/>
          </p:nvSpPr>
          <p:spPr>
            <a:xfrm>
              <a:off x="4904400" y="24651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4" name="Google Shape;10404;p49"/>
            <p:cNvSpPr/>
            <p:nvPr/>
          </p:nvSpPr>
          <p:spPr>
            <a:xfrm>
              <a:off x="49044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1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5" name="Google Shape;10405;p49"/>
            <p:cNvSpPr/>
            <p:nvPr/>
          </p:nvSpPr>
          <p:spPr>
            <a:xfrm>
              <a:off x="49044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1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6" name="Google Shape;10406;p49"/>
            <p:cNvSpPr/>
            <p:nvPr/>
          </p:nvSpPr>
          <p:spPr>
            <a:xfrm>
              <a:off x="4904400" y="27001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7" name="Google Shape;10407;p49"/>
            <p:cNvSpPr/>
            <p:nvPr/>
          </p:nvSpPr>
          <p:spPr>
            <a:xfrm>
              <a:off x="4837200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8" name="Google Shape;10408;p49"/>
            <p:cNvSpPr/>
            <p:nvPr/>
          </p:nvSpPr>
          <p:spPr>
            <a:xfrm>
              <a:off x="4837200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3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9" name="Google Shape;10409;p49"/>
            <p:cNvSpPr/>
            <p:nvPr/>
          </p:nvSpPr>
          <p:spPr>
            <a:xfrm>
              <a:off x="4837200" y="25434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0" name="Google Shape;10410;p49"/>
            <p:cNvSpPr/>
            <p:nvPr/>
          </p:nvSpPr>
          <p:spPr>
            <a:xfrm>
              <a:off x="4837200" y="2621850"/>
              <a:ext cx="14700" cy="12550"/>
            </a:xfrm>
            <a:custGeom>
              <a:avLst/>
              <a:gdLst/>
              <a:ahLst/>
              <a:cxnLst/>
              <a:rect l="l" t="t" r="r" b="b"/>
              <a:pathLst>
                <a:path w="588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1" name="Google Shape;10411;p49"/>
            <p:cNvSpPr/>
            <p:nvPr/>
          </p:nvSpPr>
          <p:spPr>
            <a:xfrm>
              <a:off x="4837200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3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2" name="Google Shape;10412;p49"/>
            <p:cNvSpPr/>
            <p:nvPr/>
          </p:nvSpPr>
          <p:spPr>
            <a:xfrm>
              <a:off x="4769975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5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3" name="Google Shape;10413;p49"/>
            <p:cNvSpPr/>
            <p:nvPr/>
          </p:nvSpPr>
          <p:spPr>
            <a:xfrm>
              <a:off x="4769975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3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4" name="Google Shape;10414;p49"/>
            <p:cNvSpPr/>
            <p:nvPr/>
          </p:nvSpPr>
          <p:spPr>
            <a:xfrm>
              <a:off x="47700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5" name="Google Shape;10415;p49"/>
            <p:cNvSpPr/>
            <p:nvPr/>
          </p:nvSpPr>
          <p:spPr>
            <a:xfrm>
              <a:off x="47700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6" name="Google Shape;10416;p49"/>
            <p:cNvSpPr/>
            <p:nvPr/>
          </p:nvSpPr>
          <p:spPr>
            <a:xfrm>
              <a:off x="4906525" y="21517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7" name="Google Shape;10417;p49"/>
            <p:cNvSpPr/>
            <p:nvPr/>
          </p:nvSpPr>
          <p:spPr>
            <a:xfrm>
              <a:off x="4906525" y="22300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5"/>
                    <a:pt x="0" y="253"/>
                  </a:cubicBezTo>
                  <a:cubicBezTo>
                    <a:pt x="0" y="390"/>
                    <a:pt x="112" y="503"/>
                    <a:pt x="252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8" name="Google Shape;10418;p49"/>
            <p:cNvSpPr/>
            <p:nvPr/>
          </p:nvSpPr>
          <p:spPr>
            <a:xfrm>
              <a:off x="4906525" y="23084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2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9" name="Google Shape;10419;p49"/>
            <p:cNvSpPr/>
            <p:nvPr/>
          </p:nvSpPr>
          <p:spPr>
            <a:xfrm>
              <a:off x="4839325" y="21517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0" name="Google Shape;10420;p49"/>
            <p:cNvSpPr/>
            <p:nvPr/>
          </p:nvSpPr>
          <p:spPr>
            <a:xfrm>
              <a:off x="4839325" y="2230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5"/>
                    <a:pt x="1" y="253"/>
                  </a:cubicBezTo>
                  <a:cubicBezTo>
                    <a:pt x="1" y="390"/>
                    <a:pt x="113" y="503"/>
                    <a:pt x="251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1" name="Google Shape;10421;p49"/>
            <p:cNvSpPr/>
            <p:nvPr/>
          </p:nvSpPr>
          <p:spPr>
            <a:xfrm>
              <a:off x="4839325" y="23084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2" name="Google Shape;10422;p49"/>
            <p:cNvSpPr/>
            <p:nvPr/>
          </p:nvSpPr>
          <p:spPr>
            <a:xfrm>
              <a:off x="4770025" y="21517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4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3" name="Google Shape;10423;p49"/>
            <p:cNvSpPr/>
            <p:nvPr/>
          </p:nvSpPr>
          <p:spPr>
            <a:xfrm>
              <a:off x="4770025" y="22300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2"/>
                    <a:pt x="335" y="502"/>
                  </a:cubicBezTo>
                  <a:cubicBezTo>
                    <a:pt x="473" y="502"/>
                    <a:pt x="585" y="389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4" name="Google Shape;10424;p49"/>
            <p:cNvSpPr/>
            <p:nvPr/>
          </p:nvSpPr>
          <p:spPr>
            <a:xfrm>
              <a:off x="4769975" y="230840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4"/>
                    <a:pt x="160" y="74"/>
                  </a:cubicBezTo>
                  <a:cubicBezTo>
                    <a:pt x="1" y="234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5" name="Google Shape;10425;p49"/>
            <p:cNvSpPr/>
            <p:nvPr/>
          </p:nvSpPr>
          <p:spPr>
            <a:xfrm>
              <a:off x="4769975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3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6" name="Google Shape;10426;p49"/>
            <p:cNvSpPr/>
            <p:nvPr/>
          </p:nvSpPr>
          <p:spPr>
            <a:xfrm>
              <a:off x="4904400" y="27785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7" name="Google Shape;10427;p49"/>
            <p:cNvSpPr/>
            <p:nvPr/>
          </p:nvSpPr>
          <p:spPr>
            <a:xfrm>
              <a:off x="4904400" y="285690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2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8" name="Google Shape;10428;p49"/>
            <p:cNvSpPr/>
            <p:nvPr/>
          </p:nvSpPr>
          <p:spPr>
            <a:xfrm>
              <a:off x="4837200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9" name="Google Shape;10429;p49"/>
            <p:cNvSpPr/>
            <p:nvPr/>
          </p:nvSpPr>
          <p:spPr>
            <a:xfrm>
              <a:off x="4837200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0" name="Google Shape;10430;p49"/>
            <p:cNvSpPr/>
            <p:nvPr/>
          </p:nvSpPr>
          <p:spPr>
            <a:xfrm>
              <a:off x="4837200" y="293525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1" name="Google Shape;10431;p49"/>
            <p:cNvSpPr/>
            <p:nvPr/>
          </p:nvSpPr>
          <p:spPr>
            <a:xfrm>
              <a:off x="4769975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3" y="0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2" name="Google Shape;10432;p49"/>
            <p:cNvSpPr/>
            <p:nvPr/>
          </p:nvSpPr>
          <p:spPr>
            <a:xfrm>
              <a:off x="4769975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2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3" name="Google Shape;10433;p49"/>
            <p:cNvSpPr/>
            <p:nvPr/>
          </p:nvSpPr>
          <p:spPr>
            <a:xfrm>
              <a:off x="4770025" y="293525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1"/>
                  </a:cubicBezTo>
                  <a:cubicBezTo>
                    <a:pt x="585" y="101"/>
                    <a:pt x="461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4" name="Google Shape;10434;p49"/>
            <p:cNvSpPr/>
            <p:nvPr/>
          </p:nvSpPr>
          <p:spPr>
            <a:xfrm>
              <a:off x="4770025" y="301362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1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35" name="Google Shape;10435;p49"/>
          <p:cNvSpPr/>
          <p:nvPr/>
        </p:nvSpPr>
        <p:spPr>
          <a:xfrm rot="10800000">
            <a:off x="-1096900" y="1184017"/>
            <a:ext cx="2057538" cy="2057538"/>
          </a:xfrm>
          <a:custGeom>
            <a:avLst/>
            <a:gdLst/>
            <a:ahLst/>
            <a:cxnLst/>
            <a:rect l="l" t="t" r="r" b="b"/>
            <a:pathLst>
              <a:path w="44649" h="44649" extrusionOk="0">
                <a:moveTo>
                  <a:pt x="22324" y="296"/>
                </a:moveTo>
                <a:lnTo>
                  <a:pt x="44353" y="22325"/>
                </a:lnTo>
                <a:lnTo>
                  <a:pt x="22324" y="44351"/>
                </a:lnTo>
                <a:lnTo>
                  <a:pt x="296" y="22325"/>
                </a:lnTo>
                <a:lnTo>
                  <a:pt x="22324" y="296"/>
                </a:lnTo>
                <a:close/>
                <a:moveTo>
                  <a:pt x="22324" y="1"/>
                </a:moveTo>
                <a:lnTo>
                  <a:pt x="0" y="22325"/>
                </a:lnTo>
                <a:lnTo>
                  <a:pt x="22324" y="44648"/>
                </a:lnTo>
                <a:lnTo>
                  <a:pt x="44648" y="22325"/>
                </a:lnTo>
                <a:lnTo>
                  <a:pt x="223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6" name="Google Shape;10436;p49"/>
          <p:cNvSpPr/>
          <p:nvPr/>
        </p:nvSpPr>
        <p:spPr>
          <a:xfrm rot="10800000">
            <a:off x="-1130952" y="1170377"/>
            <a:ext cx="1692334" cy="2105233"/>
          </a:xfrm>
          <a:custGeom>
            <a:avLst/>
            <a:gdLst/>
            <a:ahLst/>
            <a:cxnLst/>
            <a:rect l="l" t="t" r="r" b="b"/>
            <a:pathLst>
              <a:path w="36724" h="45684" extrusionOk="0">
                <a:moveTo>
                  <a:pt x="13660" y="0"/>
                </a:moveTo>
                <a:lnTo>
                  <a:pt x="1" y="13659"/>
                </a:lnTo>
                <a:lnTo>
                  <a:pt x="888" y="14548"/>
                </a:lnTo>
                <a:lnTo>
                  <a:pt x="13660" y="1775"/>
                </a:lnTo>
                <a:lnTo>
                  <a:pt x="34947" y="23064"/>
                </a:lnTo>
                <a:lnTo>
                  <a:pt x="13216" y="44795"/>
                </a:lnTo>
                <a:lnTo>
                  <a:pt x="14104" y="45683"/>
                </a:lnTo>
                <a:lnTo>
                  <a:pt x="36724" y="23064"/>
                </a:lnTo>
                <a:lnTo>
                  <a:pt x="136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7" name="Google Shape;10437;p49"/>
          <p:cNvSpPr/>
          <p:nvPr/>
        </p:nvSpPr>
        <p:spPr>
          <a:xfrm rot="10800000">
            <a:off x="-793168" y="1487749"/>
            <a:ext cx="1450078" cy="1450078"/>
          </a:xfrm>
          <a:custGeom>
            <a:avLst/>
            <a:gdLst/>
            <a:ahLst/>
            <a:cxnLst/>
            <a:rect l="l" t="t" r="r" b="b"/>
            <a:pathLst>
              <a:path w="31467" h="31467" extrusionOk="0">
                <a:moveTo>
                  <a:pt x="31362" y="105"/>
                </a:moveTo>
                <a:lnTo>
                  <a:pt x="31362" y="31362"/>
                </a:lnTo>
                <a:lnTo>
                  <a:pt x="105" y="31362"/>
                </a:lnTo>
                <a:lnTo>
                  <a:pt x="105" y="105"/>
                </a:lnTo>
                <a:close/>
                <a:moveTo>
                  <a:pt x="0" y="1"/>
                </a:moveTo>
                <a:lnTo>
                  <a:pt x="0" y="31467"/>
                </a:lnTo>
                <a:lnTo>
                  <a:pt x="31466" y="31467"/>
                </a:lnTo>
                <a:lnTo>
                  <a:pt x="3146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38" name="Google Shape;10438;p49"/>
          <p:cNvGrpSpPr/>
          <p:nvPr/>
        </p:nvGrpSpPr>
        <p:grpSpPr>
          <a:xfrm rot="10800000">
            <a:off x="-717753" y="1564574"/>
            <a:ext cx="1299260" cy="1296418"/>
            <a:chOff x="6378300" y="2596400"/>
            <a:chExt cx="754375" cy="752725"/>
          </a:xfrm>
        </p:grpSpPr>
        <p:sp>
          <p:nvSpPr>
            <p:cNvPr id="10439" name="Google Shape;10439;p49"/>
            <p:cNvSpPr/>
            <p:nvPr/>
          </p:nvSpPr>
          <p:spPr>
            <a:xfrm>
              <a:off x="6408850" y="2932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0" name="Google Shape;10440;p49"/>
            <p:cNvSpPr/>
            <p:nvPr/>
          </p:nvSpPr>
          <p:spPr>
            <a:xfrm>
              <a:off x="6469925" y="2871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1" name="Google Shape;10441;p49"/>
            <p:cNvSpPr/>
            <p:nvPr/>
          </p:nvSpPr>
          <p:spPr>
            <a:xfrm>
              <a:off x="6530975" y="28101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2" name="Google Shape;10442;p49"/>
            <p:cNvSpPr/>
            <p:nvPr/>
          </p:nvSpPr>
          <p:spPr>
            <a:xfrm>
              <a:off x="6622600" y="27185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3" name="Google Shape;10443;p49"/>
            <p:cNvSpPr/>
            <p:nvPr/>
          </p:nvSpPr>
          <p:spPr>
            <a:xfrm>
              <a:off x="6378300" y="2962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4" name="Google Shape;10444;p49"/>
            <p:cNvSpPr/>
            <p:nvPr/>
          </p:nvSpPr>
          <p:spPr>
            <a:xfrm>
              <a:off x="6437750" y="29017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6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8" y="179"/>
                    <a:pt x="396" y="56"/>
                  </a:cubicBezTo>
                  <a:cubicBezTo>
                    <a:pt x="358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5" name="Google Shape;10445;p49"/>
            <p:cNvSpPr/>
            <p:nvPr/>
          </p:nvSpPr>
          <p:spPr>
            <a:xfrm>
              <a:off x="6500475" y="28406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6" name="Google Shape;10446;p49"/>
            <p:cNvSpPr/>
            <p:nvPr/>
          </p:nvSpPr>
          <p:spPr>
            <a:xfrm>
              <a:off x="6592075" y="27490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7" name="Google Shape;10447;p49"/>
            <p:cNvSpPr/>
            <p:nvPr/>
          </p:nvSpPr>
          <p:spPr>
            <a:xfrm>
              <a:off x="6653150" y="268802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8" name="Google Shape;10448;p49"/>
            <p:cNvSpPr/>
            <p:nvPr/>
          </p:nvSpPr>
          <p:spPr>
            <a:xfrm>
              <a:off x="6683650" y="2657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8" y="299"/>
                    <a:pt x="388" y="193"/>
                  </a:cubicBezTo>
                  <a:cubicBezTo>
                    <a:pt x="388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9" name="Google Shape;10449;p49"/>
            <p:cNvSpPr/>
            <p:nvPr/>
          </p:nvSpPr>
          <p:spPr>
            <a:xfrm>
              <a:off x="6714200" y="2626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0" name="Google Shape;10450;p49"/>
            <p:cNvSpPr/>
            <p:nvPr/>
          </p:nvSpPr>
          <p:spPr>
            <a:xfrm>
              <a:off x="6744750" y="2596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1" name="Google Shape;10451;p49"/>
            <p:cNvSpPr/>
            <p:nvPr/>
          </p:nvSpPr>
          <p:spPr>
            <a:xfrm>
              <a:off x="6561525" y="27796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2" name="Google Shape;10452;p49"/>
            <p:cNvSpPr/>
            <p:nvPr/>
          </p:nvSpPr>
          <p:spPr>
            <a:xfrm>
              <a:off x="6437825" y="2961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3" name="Google Shape;10453;p49"/>
            <p:cNvSpPr/>
            <p:nvPr/>
          </p:nvSpPr>
          <p:spPr>
            <a:xfrm>
              <a:off x="6497250" y="29002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3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4" name="Google Shape;10454;p49"/>
            <p:cNvSpPr/>
            <p:nvPr/>
          </p:nvSpPr>
          <p:spPr>
            <a:xfrm>
              <a:off x="6559975" y="28391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5" name="Google Shape;10455;p49"/>
            <p:cNvSpPr/>
            <p:nvPr/>
          </p:nvSpPr>
          <p:spPr>
            <a:xfrm>
              <a:off x="6651575" y="27475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6" name="Google Shape;10456;p49"/>
            <p:cNvSpPr/>
            <p:nvPr/>
          </p:nvSpPr>
          <p:spPr>
            <a:xfrm>
              <a:off x="6407275" y="29918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7" name="Google Shape;10457;p49"/>
            <p:cNvSpPr/>
            <p:nvPr/>
          </p:nvSpPr>
          <p:spPr>
            <a:xfrm>
              <a:off x="6468325" y="2930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8" name="Google Shape;10458;p49"/>
            <p:cNvSpPr/>
            <p:nvPr/>
          </p:nvSpPr>
          <p:spPr>
            <a:xfrm>
              <a:off x="6529425" y="2869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9" name="Google Shape;10459;p49"/>
            <p:cNvSpPr/>
            <p:nvPr/>
          </p:nvSpPr>
          <p:spPr>
            <a:xfrm>
              <a:off x="6621025" y="27780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299"/>
                    <a:pt x="88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0" name="Google Shape;10460;p49"/>
            <p:cNvSpPr/>
            <p:nvPr/>
          </p:nvSpPr>
          <p:spPr>
            <a:xfrm>
              <a:off x="6682100" y="2717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1" name="Google Shape;10461;p49"/>
            <p:cNvSpPr/>
            <p:nvPr/>
          </p:nvSpPr>
          <p:spPr>
            <a:xfrm>
              <a:off x="6712650" y="26864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2" name="Google Shape;10462;p49"/>
            <p:cNvSpPr/>
            <p:nvPr/>
          </p:nvSpPr>
          <p:spPr>
            <a:xfrm>
              <a:off x="6741575" y="265592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1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6" y="178"/>
                    <a:pt x="394" y="57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3" name="Google Shape;10463;p49"/>
            <p:cNvSpPr/>
            <p:nvPr/>
          </p:nvSpPr>
          <p:spPr>
            <a:xfrm>
              <a:off x="6773750" y="26253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4" name="Google Shape;10464;p49"/>
            <p:cNvSpPr/>
            <p:nvPr/>
          </p:nvSpPr>
          <p:spPr>
            <a:xfrm>
              <a:off x="6590525" y="2808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5" name="Google Shape;10465;p49"/>
            <p:cNvSpPr/>
            <p:nvPr/>
          </p:nvSpPr>
          <p:spPr>
            <a:xfrm>
              <a:off x="6465150" y="29902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6" name="Google Shape;10466;p49"/>
            <p:cNvSpPr/>
            <p:nvPr/>
          </p:nvSpPr>
          <p:spPr>
            <a:xfrm>
              <a:off x="6527875" y="29291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7" name="Google Shape;10467;p49"/>
            <p:cNvSpPr/>
            <p:nvPr/>
          </p:nvSpPr>
          <p:spPr>
            <a:xfrm>
              <a:off x="6588925" y="28681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8" name="Google Shape;10468;p49"/>
            <p:cNvSpPr/>
            <p:nvPr/>
          </p:nvSpPr>
          <p:spPr>
            <a:xfrm>
              <a:off x="6680550" y="2776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9" name="Google Shape;10469;p49"/>
            <p:cNvSpPr/>
            <p:nvPr/>
          </p:nvSpPr>
          <p:spPr>
            <a:xfrm>
              <a:off x="6436225" y="30208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0" name="Google Shape;10470;p49"/>
            <p:cNvSpPr/>
            <p:nvPr/>
          </p:nvSpPr>
          <p:spPr>
            <a:xfrm>
              <a:off x="6497325" y="2959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1" name="Google Shape;10471;p49"/>
            <p:cNvSpPr/>
            <p:nvPr/>
          </p:nvSpPr>
          <p:spPr>
            <a:xfrm>
              <a:off x="6558375" y="2898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2" name="Google Shape;10472;p49"/>
            <p:cNvSpPr/>
            <p:nvPr/>
          </p:nvSpPr>
          <p:spPr>
            <a:xfrm>
              <a:off x="6650000" y="28070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3" name="Google Shape;10473;p49"/>
            <p:cNvSpPr/>
            <p:nvPr/>
          </p:nvSpPr>
          <p:spPr>
            <a:xfrm>
              <a:off x="6709425" y="27459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1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4" name="Google Shape;10474;p49"/>
            <p:cNvSpPr/>
            <p:nvPr/>
          </p:nvSpPr>
          <p:spPr>
            <a:xfrm>
              <a:off x="6741600" y="2715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5" name="Google Shape;10475;p49"/>
            <p:cNvSpPr/>
            <p:nvPr/>
          </p:nvSpPr>
          <p:spPr>
            <a:xfrm>
              <a:off x="6772150" y="26849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6" name="Google Shape;10476;p49"/>
            <p:cNvSpPr/>
            <p:nvPr/>
          </p:nvSpPr>
          <p:spPr>
            <a:xfrm>
              <a:off x="6802700" y="26543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7" name="Google Shape;10477;p49"/>
            <p:cNvSpPr/>
            <p:nvPr/>
          </p:nvSpPr>
          <p:spPr>
            <a:xfrm>
              <a:off x="6617825" y="28375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8"/>
                    <a:pt x="260" y="388"/>
                  </a:cubicBezTo>
                  <a:cubicBezTo>
                    <a:pt x="431" y="388"/>
                    <a:pt x="518" y="179"/>
                    <a:pt x="397" y="58"/>
                  </a:cubicBezTo>
                  <a:cubicBezTo>
                    <a:pt x="359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8" name="Google Shape;10478;p49"/>
            <p:cNvSpPr/>
            <p:nvPr/>
          </p:nvSpPr>
          <p:spPr>
            <a:xfrm>
              <a:off x="6495775" y="30192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9" name="Google Shape;10479;p49"/>
            <p:cNvSpPr/>
            <p:nvPr/>
          </p:nvSpPr>
          <p:spPr>
            <a:xfrm>
              <a:off x="6556825" y="29581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0" name="Google Shape;10480;p49"/>
            <p:cNvSpPr/>
            <p:nvPr/>
          </p:nvSpPr>
          <p:spPr>
            <a:xfrm>
              <a:off x="6617900" y="28970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1" name="Google Shape;10481;p49"/>
            <p:cNvSpPr/>
            <p:nvPr/>
          </p:nvSpPr>
          <p:spPr>
            <a:xfrm>
              <a:off x="6707875" y="2805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20"/>
                    <a:pt x="123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2" name="Google Shape;10482;p49"/>
            <p:cNvSpPr/>
            <p:nvPr/>
          </p:nvSpPr>
          <p:spPr>
            <a:xfrm>
              <a:off x="6465225" y="30497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3" name="Google Shape;10483;p49"/>
            <p:cNvSpPr/>
            <p:nvPr/>
          </p:nvSpPr>
          <p:spPr>
            <a:xfrm>
              <a:off x="6526275" y="2988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4" name="Google Shape;10484;p49"/>
            <p:cNvSpPr/>
            <p:nvPr/>
          </p:nvSpPr>
          <p:spPr>
            <a:xfrm>
              <a:off x="6587375" y="29276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" name="Google Shape;10485;p49"/>
            <p:cNvSpPr/>
            <p:nvPr/>
          </p:nvSpPr>
          <p:spPr>
            <a:xfrm>
              <a:off x="6677325" y="28360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19"/>
                    <a:pt x="124" y="57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6" y="57"/>
                  </a:cubicBezTo>
                  <a:cubicBezTo>
                    <a:pt x="359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" name="Google Shape;10486;p49"/>
            <p:cNvSpPr/>
            <p:nvPr/>
          </p:nvSpPr>
          <p:spPr>
            <a:xfrm>
              <a:off x="6740050" y="2774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" name="Google Shape;10487;p49"/>
            <p:cNvSpPr/>
            <p:nvPr/>
          </p:nvSpPr>
          <p:spPr>
            <a:xfrm>
              <a:off x="6770600" y="2744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" name="Google Shape;10488;p49"/>
            <p:cNvSpPr/>
            <p:nvPr/>
          </p:nvSpPr>
          <p:spPr>
            <a:xfrm>
              <a:off x="6801150" y="27138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" name="Google Shape;10489;p49"/>
            <p:cNvSpPr/>
            <p:nvPr/>
          </p:nvSpPr>
          <p:spPr>
            <a:xfrm>
              <a:off x="6831650" y="2683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" name="Google Shape;10490;p49"/>
            <p:cNvSpPr/>
            <p:nvPr/>
          </p:nvSpPr>
          <p:spPr>
            <a:xfrm>
              <a:off x="6648450" y="2866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" name="Google Shape;10491;p49"/>
            <p:cNvSpPr/>
            <p:nvPr/>
          </p:nvSpPr>
          <p:spPr>
            <a:xfrm>
              <a:off x="6524725" y="30482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2" name="Google Shape;10492;p49"/>
            <p:cNvSpPr/>
            <p:nvPr/>
          </p:nvSpPr>
          <p:spPr>
            <a:xfrm>
              <a:off x="6585825" y="2987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3" name="Google Shape;10493;p49"/>
            <p:cNvSpPr/>
            <p:nvPr/>
          </p:nvSpPr>
          <p:spPr>
            <a:xfrm>
              <a:off x="6646875" y="29260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0"/>
                    <a:pt x="86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4" name="Google Shape;10494;p49"/>
            <p:cNvSpPr/>
            <p:nvPr/>
          </p:nvSpPr>
          <p:spPr>
            <a:xfrm>
              <a:off x="6736875" y="28344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1"/>
                  </a:moveTo>
                  <a:cubicBezTo>
                    <a:pt x="209" y="1"/>
                    <a:pt x="159" y="20"/>
                    <a:pt x="122" y="57"/>
                  </a:cubicBezTo>
                  <a:cubicBezTo>
                    <a:pt x="0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4" y="57"/>
                  </a:cubicBezTo>
                  <a:cubicBezTo>
                    <a:pt x="356" y="20"/>
                    <a:pt x="307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5" name="Google Shape;10495;p49"/>
            <p:cNvSpPr/>
            <p:nvPr/>
          </p:nvSpPr>
          <p:spPr>
            <a:xfrm>
              <a:off x="6494175" y="3078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6" name="Google Shape;10496;p49"/>
            <p:cNvSpPr/>
            <p:nvPr/>
          </p:nvSpPr>
          <p:spPr>
            <a:xfrm>
              <a:off x="6555275" y="30176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7" name="Google Shape;10497;p49"/>
            <p:cNvSpPr/>
            <p:nvPr/>
          </p:nvSpPr>
          <p:spPr>
            <a:xfrm>
              <a:off x="6616350" y="29565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8" name="Google Shape;10498;p49"/>
            <p:cNvSpPr/>
            <p:nvPr/>
          </p:nvSpPr>
          <p:spPr>
            <a:xfrm>
              <a:off x="6707950" y="2864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9" name="Google Shape;10499;p49"/>
            <p:cNvSpPr/>
            <p:nvPr/>
          </p:nvSpPr>
          <p:spPr>
            <a:xfrm>
              <a:off x="6769050" y="28038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0" name="Google Shape;10500;p49"/>
            <p:cNvSpPr/>
            <p:nvPr/>
          </p:nvSpPr>
          <p:spPr>
            <a:xfrm>
              <a:off x="6797925" y="27733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3" y="58"/>
                  </a:cubicBezTo>
                  <a:cubicBezTo>
                    <a:pt x="0" y="179"/>
                    <a:pt x="87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" name="Google Shape;10501;p49"/>
            <p:cNvSpPr/>
            <p:nvPr/>
          </p:nvSpPr>
          <p:spPr>
            <a:xfrm>
              <a:off x="6830100" y="27428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2" name="Google Shape;10502;p49"/>
            <p:cNvSpPr/>
            <p:nvPr/>
          </p:nvSpPr>
          <p:spPr>
            <a:xfrm>
              <a:off x="6860650" y="2712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3" name="Google Shape;10503;p49"/>
            <p:cNvSpPr/>
            <p:nvPr/>
          </p:nvSpPr>
          <p:spPr>
            <a:xfrm>
              <a:off x="6677400" y="28955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7"/>
                    <a:pt x="193" y="387"/>
                  </a:cubicBezTo>
                  <a:cubicBezTo>
                    <a:pt x="301" y="387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4" name="Google Shape;10504;p49"/>
            <p:cNvSpPr/>
            <p:nvPr/>
          </p:nvSpPr>
          <p:spPr>
            <a:xfrm>
              <a:off x="6552050" y="30771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3" y="57"/>
                  </a:cubicBezTo>
                  <a:cubicBezTo>
                    <a:pt x="0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5" name="Google Shape;10505;p49"/>
            <p:cNvSpPr/>
            <p:nvPr/>
          </p:nvSpPr>
          <p:spPr>
            <a:xfrm>
              <a:off x="6614775" y="30161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6" name="Google Shape;10506;p49"/>
            <p:cNvSpPr/>
            <p:nvPr/>
          </p:nvSpPr>
          <p:spPr>
            <a:xfrm>
              <a:off x="6675850" y="29550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7" name="Google Shape;10507;p49"/>
            <p:cNvSpPr/>
            <p:nvPr/>
          </p:nvSpPr>
          <p:spPr>
            <a:xfrm>
              <a:off x="6767450" y="2863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8" name="Google Shape;10508;p49"/>
            <p:cNvSpPr/>
            <p:nvPr/>
          </p:nvSpPr>
          <p:spPr>
            <a:xfrm>
              <a:off x="6523175" y="31077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9" name="Google Shape;10509;p49"/>
            <p:cNvSpPr/>
            <p:nvPr/>
          </p:nvSpPr>
          <p:spPr>
            <a:xfrm>
              <a:off x="6584225" y="30466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0" name="Google Shape;10510;p49"/>
            <p:cNvSpPr/>
            <p:nvPr/>
          </p:nvSpPr>
          <p:spPr>
            <a:xfrm>
              <a:off x="6645300" y="29855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1" name="Google Shape;10511;p49"/>
            <p:cNvSpPr/>
            <p:nvPr/>
          </p:nvSpPr>
          <p:spPr>
            <a:xfrm>
              <a:off x="6736900" y="2893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2" name="Google Shape;10512;p49"/>
            <p:cNvSpPr/>
            <p:nvPr/>
          </p:nvSpPr>
          <p:spPr>
            <a:xfrm>
              <a:off x="6798000" y="28328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3" name="Google Shape;10513;p49"/>
            <p:cNvSpPr/>
            <p:nvPr/>
          </p:nvSpPr>
          <p:spPr>
            <a:xfrm>
              <a:off x="6828550" y="28023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4" name="Google Shape;10514;p49"/>
            <p:cNvSpPr/>
            <p:nvPr/>
          </p:nvSpPr>
          <p:spPr>
            <a:xfrm>
              <a:off x="6859075" y="27717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5" name="Google Shape;10515;p49"/>
            <p:cNvSpPr/>
            <p:nvPr/>
          </p:nvSpPr>
          <p:spPr>
            <a:xfrm>
              <a:off x="6887950" y="27412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6" name="Google Shape;10516;p49"/>
            <p:cNvSpPr/>
            <p:nvPr/>
          </p:nvSpPr>
          <p:spPr>
            <a:xfrm>
              <a:off x="6704775" y="2924500"/>
              <a:ext cx="12900" cy="9650"/>
            </a:xfrm>
            <a:custGeom>
              <a:avLst/>
              <a:gdLst/>
              <a:ahLst/>
              <a:cxnLst/>
              <a:rect l="l" t="t" r="r" b="b"/>
              <a:pathLst>
                <a:path w="516" h="386" extrusionOk="0">
                  <a:moveTo>
                    <a:pt x="258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5" y="386"/>
                    <a:pt x="258" y="386"/>
                  </a:cubicBezTo>
                  <a:cubicBezTo>
                    <a:pt x="429" y="386"/>
                    <a:pt x="516" y="178"/>
                    <a:pt x="394" y="57"/>
                  </a:cubicBezTo>
                  <a:cubicBezTo>
                    <a:pt x="357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7" name="Google Shape;10517;p49"/>
            <p:cNvSpPr/>
            <p:nvPr/>
          </p:nvSpPr>
          <p:spPr>
            <a:xfrm>
              <a:off x="6582675" y="31061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8" name="Google Shape;10518;p49"/>
            <p:cNvSpPr/>
            <p:nvPr/>
          </p:nvSpPr>
          <p:spPr>
            <a:xfrm>
              <a:off x="6642125" y="30450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60" y="19"/>
                    <a:pt x="122" y="56"/>
                  </a:cubicBezTo>
                  <a:cubicBezTo>
                    <a:pt x="1" y="179"/>
                    <a:pt x="85" y="386"/>
                    <a:pt x="258" y="386"/>
                  </a:cubicBezTo>
                  <a:cubicBezTo>
                    <a:pt x="430" y="386"/>
                    <a:pt x="516" y="179"/>
                    <a:pt x="395" y="56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9" name="Google Shape;10519;p49"/>
            <p:cNvSpPr/>
            <p:nvPr/>
          </p:nvSpPr>
          <p:spPr>
            <a:xfrm>
              <a:off x="6704800" y="2983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0" name="Google Shape;10520;p49"/>
            <p:cNvSpPr/>
            <p:nvPr/>
          </p:nvSpPr>
          <p:spPr>
            <a:xfrm>
              <a:off x="6796450" y="28923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1" name="Google Shape;10521;p49"/>
            <p:cNvSpPr/>
            <p:nvPr/>
          </p:nvSpPr>
          <p:spPr>
            <a:xfrm>
              <a:off x="6552125" y="3136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2" name="Google Shape;10522;p49"/>
            <p:cNvSpPr/>
            <p:nvPr/>
          </p:nvSpPr>
          <p:spPr>
            <a:xfrm>
              <a:off x="6613225" y="30756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3" name="Google Shape;10523;p49"/>
            <p:cNvSpPr/>
            <p:nvPr/>
          </p:nvSpPr>
          <p:spPr>
            <a:xfrm>
              <a:off x="6672625" y="30145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4" name="Google Shape;10524;p49"/>
            <p:cNvSpPr/>
            <p:nvPr/>
          </p:nvSpPr>
          <p:spPr>
            <a:xfrm>
              <a:off x="6765900" y="29229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5" name="Google Shape;10525;p49"/>
            <p:cNvSpPr/>
            <p:nvPr/>
          </p:nvSpPr>
          <p:spPr>
            <a:xfrm>
              <a:off x="6826950" y="2861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6" name="Google Shape;10526;p49"/>
            <p:cNvSpPr/>
            <p:nvPr/>
          </p:nvSpPr>
          <p:spPr>
            <a:xfrm>
              <a:off x="6857500" y="2831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7" name="Google Shape;10527;p49"/>
            <p:cNvSpPr/>
            <p:nvPr/>
          </p:nvSpPr>
          <p:spPr>
            <a:xfrm>
              <a:off x="6888025" y="28007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8" name="Google Shape;10528;p49"/>
            <p:cNvSpPr/>
            <p:nvPr/>
          </p:nvSpPr>
          <p:spPr>
            <a:xfrm>
              <a:off x="6916950" y="27702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5" y="387"/>
                    <a:pt x="258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9" name="Google Shape;10529;p49"/>
            <p:cNvSpPr/>
            <p:nvPr/>
          </p:nvSpPr>
          <p:spPr>
            <a:xfrm>
              <a:off x="6735350" y="29534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0" name="Google Shape;10530;p49"/>
            <p:cNvSpPr/>
            <p:nvPr/>
          </p:nvSpPr>
          <p:spPr>
            <a:xfrm>
              <a:off x="6611650" y="31351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1" name="Google Shape;10531;p49"/>
            <p:cNvSpPr/>
            <p:nvPr/>
          </p:nvSpPr>
          <p:spPr>
            <a:xfrm>
              <a:off x="6672700" y="30740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2" name="Google Shape;10532;p49"/>
            <p:cNvSpPr/>
            <p:nvPr/>
          </p:nvSpPr>
          <p:spPr>
            <a:xfrm>
              <a:off x="6732175" y="30129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2" y="56"/>
                  </a:cubicBezTo>
                  <a:cubicBezTo>
                    <a:pt x="0" y="177"/>
                    <a:pt x="87" y="386"/>
                    <a:pt x="258" y="386"/>
                  </a:cubicBezTo>
                  <a:cubicBezTo>
                    <a:pt x="431" y="386"/>
                    <a:pt x="516" y="177"/>
                    <a:pt x="394" y="56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3" name="Google Shape;10533;p49"/>
            <p:cNvSpPr/>
            <p:nvPr/>
          </p:nvSpPr>
          <p:spPr>
            <a:xfrm>
              <a:off x="6825400" y="2921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4" name="Google Shape;10534;p49"/>
            <p:cNvSpPr/>
            <p:nvPr/>
          </p:nvSpPr>
          <p:spPr>
            <a:xfrm>
              <a:off x="6581125" y="31656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299" y="387"/>
                    <a:pt x="385" y="300"/>
                    <a:pt x="385" y="193"/>
                  </a:cubicBezTo>
                  <a:cubicBezTo>
                    <a:pt x="385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5" name="Google Shape;10535;p49"/>
            <p:cNvSpPr/>
            <p:nvPr/>
          </p:nvSpPr>
          <p:spPr>
            <a:xfrm>
              <a:off x="6640525" y="31045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8" y="178"/>
                    <a:pt x="397" y="57"/>
                  </a:cubicBezTo>
                  <a:cubicBezTo>
                    <a:pt x="359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6" name="Google Shape;10536;p49"/>
            <p:cNvSpPr/>
            <p:nvPr/>
          </p:nvSpPr>
          <p:spPr>
            <a:xfrm>
              <a:off x="6703250" y="3043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7" name="Google Shape;10537;p49"/>
            <p:cNvSpPr/>
            <p:nvPr/>
          </p:nvSpPr>
          <p:spPr>
            <a:xfrm>
              <a:off x="6794850" y="29518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8" name="Google Shape;10538;p49"/>
            <p:cNvSpPr/>
            <p:nvPr/>
          </p:nvSpPr>
          <p:spPr>
            <a:xfrm>
              <a:off x="6855950" y="28908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9" name="Google Shape;10539;p49"/>
            <p:cNvSpPr/>
            <p:nvPr/>
          </p:nvSpPr>
          <p:spPr>
            <a:xfrm>
              <a:off x="6886475" y="2860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0" name="Google Shape;10540;p49"/>
            <p:cNvSpPr/>
            <p:nvPr/>
          </p:nvSpPr>
          <p:spPr>
            <a:xfrm>
              <a:off x="6917000" y="28297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1" name="Google Shape;10541;p49"/>
            <p:cNvSpPr/>
            <p:nvPr/>
          </p:nvSpPr>
          <p:spPr>
            <a:xfrm>
              <a:off x="6947525" y="27991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2" name="Google Shape;10542;p49"/>
            <p:cNvSpPr/>
            <p:nvPr/>
          </p:nvSpPr>
          <p:spPr>
            <a:xfrm>
              <a:off x="6764350" y="29824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5" y="301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3" name="Google Shape;10543;p49"/>
            <p:cNvSpPr/>
            <p:nvPr/>
          </p:nvSpPr>
          <p:spPr>
            <a:xfrm>
              <a:off x="6640600" y="31640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8" y="300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4" name="Google Shape;10544;p49"/>
            <p:cNvSpPr/>
            <p:nvPr/>
          </p:nvSpPr>
          <p:spPr>
            <a:xfrm>
              <a:off x="6701700" y="31030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5" name="Google Shape;10545;p49"/>
            <p:cNvSpPr/>
            <p:nvPr/>
          </p:nvSpPr>
          <p:spPr>
            <a:xfrm>
              <a:off x="6762750" y="30419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6" name="Google Shape;10546;p49"/>
            <p:cNvSpPr/>
            <p:nvPr/>
          </p:nvSpPr>
          <p:spPr>
            <a:xfrm>
              <a:off x="6854350" y="2950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8" y="0"/>
                    <a:pt x="0" y="86"/>
                    <a:pt x="0" y="193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7" name="Google Shape;10547;p49"/>
            <p:cNvSpPr/>
            <p:nvPr/>
          </p:nvSpPr>
          <p:spPr>
            <a:xfrm>
              <a:off x="6608450" y="319460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59" y="20"/>
                    <a:pt x="121" y="58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8" name="Google Shape;10548;p49"/>
            <p:cNvSpPr/>
            <p:nvPr/>
          </p:nvSpPr>
          <p:spPr>
            <a:xfrm>
              <a:off x="6671150" y="31335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9" name="Google Shape;10549;p49"/>
            <p:cNvSpPr/>
            <p:nvPr/>
          </p:nvSpPr>
          <p:spPr>
            <a:xfrm>
              <a:off x="6732200" y="30724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0" name="Google Shape;10550;p49"/>
            <p:cNvSpPr/>
            <p:nvPr/>
          </p:nvSpPr>
          <p:spPr>
            <a:xfrm>
              <a:off x="6822200" y="2980850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6" y="387"/>
                    <a:pt x="259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1" name="Google Shape;10551;p49"/>
            <p:cNvSpPr/>
            <p:nvPr/>
          </p:nvSpPr>
          <p:spPr>
            <a:xfrm>
              <a:off x="6884900" y="29197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2" name="Google Shape;10552;p49"/>
            <p:cNvSpPr/>
            <p:nvPr/>
          </p:nvSpPr>
          <p:spPr>
            <a:xfrm>
              <a:off x="6915425" y="2889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3" name="Google Shape;10553;p49"/>
            <p:cNvSpPr/>
            <p:nvPr/>
          </p:nvSpPr>
          <p:spPr>
            <a:xfrm>
              <a:off x="6944350" y="28587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7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7" y="179"/>
                    <a:pt x="395" y="57"/>
                  </a:cubicBezTo>
                  <a:cubicBezTo>
                    <a:pt x="358" y="19"/>
                    <a:pt x="308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4" name="Google Shape;10554;p49"/>
            <p:cNvSpPr/>
            <p:nvPr/>
          </p:nvSpPr>
          <p:spPr>
            <a:xfrm>
              <a:off x="6976525" y="28281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5" name="Google Shape;10555;p49"/>
            <p:cNvSpPr/>
            <p:nvPr/>
          </p:nvSpPr>
          <p:spPr>
            <a:xfrm>
              <a:off x="6793300" y="30114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6" name="Google Shape;10556;p49"/>
            <p:cNvSpPr/>
            <p:nvPr/>
          </p:nvSpPr>
          <p:spPr>
            <a:xfrm>
              <a:off x="6669575" y="31930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7" name="Google Shape;10557;p49"/>
            <p:cNvSpPr/>
            <p:nvPr/>
          </p:nvSpPr>
          <p:spPr>
            <a:xfrm>
              <a:off x="6730650" y="31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8" name="Google Shape;10558;p49"/>
            <p:cNvSpPr/>
            <p:nvPr/>
          </p:nvSpPr>
          <p:spPr>
            <a:xfrm>
              <a:off x="6791750" y="30709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9" name="Google Shape;10559;p49"/>
            <p:cNvSpPr/>
            <p:nvPr/>
          </p:nvSpPr>
          <p:spPr>
            <a:xfrm>
              <a:off x="6883325" y="29792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4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8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0" name="Google Shape;10560;p49"/>
            <p:cNvSpPr/>
            <p:nvPr/>
          </p:nvSpPr>
          <p:spPr>
            <a:xfrm>
              <a:off x="6639050" y="3223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1" name="Google Shape;10561;p49"/>
            <p:cNvSpPr/>
            <p:nvPr/>
          </p:nvSpPr>
          <p:spPr>
            <a:xfrm>
              <a:off x="6700100" y="31625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2" name="Google Shape;10562;p49"/>
            <p:cNvSpPr/>
            <p:nvPr/>
          </p:nvSpPr>
          <p:spPr>
            <a:xfrm>
              <a:off x="6761200" y="31014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3" name="Google Shape;10563;p49"/>
            <p:cNvSpPr/>
            <p:nvPr/>
          </p:nvSpPr>
          <p:spPr>
            <a:xfrm>
              <a:off x="6852800" y="30098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4" name="Google Shape;10564;p49"/>
            <p:cNvSpPr/>
            <p:nvPr/>
          </p:nvSpPr>
          <p:spPr>
            <a:xfrm>
              <a:off x="6912250" y="2948750"/>
              <a:ext cx="12950" cy="9650"/>
            </a:xfrm>
            <a:custGeom>
              <a:avLst/>
              <a:gdLst/>
              <a:ahLst/>
              <a:cxnLst/>
              <a:rect l="l" t="t" r="r" b="b"/>
              <a:pathLst>
                <a:path w="518" h="386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5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5" name="Google Shape;10565;p49"/>
            <p:cNvSpPr/>
            <p:nvPr/>
          </p:nvSpPr>
          <p:spPr>
            <a:xfrm>
              <a:off x="6944425" y="291822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6" name="Google Shape;10566;p49"/>
            <p:cNvSpPr/>
            <p:nvPr/>
          </p:nvSpPr>
          <p:spPr>
            <a:xfrm>
              <a:off x="6974925" y="2887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7" name="Google Shape;10567;p49"/>
            <p:cNvSpPr/>
            <p:nvPr/>
          </p:nvSpPr>
          <p:spPr>
            <a:xfrm>
              <a:off x="7005475" y="28571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8" name="Google Shape;10568;p49"/>
            <p:cNvSpPr/>
            <p:nvPr/>
          </p:nvSpPr>
          <p:spPr>
            <a:xfrm>
              <a:off x="6822250" y="30403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9" name="Google Shape;10569;p49"/>
            <p:cNvSpPr/>
            <p:nvPr/>
          </p:nvSpPr>
          <p:spPr>
            <a:xfrm>
              <a:off x="6698550" y="3222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0" name="Google Shape;10570;p49"/>
            <p:cNvSpPr/>
            <p:nvPr/>
          </p:nvSpPr>
          <p:spPr>
            <a:xfrm>
              <a:off x="6759600" y="3160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1" name="Google Shape;10571;p49"/>
            <p:cNvSpPr/>
            <p:nvPr/>
          </p:nvSpPr>
          <p:spPr>
            <a:xfrm>
              <a:off x="6820700" y="3099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2" name="Google Shape;10572;p49"/>
            <p:cNvSpPr/>
            <p:nvPr/>
          </p:nvSpPr>
          <p:spPr>
            <a:xfrm>
              <a:off x="6912300" y="30082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3" name="Google Shape;10573;p49"/>
            <p:cNvSpPr/>
            <p:nvPr/>
          </p:nvSpPr>
          <p:spPr>
            <a:xfrm>
              <a:off x="6666375" y="32525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4" name="Google Shape;10574;p49"/>
            <p:cNvSpPr/>
            <p:nvPr/>
          </p:nvSpPr>
          <p:spPr>
            <a:xfrm>
              <a:off x="6729100" y="31914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5" name="Google Shape;10575;p49"/>
            <p:cNvSpPr/>
            <p:nvPr/>
          </p:nvSpPr>
          <p:spPr>
            <a:xfrm>
              <a:off x="6790150" y="31304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6" name="Google Shape;10576;p49"/>
            <p:cNvSpPr/>
            <p:nvPr/>
          </p:nvSpPr>
          <p:spPr>
            <a:xfrm>
              <a:off x="6880150" y="3038775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5" y="58"/>
                  </a:cubicBezTo>
                  <a:cubicBezTo>
                    <a:pt x="357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7" name="Google Shape;10577;p49"/>
            <p:cNvSpPr/>
            <p:nvPr/>
          </p:nvSpPr>
          <p:spPr>
            <a:xfrm>
              <a:off x="6942825" y="2977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8" name="Google Shape;10578;p49"/>
            <p:cNvSpPr/>
            <p:nvPr/>
          </p:nvSpPr>
          <p:spPr>
            <a:xfrm>
              <a:off x="6973375" y="29471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9" name="Google Shape;10579;p49"/>
            <p:cNvSpPr/>
            <p:nvPr/>
          </p:nvSpPr>
          <p:spPr>
            <a:xfrm>
              <a:off x="7002300" y="29166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4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0" name="Google Shape;10580;p49"/>
            <p:cNvSpPr/>
            <p:nvPr/>
          </p:nvSpPr>
          <p:spPr>
            <a:xfrm>
              <a:off x="7034475" y="28861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1" name="Google Shape;10581;p49"/>
            <p:cNvSpPr/>
            <p:nvPr/>
          </p:nvSpPr>
          <p:spPr>
            <a:xfrm>
              <a:off x="6851250" y="3069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2" name="Google Shape;10582;p49"/>
            <p:cNvSpPr/>
            <p:nvPr/>
          </p:nvSpPr>
          <p:spPr>
            <a:xfrm>
              <a:off x="6727500" y="32509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3" name="Google Shape;10583;p49"/>
            <p:cNvSpPr/>
            <p:nvPr/>
          </p:nvSpPr>
          <p:spPr>
            <a:xfrm>
              <a:off x="6788600" y="31899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4" name="Google Shape;10584;p49"/>
            <p:cNvSpPr/>
            <p:nvPr/>
          </p:nvSpPr>
          <p:spPr>
            <a:xfrm>
              <a:off x="6848050" y="3128825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9"/>
                    <a:pt x="86" y="388"/>
                    <a:pt x="258" y="388"/>
                  </a:cubicBezTo>
                  <a:cubicBezTo>
                    <a:pt x="430" y="388"/>
                    <a:pt x="516" y="179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5" name="Google Shape;10585;p49"/>
            <p:cNvSpPr/>
            <p:nvPr/>
          </p:nvSpPr>
          <p:spPr>
            <a:xfrm>
              <a:off x="6941275" y="3037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6" name="Google Shape;10586;p49"/>
            <p:cNvSpPr/>
            <p:nvPr/>
          </p:nvSpPr>
          <p:spPr>
            <a:xfrm>
              <a:off x="6697000" y="3281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7" name="Google Shape;10587;p49"/>
            <p:cNvSpPr/>
            <p:nvPr/>
          </p:nvSpPr>
          <p:spPr>
            <a:xfrm>
              <a:off x="6756425" y="3220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79"/>
                    <a:pt x="87" y="387"/>
                    <a:pt x="260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8" name="Google Shape;10588;p49"/>
            <p:cNvSpPr/>
            <p:nvPr/>
          </p:nvSpPr>
          <p:spPr>
            <a:xfrm>
              <a:off x="6819150" y="31593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5" y="300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9" name="Google Shape;10589;p49"/>
            <p:cNvSpPr/>
            <p:nvPr/>
          </p:nvSpPr>
          <p:spPr>
            <a:xfrm>
              <a:off x="6910725" y="30677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0" name="Google Shape;10590;p49"/>
            <p:cNvSpPr/>
            <p:nvPr/>
          </p:nvSpPr>
          <p:spPr>
            <a:xfrm>
              <a:off x="6971825" y="300670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1" name="Google Shape;10591;p49"/>
            <p:cNvSpPr/>
            <p:nvPr/>
          </p:nvSpPr>
          <p:spPr>
            <a:xfrm>
              <a:off x="7002325" y="29761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299"/>
                    <a:pt x="89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2" name="Google Shape;10592;p49"/>
            <p:cNvSpPr/>
            <p:nvPr/>
          </p:nvSpPr>
          <p:spPr>
            <a:xfrm>
              <a:off x="7032875" y="2945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3" name="Google Shape;10593;p49"/>
            <p:cNvSpPr/>
            <p:nvPr/>
          </p:nvSpPr>
          <p:spPr>
            <a:xfrm>
              <a:off x="7063425" y="29150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4" name="Google Shape;10594;p49"/>
            <p:cNvSpPr/>
            <p:nvPr/>
          </p:nvSpPr>
          <p:spPr>
            <a:xfrm>
              <a:off x="6880200" y="3098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5" name="Google Shape;10595;p49"/>
            <p:cNvSpPr/>
            <p:nvPr/>
          </p:nvSpPr>
          <p:spPr>
            <a:xfrm>
              <a:off x="6756500" y="32799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6" name="Google Shape;10596;p49"/>
            <p:cNvSpPr/>
            <p:nvPr/>
          </p:nvSpPr>
          <p:spPr>
            <a:xfrm>
              <a:off x="6815925" y="321887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3" y="57"/>
                  </a:cubicBezTo>
                  <a:cubicBezTo>
                    <a:pt x="0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7" name="Google Shape;10597;p49"/>
            <p:cNvSpPr/>
            <p:nvPr/>
          </p:nvSpPr>
          <p:spPr>
            <a:xfrm>
              <a:off x="6878650" y="31578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8" name="Google Shape;10598;p49"/>
            <p:cNvSpPr/>
            <p:nvPr/>
          </p:nvSpPr>
          <p:spPr>
            <a:xfrm>
              <a:off x="6970225" y="3066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9" name="Google Shape;10599;p49"/>
            <p:cNvSpPr/>
            <p:nvPr/>
          </p:nvSpPr>
          <p:spPr>
            <a:xfrm>
              <a:off x="6725950" y="3310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0" name="Google Shape;10600;p49"/>
            <p:cNvSpPr/>
            <p:nvPr/>
          </p:nvSpPr>
          <p:spPr>
            <a:xfrm>
              <a:off x="6787050" y="32494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1" name="Google Shape;10601;p49"/>
            <p:cNvSpPr/>
            <p:nvPr/>
          </p:nvSpPr>
          <p:spPr>
            <a:xfrm>
              <a:off x="6846475" y="318835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9" y="0"/>
                  </a:moveTo>
                  <a:cubicBezTo>
                    <a:pt x="209" y="0"/>
                    <a:pt x="160" y="19"/>
                    <a:pt x="123" y="56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6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2" name="Google Shape;10602;p49"/>
            <p:cNvSpPr/>
            <p:nvPr/>
          </p:nvSpPr>
          <p:spPr>
            <a:xfrm>
              <a:off x="6939725" y="30967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299" y="385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3" name="Google Shape;10603;p49"/>
            <p:cNvSpPr/>
            <p:nvPr/>
          </p:nvSpPr>
          <p:spPr>
            <a:xfrm>
              <a:off x="7000775" y="30356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4" name="Google Shape;10604;p49"/>
            <p:cNvSpPr/>
            <p:nvPr/>
          </p:nvSpPr>
          <p:spPr>
            <a:xfrm>
              <a:off x="7031325" y="30051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5" name="Google Shape;10605;p49"/>
            <p:cNvSpPr/>
            <p:nvPr/>
          </p:nvSpPr>
          <p:spPr>
            <a:xfrm>
              <a:off x="7061875" y="29746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6" name="Google Shape;10606;p49"/>
            <p:cNvSpPr/>
            <p:nvPr/>
          </p:nvSpPr>
          <p:spPr>
            <a:xfrm>
              <a:off x="7092400" y="29440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0" y="386"/>
                    <a:pt x="386" y="300"/>
                    <a:pt x="386" y="193"/>
                  </a:cubicBezTo>
                  <a:cubicBezTo>
                    <a:pt x="386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7" name="Google Shape;10607;p49"/>
            <p:cNvSpPr/>
            <p:nvPr/>
          </p:nvSpPr>
          <p:spPr>
            <a:xfrm>
              <a:off x="6909175" y="31272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8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8" name="Google Shape;10608;p49"/>
            <p:cNvSpPr/>
            <p:nvPr/>
          </p:nvSpPr>
          <p:spPr>
            <a:xfrm>
              <a:off x="6783825" y="3308900"/>
              <a:ext cx="12950" cy="9725"/>
            </a:xfrm>
            <a:custGeom>
              <a:avLst/>
              <a:gdLst/>
              <a:ahLst/>
              <a:cxnLst/>
              <a:rect l="l" t="t" r="r" b="b"/>
              <a:pathLst>
                <a:path w="518" h="389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80"/>
                    <a:pt x="87" y="388"/>
                    <a:pt x="258" y="388"/>
                  </a:cubicBezTo>
                  <a:cubicBezTo>
                    <a:pt x="431" y="388"/>
                    <a:pt x="517" y="180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9" name="Google Shape;10609;p49"/>
            <p:cNvSpPr/>
            <p:nvPr/>
          </p:nvSpPr>
          <p:spPr>
            <a:xfrm>
              <a:off x="6846550" y="3247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0" y="388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0" name="Google Shape;10610;p49"/>
            <p:cNvSpPr/>
            <p:nvPr/>
          </p:nvSpPr>
          <p:spPr>
            <a:xfrm>
              <a:off x="6907600" y="31867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0"/>
                    <a:pt x="88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1" name="Google Shape;10611;p49"/>
            <p:cNvSpPr/>
            <p:nvPr/>
          </p:nvSpPr>
          <p:spPr>
            <a:xfrm>
              <a:off x="6999225" y="30951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2" name="Google Shape;10612;p49"/>
            <p:cNvSpPr/>
            <p:nvPr/>
          </p:nvSpPr>
          <p:spPr>
            <a:xfrm>
              <a:off x="6754900" y="33394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299"/>
                    <a:pt x="89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3" name="Google Shape;10613;p49"/>
            <p:cNvSpPr/>
            <p:nvPr/>
          </p:nvSpPr>
          <p:spPr>
            <a:xfrm>
              <a:off x="6816000" y="3278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4" name="Google Shape;10614;p49"/>
            <p:cNvSpPr/>
            <p:nvPr/>
          </p:nvSpPr>
          <p:spPr>
            <a:xfrm>
              <a:off x="6877075" y="32173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5" name="Google Shape;10615;p49"/>
            <p:cNvSpPr/>
            <p:nvPr/>
          </p:nvSpPr>
          <p:spPr>
            <a:xfrm>
              <a:off x="6968675" y="31257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6" name="Google Shape;10616;p49"/>
            <p:cNvSpPr/>
            <p:nvPr/>
          </p:nvSpPr>
          <p:spPr>
            <a:xfrm>
              <a:off x="7029775" y="30646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5" y="299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7" name="Google Shape;10617;p49"/>
            <p:cNvSpPr/>
            <p:nvPr/>
          </p:nvSpPr>
          <p:spPr>
            <a:xfrm>
              <a:off x="7060325" y="3034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8" name="Google Shape;10618;p49"/>
            <p:cNvSpPr/>
            <p:nvPr/>
          </p:nvSpPr>
          <p:spPr>
            <a:xfrm>
              <a:off x="7090825" y="30035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9" name="Google Shape;10619;p49"/>
            <p:cNvSpPr/>
            <p:nvPr/>
          </p:nvSpPr>
          <p:spPr>
            <a:xfrm>
              <a:off x="7119725" y="29730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2" y="56"/>
                  </a:cubicBezTo>
                  <a:cubicBezTo>
                    <a:pt x="1" y="179"/>
                    <a:pt x="87" y="387"/>
                    <a:pt x="259" y="387"/>
                  </a:cubicBezTo>
                  <a:cubicBezTo>
                    <a:pt x="431" y="387"/>
                    <a:pt x="518" y="179"/>
                    <a:pt x="397" y="56"/>
                  </a:cubicBezTo>
                  <a:cubicBezTo>
                    <a:pt x="359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0" name="Google Shape;10620;p49"/>
            <p:cNvSpPr/>
            <p:nvPr/>
          </p:nvSpPr>
          <p:spPr>
            <a:xfrm>
              <a:off x="6936500" y="315622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80"/>
                    <a:pt x="87" y="388"/>
                    <a:pt x="260" y="388"/>
                  </a:cubicBezTo>
                  <a:cubicBezTo>
                    <a:pt x="431" y="388"/>
                    <a:pt x="518" y="180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21" name="Google Shape;10621;p49"/>
          <p:cNvSpPr/>
          <p:nvPr/>
        </p:nvSpPr>
        <p:spPr>
          <a:xfrm rot="10800000">
            <a:off x="305260" y="806300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2" name="Google Shape;10622;p49"/>
          <p:cNvSpPr/>
          <p:nvPr/>
        </p:nvSpPr>
        <p:spPr>
          <a:xfrm>
            <a:off x="171122" y="-4"/>
            <a:ext cx="1299268" cy="1299268"/>
          </a:xfrm>
          <a:custGeom>
            <a:avLst/>
            <a:gdLst/>
            <a:ahLst/>
            <a:cxnLst/>
            <a:rect l="l" t="t" r="r" b="b"/>
            <a:pathLst>
              <a:path w="44706" h="44706" extrusionOk="0">
                <a:moveTo>
                  <a:pt x="22353" y="211"/>
                </a:moveTo>
                <a:cubicBezTo>
                  <a:pt x="34563" y="211"/>
                  <a:pt x="44496" y="10143"/>
                  <a:pt x="44496" y="22353"/>
                </a:cubicBezTo>
                <a:cubicBezTo>
                  <a:pt x="44496" y="34565"/>
                  <a:pt x="34563" y="44496"/>
                  <a:pt x="22353" y="44496"/>
                </a:cubicBezTo>
                <a:cubicBezTo>
                  <a:pt x="10144" y="44496"/>
                  <a:pt x="209" y="34563"/>
                  <a:pt x="209" y="22355"/>
                </a:cubicBezTo>
                <a:cubicBezTo>
                  <a:pt x="209" y="10144"/>
                  <a:pt x="10143" y="211"/>
                  <a:pt x="22353" y="211"/>
                </a:cubicBezTo>
                <a:close/>
                <a:moveTo>
                  <a:pt x="22353" y="0"/>
                </a:moveTo>
                <a:cubicBezTo>
                  <a:pt x="10028" y="0"/>
                  <a:pt x="0" y="10028"/>
                  <a:pt x="0" y="22353"/>
                </a:cubicBezTo>
                <a:cubicBezTo>
                  <a:pt x="0" y="34678"/>
                  <a:pt x="10028" y="44706"/>
                  <a:pt x="22353" y="44706"/>
                </a:cubicBezTo>
                <a:cubicBezTo>
                  <a:pt x="34678" y="44706"/>
                  <a:pt x="44706" y="34678"/>
                  <a:pt x="44706" y="22353"/>
                </a:cubicBezTo>
                <a:cubicBezTo>
                  <a:pt x="44706" y="10028"/>
                  <a:pt x="34678" y="0"/>
                  <a:pt x="223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3" name="Google Shape;10623;p49"/>
          <p:cNvSpPr/>
          <p:nvPr/>
        </p:nvSpPr>
        <p:spPr>
          <a:xfrm>
            <a:off x="7584300" y="-56400"/>
            <a:ext cx="1712100" cy="519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4" name="Google Shape;10624;p49"/>
          <p:cNvSpPr/>
          <p:nvPr/>
        </p:nvSpPr>
        <p:spPr>
          <a:xfrm>
            <a:off x="8051123" y="4308011"/>
            <a:ext cx="445241" cy="385621"/>
          </a:xfrm>
          <a:custGeom>
            <a:avLst/>
            <a:gdLst/>
            <a:ahLst/>
            <a:cxnLst/>
            <a:rect l="l" t="t" r="r" b="b"/>
            <a:pathLst>
              <a:path w="10037" h="8693" extrusionOk="0">
                <a:moveTo>
                  <a:pt x="2509" y="1"/>
                </a:moveTo>
                <a:lnTo>
                  <a:pt x="0" y="4347"/>
                </a:lnTo>
                <a:lnTo>
                  <a:pt x="2509" y="8693"/>
                </a:lnTo>
                <a:lnTo>
                  <a:pt x="7526" y="8693"/>
                </a:lnTo>
                <a:lnTo>
                  <a:pt x="10037" y="4347"/>
                </a:lnTo>
                <a:lnTo>
                  <a:pt x="752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5" name="Google Shape;10625;p49"/>
          <p:cNvSpPr/>
          <p:nvPr/>
        </p:nvSpPr>
        <p:spPr>
          <a:xfrm>
            <a:off x="7916975" y="4174263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6" y="424"/>
                </a:moveTo>
                <a:lnTo>
                  <a:pt x="27770" y="24457"/>
                </a:lnTo>
                <a:lnTo>
                  <a:pt x="359" y="24457"/>
                </a:lnTo>
                <a:lnTo>
                  <a:pt x="14066" y="424"/>
                </a:lnTo>
                <a:close/>
                <a:moveTo>
                  <a:pt x="14066" y="1"/>
                </a:moveTo>
                <a:lnTo>
                  <a:pt x="88" y="24511"/>
                </a:lnTo>
                <a:lnTo>
                  <a:pt x="0" y="24667"/>
                </a:lnTo>
                <a:lnTo>
                  <a:pt x="28131" y="24667"/>
                </a:lnTo>
                <a:lnTo>
                  <a:pt x="1406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6" name="Google Shape;10626;p49"/>
          <p:cNvSpPr/>
          <p:nvPr/>
        </p:nvSpPr>
        <p:spPr>
          <a:xfrm>
            <a:off x="8569037" y="4572713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7" y="423"/>
                </a:moveTo>
                <a:lnTo>
                  <a:pt x="27772" y="24458"/>
                </a:lnTo>
                <a:lnTo>
                  <a:pt x="361" y="24458"/>
                </a:lnTo>
                <a:lnTo>
                  <a:pt x="14067" y="423"/>
                </a:lnTo>
                <a:close/>
                <a:moveTo>
                  <a:pt x="14067" y="0"/>
                </a:moveTo>
                <a:lnTo>
                  <a:pt x="90" y="24510"/>
                </a:lnTo>
                <a:lnTo>
                  <a:pt x="0" y="24666"/>
                </a:lnTo>
                <a:lnTo>
                  <a:pt x="28131" y="24666"/>
                </a:lnTo>
                <a:lnTo>
                  <a:pt x="140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7" name="Google Shape;10627;p49"/>
          <p:cNvSpPr/>
          <p:nvPr/>
        </p:nvSpPr>
        <p:spPr>
          <a:xfrm>
            <a:off x="7672300" y="1436614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8" name="Google Shape;10628;p49"/>
          <p:cNvSpPr/>
          <p:nvPr/>
        </p:nvSpPr>
        <p:spPr>
          <a:xfrm>
            <a:off x="8594997" y="2213741"/>
            <a:ext cx="277040" cy="252486"/>
          </a:xfrm>
          <a:custGeom>
            <a:avLst/>
            <a:gdLst/>
            <a:ahLst/>
            <a:cxnLst/>
            <a:rect l="l" t="t" r="r" b="b"/>
            <a:pathLst>
              <a:path w="6623" h="6036" extrusionOk="0">
                <a:moveTo>
                  <a:pt x="3311" y="1"/>
                </a:moveTo>
                <a:cubicBezTo>
                  <a:pt x="2539" y="1"/>
                  <a:pt x="1767" y="295"/>
                  <a:pt x="1178" y="884"/>
                </a:cubicBezTo>
                <a:cubicBezTo>
                  <a:pt x="0" y="2064"/>
                  <a:pt x="0" y="3974"/>
                  <a:pt x="1178" y="5151"/>
                </a:cubicBezTo>
                <a:cubicBezTo>
                  <a:pt x="1767" y="5741"/>
                  <a:pt x="2539" y="6036"/>
                  <a:pt x="3311" y="6036"/>
                </a:cubicBezTo>
                <a:cubicBezTo>
                  <a:pt x="4084" y="6036"/>
                  <a:pt x="4856" y="5741"/>
                  <a:pt x="5445" y="5151"/>
                </a:cubicBezTo>
                <a:cubicBezTo>
                  <a:pt x="6623" y="3974"/>
                  <a:pt x="6623" y="2064"/>
                  <a:pt x="5445" y="884"/>
                </a:cubicBezTo>
                <a:cubicBezTo>
                  <a:pt x="4856" y="295"/>
                  <a:pt x="4084" y="1"/>
                  <a:pt x="33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29" name="Google Shape;10629;p49"/>
          <p:cNvGrpSpPr/>
          <p:nvPr/>
        </p:nvGrpSpPr>
        <p:grpSpPr>
          <a:xfrm>
            <a:off x="8552455" y="2981231"/>
            <a:ext cx="1019815" cy="944312"/>
            <a:chOff x="2113525" y="2880575"/>
            <a:chExt cx="609500" cy="564375"/>
          </a:xfrm>
        </p:grpSpPr>
        <p:sp>
          <p:nvSpPr>
            <p:cNvPr id="10630" name="Google Shape;10630;p49"/>
            <p:cNvSpPr/>
            <p:nvPr/>
          </p:nvSpPr>
          <p:spPr>
            <a:xfrm>
              <a:off x="2159100" y="3015125"/>
              <a:ext cx="58125" cy="55900"/>
            </a:xfrm>
            <a:custGeom>
              <a:avLst/>
              <a:gdLst/>
              <a:ahLst/>
              <a:cxnLst/>
              <a:rect l="l" t="t" r="r" b="b"/>
              <a:pathLst>
                <a:path w="2325" h="2236" extrusionOk="0">
                  <a:moveTo>
                    <a:pt x="1206" y="0"/>
                  </a:moveTo>
                  <a:cubicBezTo>
                    <a:pt x="754" y="0"/>
                    <a:pt x="347" y="271"/>
                    <a:pt x="174" y="690"/>
                  </a:cubicBezTo>
                  <a:cubicBezTo>
                    <a:pt x="1" y="1107"/>
                    <a:pt x="96" y="1589"/>
                    <a:pt x="416" y="1907"/>
                  </a:cubicBezTo>
                  <a:cubicBezTo>
                    <a:pt x="630" y="2121"/>
                    <a:pt x="916" y="2235"/>
                    <a:pt x="1207" y="2235"/>
                  </a:cubicBezTo>
                  <a:cubicBezTo>
                    <a:pt x="1351" y="2235"/>
                    <a:pt x="1496" y="2207"/>
                    <a:pt x="1634" y="2150"/>
                  </a:cubicBezTo>
                  <a:cubicBezTo>
                    <a:pt x="2052" y="1977"/>
                    <a:pt x="2325" y="1569"/>
                    <a:pt x="2325" y="1117"/>
                  </a:cubicBezTo>
                  <a:cubicBezTo>
                    <a:pt x="2325" y="500"/>
                    <a:pt x="1823" y="0"/>
                    <a:pt x="1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1" name="Google Shape;10631;p49"/>
            <p:cNvSpPr/>
            <p:nvPr/>
          </p:nvSpPr>
          <p:spPr>
            <a:xfrm>
              <a:off x="2113525" y="2967325"/>
              <a:ext cx="151450" cy="151450"/>
            </a:xfrm>
            <a:custGeom>
              <a:avLst/>
              <a:gdLst/>
              <a:ahLst/>
              <a:cxnLst/>
              <a:rect l="l" t="t" r="r" b="b"/>
              <a:pathLst>
                <a:path w="6058" h="6058" extrusionOk="0">
                  <a:moveTo>
                    <a:pt x="3029" y="210"/>
                  </a:moveTo>
                  <a:cubicBezTo>
                    <a:pt x="4583" y="210"/>
                    <a:pt x="5849" y="1476"/>
                    <a:pt x="5849" y="3029"/>
                  </a:cubicBezTo>
                  <a:cubicBezTo>
                    <a:pt x="5849" y="4583"/>
                    <a:pt x="4583" y="5849"/>
                    <a:pt x="3029" y="5849"/>
                  </a:cubicBezTo>
                  <a:cubicBezTo>
                    <a:pt x="1474" y="5849"/>
                    <a:pt x="210" y="4583"/>
                    <a:pt x="210" y="3029"/>
                  </a:cubicBezTo>
                  <a:cubicBezTo>
                    <a:pt x="210" y="1476"/>
                    <a:pt x="1475" y="210"/>
                    <a:pt x="3029" y="210"/>
                  </a:cubicBezTo>
                  <a:close/>
                  <a:moveTo>
                    <a:pt x="3029" y="1"/>
                  </a:moveTo>
                  <a:cubicBezTo>
                    <a:pt x="1359" y="1"/>
                    <a:pt x="0" y="1359"/>
                    <a:pt x="0" y="3029"/>
                  </a:cubicBezTo>
                  <a:cubicBezTo>
                    <a:pt x="0" y="4700"/>
                    <a:pt x="1359" y="6058"/>
                    <a:pt x="3029" y="6058"/>
                  </a:cubicBezTo>
                  <a:cubicBezTo>
                    <a:pt x="4700" y="6058"/>
                    <a:pt x="6058" y="4700"/>
                    <a:pt x="6058" y="3029"/>
                  </a:cubicBezTo>
                  <a:cubicBezTo>
                    <a:pt x="6058" y="1360"/>
                    <a:pt x="4700" y="1"/>
                    <a:pt x="30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2" name="Google Shape;10632;p49"/>
            <p:cNvSpPr/>
            <p:nvPr/>
          </p:nvSpPr>
          <p:spPr>
            <a:xfrm>
              <a:off x="2158650" y="2880575"/>
              <a:ext cx="564375" cy="564375"/>
            </a:xfrm>
            <a:custGeom>
              <a:avLst/>
              <a:gdLst/>
              <a:ahLst/>
              <a:cxnLst/>
              <a:rect l="l" t="t" r="r" b="b"/>
              <a:pathLst>
                <a:path w="22575" h="22575" extrusionOk="0">
                  <a:moveTo>
                    <a:pt x="11288" y="210"/>
                  </a:moveTo>
                  <a:cubicBezTo>
                    <a:pt x="17395" y="210"/>
                    <a:pt x="22366" y="5181"/>
                    <a:pt x="22366" y="11289"/>
                  </a:cubicBezTo>
                  <a:cubicBezTo>
                    <a:pt x="22366" y="17397"/>
                    <a:pt x="17397" y="22367"/>
                    <a:pt x="11288" y="22367"/>
                  </a:cubicBezTo>
                  <a:cubicBezTo>
                    <a:pt x="5179" y="22367"/>
                    <a:pt x="210" y="17397"/>
                    <a:pt x="210" y="11288"/>
                  </a:cubicBezTo>
                  <a:cubicBezTo>
                    <a:pt x="210" y="5181"/>
                    <a:pt x="5179" y="210"/>
                    <a:pt x="11288" y="210"/>
                  </a:cubicBezTo>
                  <a:close/>
                  <a:moveTo>
                    <a:pt x="11288" y="1"/>
                  </a:moveTo>
                  <a:cubicBezTo>
                    <a:pt x="5064" y="1"/>
                    <a:pt x="1" y="5064"/>
                    <a:pt x="1" y="11288"/>
                  </a:cubicBezTo>
                  <a:cubicBezTo>
                    <a:pt x="1" y="17512"/>
                    <a:pt x="5064" y="22575"/>
                    <a:pt x="11288" y="22575"/>
                  </a:cubicBezTo>
                  <a:cubicBezTo>
                    <a:pt x="17512" y="22575"/>
                    <a:pt x="22575" y="17512"/>
                    <a:pt x="22575" y="11288"/>
                  </a:cubicBezTo>
                  <a:cubicBezTo>
                    <a:pt x="22575" y="5064"/>
                    <a:pt x="17512" y="1"/>
                    <a:pt x="112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3" name="Google Shape;10633;p49"/>
            <p:cNvSpPr/>
            <p:nvPr/>
          </p:nvSpPr>
          <p:spPr>
            <a:xfrm>
              <a:off x="2542800" y="2882550"/>
              <a:ext cx="55925" cy="55925"/>
            </a:xfrm>
            <a:custGeom>
              <a:avLst/>
              <a:gdLst/>
              <a:ahLst/>
              <a:cxnLst/>
              <a:rect l="l" t="t" r="r" b="b"/>
              <a:pathLst>
                <a:path w="2237" h="2237" extrusionOk="0">
                  <a:moveTo>
                    <a:pt x="1118" y="1"/>
                  </a:moveTo>
                  <a:cubicBezTo>
                    <a:pt x="501" y="1"/>
                    <a:pt x="1" y="501"/>
                    <a:pt x="1" y="1118"/>
                  </a:cubicBezTo>
                  <a:cubicBezTo>
                    <a:pt x="1" y="1736"/>
                    <a:pt x="501" y="2237"/>
                    <a:pt x="1118" y="2237"/>
                  </a:cubicBezTo>
                  <a:cubicBezTo>
                    <a:pt x="1737" y="2237"/>
                    <a:pt x="2237" y="1736"/>
                    <a:pt x="2237" y="1118"/>
                  </a:cubicBezTo>
                  <a:cubicBezTo>
                    <a:pt x="2237" y="501"/>
                    <a:pt x="1737" y="1"/>
                    <a:pt x="11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4" name="Google Shape;10634;p49"/>
          <p:cNvGrpSpPr/>
          <p:nvPr/>
        </p:nvGrpSpPr>
        <p:grpSpPr>
          <a:xfrm>
            <a:off x="8098774" y="1820192"/>
            <a:ext cx="349968" cy="2052568"/>
            <a:chOff x="1037125" y="2236325"/>
            <a:chExt cx="149100" cy="874475"/>
          </a:xfrm>
        </p:grpSpPr>
        <p:sp>
          <p:nvSpPr>
            <p:cNvPr id="10635" name="Google Shape;10635;p49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6" name="Google Shape;10636;p49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7" name="Google Shape;10637;p49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8" name="Google Shape;10638;p49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9" name="Google Shape;10639;p49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0" name="Google Shape;10640;p49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1" name="Google Shape;10641;p49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2" name="Google Shape;10642;p49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3" name="Google Shape;10643;p49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4" name="Google Shape;10644;p49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5" name="Google Shape;10645;p49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6" name="Google Shape;10646;p49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7" name="Google Shape;10647;p49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8" name="Google Shape;10648;p49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9" name="Google Shape;10649;p49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0" name="Google Shape;10650;p49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1" name="Google Shape;10651;p49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2" name="Google Shape;10652;p49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3" name="Google Shape;10653;p49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4" name="Google Shape;10654;p49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5" name="Google Shape;10655;p49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6" name="Google Shape;10656;p49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7" name="Google Shape;10657;p49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8" name="Google Shape;10658;p49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9" name="Google Shape;10659;p49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0" name="Google Shape;10660;p49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1" name="Google Shape;10661;p49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2" name="Google Shape;10662;p49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3" name="Google Shape;10663;p49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4" name="Google Shape;10664;p49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5" name="Google Shape;10665;p49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6" name="Google Shape;10666;p49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7" name="Google Shape;10667;p49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8" name="Google Shape;10668;p49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9" name="Google Shape;10669;p49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0" name="Google Shape;10670;p49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71" name="Google Shape;10671;p49"/>
          <p:cNvSpPr/>
          <p:nvPr/>
        </p:nvSpPr>
        <p:spPr>
          <a:xfrm>
            <a:off x="8143950" y="-429927"/>
            <a:ext cx="1891083" cy="1891083"/>
          </a:xfrm>
          <a:custGeom>
            <a:avLst/>
            <a:gdLst/>
            <a:ahLst/>
            <a:cxnLst/>
            <a:rect l="l" t="t" r="r" b="b"/>
            <a:pathLst>
              <a:path w="55702" h="55702" extrusionOk="0">
                <a:moveTo>
                  <a:pt x="27851" y="210"/>
                </a:moveTo>
                <a:cubicBezTo>
                  <a:pt x="43093" y="210"/>
                  <a:pt x="55493" y="12609"/>
                  <a:pt x="55493" y="27851"/>
                </a:cubicBezTo>
                <a:cubicBezTo>
                  <a:pt x="55493" y="43093"/>
                  <a:pt x="43093" y="55493"/>
                  <a:pt x="27851" y="55493"/>
                </a:cubicBezTo>
                <a:cubicBezTo>
                  <a:pt x="12609" y="55493"/>
                  <a:pt x="210" y="43093"/>
                  <a:pt x="210" y="27851"/>
                </a:cubicBezTo>
                <a:cubicBezTo>
                  <a:pt x="210" y="12609"/>
                  <a:pt x="12609" y="210"/>
                  <a:pt x="27851" y="210"/>
                </a:cubicBezTo>
                <a:close/>
                <a:moveTo>
                  <a:pt x="27851" y="1"/>
                </a:moveTo>
                <a:cubicBezTo>
                  <a:pt x="12494" y="1"/>
                  <a:pt x="0" y="12494"/>
                  <a:pt x="0" y="27851"/>
                </a:cubicBezTo>
                <a:cubicBezTo>
                  <a:pt x="0" y="43208"/>
                  <a:pt x="12494" y="55702"/>
                  <a:pt x="27851" y="55702"/>
                </a:cubicBezTo>
                <a:cubicBezTo>
                  <a:pt x="43208" y="55702"/>
                  <a:pt x="55702" y="43208"/>
                  <a:pt x="55702" y="27851"/>
                </a:cubicBezTo>
                <a:cubicBezTo>
                  <a:pt x="55702" y="12494"/>
                  <a:pt x="43208" y="1"/>
                  <a:pt x="278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2" name="Google Shape;10672;p49"/>
          <p:cNvSpPr/>
          <p:nvPr/>
        </p:nvSpPr>
        <p:spPr>
          <a:xfrm>
            <a:off x="8408325" y="-447242"/>
            <a:ext cx="1737934" cy="1644029"/>
          </a:xfrm>
          <a:custGeom>
            <a:avLst/>
            <a:gdLst/>
            <a:ahLst/>
            <a:cxnLst/>
            <a:rect l="l" t="t" r="r" b="b"/>
            <a:pathLst>
              <a:path w="51191" h="48425" extrusionOk="0">
                <a:moveTo>
                  <a:pt x="20064" y="1"/>
                </a:moveTo>
                <a:cubicBezTo>
                  <a:pt x="12798" y="1"/>
                  <a:pt x="5532" y="2766"/>
                  <a:pt x="0" y="8298"/>
                </a:cubicBezTo>
                <a:lnTo>
                  <a:pt x="889" y="9186"/>
                </a:lnTo>
                <a:cubicBezTo>
                  <a:pt x="6175" y="3899"/>
                  <a:pt x="13120" y="1256"/>
                  <a:pt x="20064" y="1256"/>
                </a:cubicBezTo>
                <a:cubicBezTo>
                  <a:pt x="27009" y="1256"/>
                  <a:pt x="33953" y="3899"/>
                  <a:pt x="39240" y="9186"/>
                </a:cubicBezTo>
                <a:cubicBezTo>
                  <a:pt x="49813" y="19759"/>
                  <a:pt x="49813" y="36964"/>
                  <a:pt x="39240" y="47537"/>
                </a:cubicBezTo>
                <a:lnTo>
                  <a:pt x="40128" y="48425"/>
                </a:lnTo>
                <a:cubicBezTo>
                  <a:pt x="51191" y="37361"/>
                  <a:pt x="51191" y="19360"/>
                  <a:pt x="40128" y="8298"/>
                </a:cubicBezTo>
                <a:cubicBezTo>
                  <a:pt x="34597" y="2766"/>
                  <a:pt x="27330" y="1"/>
                  <a:pt x="200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73" name="Google Shape;10673;p49"/>
          <p:cNvGrpSpPr/>
          <p:nvPr/>
        </p:nvGrpSpPr>
        <p:grpSpPr>
          <a:xfrm>
            <a:off x="8471164" y="-89812"/>
            <a:ext cx="1236640" cy="1210852"/>
            <a:chOff x="236475" y="527300"/>
            <a:chExt cx="1124525" cy="1101075"/>
          </a:xfrm>
        </p:grpSpPr>
        <p:sp>
          <p:nvSpPr>
            <p:cNvPr id="10674" name="Google Shape;10674;p49"/>
            <p:cNvSpPr/>
            <p:nvPr/>
          </p:nvSpPr>
          <p:spPr>
            <a:xfrm>
              <a:off x="4352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5" name="Google Shape;10675;p49"/>
            <p:cNvSpPr/>
            <p:nvPr/>
          </p:nvSpPr>
          <p:spPr>
            <a:xfrm>
              <a:off x="4750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6" name="Google Shape;10676;p49"/>
            <p:cNvSpPr/>
            <p:nvPr/>
          </p:nvSpPr>
          <p:spPr>
            <a:xfrm>
              <a:off x="5147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7" name="Google Shape;10677;p49"/>
            <p:cNvSpPr/>
            <p:nvPr/>
          </p:nvSpPr>
          <p:spPr>
            <a:xfrm>
              <a:off x="5545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8" name="Google Shape;10678;p49"/>
            <p:cNvSpPr/>
            <p:nvPr/>
          </p:nvSpPr>
          <p:spPr>
            <a:xfrm>
              <a:off x="594250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9" name="Google Shape;10679;p49"/>
            <p:cNvSpPr/>
            <p:nvPr/>
          </p:nvSpPr>
          <p:spPr>
            <a:xfrm>
              <a:off x="63402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0" name="Google Shape;10680;p49"/>
            <p:cNvSpPr/>
            <p:nvPr/>
          </p:nvSpPr>
          <p:spPr>
            <a:xfrm>
              <a:off x="67377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1" name="Google Shape;10681;p49"/>
            <p:cNvSpPr/>
            <p:nvPr/>
          </p:nvSpPr>
          <p:spPr>
            <a:xfrm>
              <a:off x="71352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2" name="Google Shape;10682;p49"/>
            <p:cNvSpPr/>
            <p:nvPr/>
          </p:nvSpPr>
          <p:spPr>
            <a:xfrm>
              <a:off x="7533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3" name="Google Shape;10683;p49"/>
            <p:cNvSpPr/>
            <p:nvPr/>
          </p:nvSpPr>
          <p:spPr>
            <a:xfrm>
              <a:off x="793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4" name="Google Shape;10684;p49"/>
            <p:cNvSpPr/>
            <p:nvPr/>
          </p:nvSpPr>
          <p:spPr>
            <a:xfrm>
              <a:off x="832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5" name="Google Shape;10685;p49"/>
            <p:cNvSpPr/>
            <p:nvPr/>
          </p:nvSpPr>
          <p:spPr>
            <a:xfrm>
              <a:off x="8725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6" name="Google Shape;10686;p49"/>
            <p:cNvSpPr/>
            <p:nvPr/>
          </p:nvSpPr>
          <p:spPr>
            <a:xfrm>
              <a:off x="9123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7" name="Google Shape;10687;p49"/>
            <p:cNvSpPr/>
            <p:nvPr/>
          </p:nvSpPr>
          <p:spPr>
            <a:xfrm>
              <a:off x="952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8" name="Google Shape;10688;p49"/>
            <p:cNvSpPr/>
            <p:nvPr/>
          </p:nvSpPr>
          <p:spPr>
            <a:xfrm>
              <a:off x="991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9" name="Google Shape;10689;p49"/>
            <p:cNvSpPr/>
            <p:nvPr/>
          </p:nvSpPr>
          <p:spPr>
            <a:xfrm>
              <a:off x="103157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9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0" name="Google Shape;10690;p49"/>
            <p:cNvSpPr/>
            <p:nvPr/>
          </p:nvSpPr>
          <p:spPr>
            <a:xfrm>
              <a:off x="10713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1" name="Google Shape;10691;p49"/>
            <p:cNvSpPr/>
            <p:nvPr/>
          </p:nvSpPr>
          <p:spPr>
            <a:xfrm>
              <a:off x="11111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2" name="Google Shape;10692;p49"/>
            <p:cNvSpPr/>
            <p:nvPr/>
          </p:nvSpPr>
          <p:spPr>
            <a:xfrm>
              <a:off x="11508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3" name="Google Shape;10693;p49"/>
            <p:cNvSpPr/>
            <p:nvPr/>
          </p:nvSpPr>
          <p:spPr>
            <a:xfrm>
              <a:off x="3971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4" name="Google Shape;10694;p49"/>
            <p:cNvSpPr/>
            <p:nvPr/>
          </p:nvSpPr>
          <p:spPr>
            <a:xfrm>
              <a:off x="43525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5" name="Google Shape;10695;p49"/>
            <p:cNvSpPr/>
            <p:nvPr/>
          </p:nvSpPr>
          <p:spPr>
            <a:xfrm>
              <a:off x="47500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6" name="Google Shape;10696;p49"/>
            <p:cNvSpPr/>
            <p:nvPr/>
          </p:nvSpPr>
          <p:spPr>
            <a:xfrm>
              <a:off x="51642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7" name="Google Shape;10697;p49"/>
            <p:cNvSpPr/>
            <p:nvPr/>
          </p:nvSpPr>
          <p:spPr>
            <a:xfrm>
              <a:off x="5545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8" name="Google Shape;10698;p49"/>
            <p:cNvSpPr/>
            <p:nvPr/>
          </p:nvSpPr>
          <p:spPr>
            <a:xfrm>
              <a:off x="595925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9" name="Google Shape;10699;p49"/>
            <p:cNvSpPr/>
            <p:nvPr/>
          </p:nvSpPr>
          <p:spPr>
            <a:xfrm>
              <a:off x="63402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0" name="Google Shape;10700;p49"/>
            <p:cNvSpPr/>
            <p:nvPr/>
          </p:nvSpPr>
          <p:spPr>
            <a:xfrm>
              <a:off x="67377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1" name="Google Shape;10701;p49"/>
            <p:cNvSpPr/>
            <p:nvPr/>
          </p:nvSpPr>
          <p:spPr>
            <a:xfrm>
              <a:off x="4750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2" name="Google Shape;10702;p49"/>
            <p:cNvSpPr/>
            <p:nvPr/>
          </p:nvSpPr>
          <p:spPr>
            <a:xfrm>
              <a:off x="5147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3" name="Google Shape;10703;p49"/>
            <p:cNvSpPr/>
            <p:nvPr/>
          </p:nvSpPr>
          <p:spPr>
            <a:xfrm>
              <a:off x="5545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4" name="Google Shape;10704;p49"/>
            <p:cNvSpPr/>
            <p:nvPr/>
          </p:nvSpPr>
          <p:spPr>
            <a:xfrm>
              <a:off x="594250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5" name="Google Shape;10705;p49"/>
            <p:cNvSpPr/>
            <p:nvPr/>
          </p:nvSpPr>
          <p:spPr>
            <a:xfrm>
              <a:off x="63402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6" name="Google Shape;10706;p49"/>
            <p:cNvSpPr/>
            <p:nvPr/>
          </p:nvSpPr>
          <p:spPr>
            <a:xfrm>
              <a:off x="67377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7" name="Google Shape;10707;p49"/>
            <p:cNvSpPr/>
            <p:nvPr/>
          </p:nvSpPr>
          <p:spPr>
            <a:xfrm>
              <a:off x="71352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8" name="Google Shape;10708;p49"/>
            <p:cNvSpPr/>
            <p:nvPr/>
          </p:nvSpPr>
          <p:spPr>
            <a:xfrm>
              <a:off x="7533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9" name="Google Shape;10709;p49"/>
            <p:cNvSpPr/>
            <p:nvPr/>
          </p:nvSpPr>
          <p:spPr>
            <a:xfrm>
              <a:off x="793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0" name="Google Shape;10710;p49"/>
            <p:cNvSpPr/>
            <p:nvPr/>
          </p:nvSpPr>
          <p:spPr>
            <a:xfrm>
              <a:off x="832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1" name="Google Shape;10711;p49"/>
            <p:cNvSpPr/>
            <p:nvPr/>
          </p:nvSpPr>
          <p:spPr>
            <a:xfrm>
              <a:off x="8725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2" name="Google Shape;10712;p49"/>
            <p:cNvSpPr/>
            <p:nvPr/>
          </p:nvSpPr>
          <p:spPr>
            <a:xfrm>
              <a:off x="9123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3" name="Google Shape;10713;p49"/>
            <p:cNvSpPr/>
            <p:nvPr/>
          </p:nvSpPr>
          <p:spPr>
            <a:xfrm>
              <a:off x="952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4" name="Google Shape;10714;p49"/>
            <p:cNvSpPr/>
            <p:nvPr/>
          </p:nvSpPr>
          <p:spPr>
            <a:xfrm>
              <a:off x="991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5" name="Google Shape;10715;p49"/>
            <p:cNvSpPr/>
            <p:nvPr/>
          </p:nvSpPr>
          <p:spPr>
            <a:xfrm>
              <a:off x="103157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6" name="Google Shape;10716;p49"/>
            <p:cNvSpPr/>
            <p:nvPr/>
          </p:nvSpPr>
          <p:spPr>
            <a:xfrm>
              <a:off x="10713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7" name="Google Shape;10717;p49"/>
            <p:cNvSpPr/>
            <p:nvPr/>
          </p:nvSpPr>
          <p:spPr>
            <a:xfrm>
              <a:off x="11111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8" name="Google Shape;10718;p49"/>
            <p:cNvSpPr/>
            <p:nvPr/>
          </p:nvSpPr>
          <p:spPr>
            <a:xfrm>
              <a:off x="7152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9" name="Google Shape;10719;p49"/>
            <p:cNvSpPr/>
            <p:nvPr/>
          </p:nvSpPr>
          <p:spPr>
            <a:xfrm>
              <a:off x="7533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0" name="Google Shape;10720;p49"/>
            <p:cNvSpPr/>
            <p:nvPr/>
          </p:nvSpPr>
          <p:spPr>
            <a:xfrm>
              <a:off x="794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1" name="Google Shape;10721;p49"/>
            <p:cNvSpPr/>
            <p:nvPr/>
          </p:nvSpPr>
          <p:spPr>
            <a:xfrm>
              <a:off x="83282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2" name="Google Shape;10722;p49"/>
            <p:cNvSpPr/>
            <p:nvPr/>
          </p:nvSpPr>
          <p:spPr>
            <a:xfrm>
              <a:off x="87257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3" name="Google Shape;10723;p49"/>
            <p:cNvSpPr/>
            <p:nvPr/>
          </p:nvSpPr>
          <p:spPr>
            <a:xfrm>
              <a:off x="9139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4" name="Google Shape;10724;p49"/>
            <p:cNvSpPr/>
            <p:nvPr/>
          </p:nvSpPr>
          <p:spPr>
            <a:xfrm>
              <a:off x="953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5" name="Google Shape;10725;p49"/>
            <p:cNvSpPr/>
            <p:nvPr/>
          </p:nvSpPr>
          <p:spPr>
            <a:xfrm>
              <a:off x="9934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6" name="Google Shape;10726;p49"/>
            <p:cNvSpPr/>
            <p:nvPr/>
          </p:nvSpPr>
          <p:spPr>
            <a:xfrm>
              <a:off x="10332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7" name="Google Shape;10727;p49"/>
            <p:cNvSpPr/>
            <p:nvPr/>
          </p:nvSpPr>
          <p:spPr>
            <a:xfrm>
              <a:off x="107297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8" name="Google Shape;10728;p49"/>
            <p:cNvSpPr/>
            <p:nvPr/>
          </p:nvSpPr>
          <p:spPr>
            <a:xfrm>
              <a:off x="11127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9" name="Google Shape;10729;p49"/>
            <p:cNvSpPr/>
            <p:nvPr/>
          </p:nvSpPr>
          <p:spPr>
            <a:xfrm>
              <a:off x="1152500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0" name="Google Shape;10730;p49"/>
            <p:cNvSpPr/>
            <p:nvPr/>
          </p:nvSpPr>
          <p:spPr>
            <a:xfrm>
              <a:off x="119227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1" name="Google Shape;10731;p49"/>
            <p:cNvSpPr/>
            <p:nvPr/>
          </p:nvSpPr>
          <p:spPr>
            <a:xfrm>
              <a:off x="355750" y="14140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2" name="Google Shape;10732;p49"/>
            <p:cNvSpPr/>
            <p:nvPr/>
          </p:nvSpPr>
          <p:spPr>
            <a:xfrm>
              <a:off x="3971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3" name="Google Shape;10733;p49"/>
            <p:cNvSpPr/>
            <p:nvPr/>
          </p:nvSpPr>
          <p:spPr>
            <a:xfrm>
              <a:off x="43525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4" name="Google Shape;10734;p49"/>
            <p:cNvSpPr/>
            <p:nvPr/>
          </p:nvSpPr>
          <p:spPr>
            <a:xfrm>
              <a:off x="47500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5" name="Google Shape;10735;p49"/>
            <p:cNvSpPr/>
            <p:nvPr/>
          </p:nvSpPr>
          <p:spPr>
            <a:xfrm>
              <a:off x="5164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6" name="Google Shape;10736;p49"/>
            <p:cNvSpPr/>
            <p:nvPr/>
          </p:nvSpPr>
          <p:spPr>
            <a:xfrm>
              <a:off x="5545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7" name="Google Shape;10737;p49"/>
            <p:cNvSpPr/>
            <p:nvPr/>
          </p:nvSpPr>
          <p:spPr>
            <a:xfrm>
              <a:off x="595925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8" name="Google Shape;10738;p49"/>
            <p:cNvSpPr/>
            <p:nvPr/>
          </p:nvSpPr>
          <p:spPr>
            <a:xfrm>
              <a:off x="63402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9" name="Google Shape;10739;p49"/>
            <p:cNvSpPr/>
            <p:nvPr/>
          </p:nvSpPr>
          <p:spPr>
            <a:xfrm>
              <a:off x="67377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0" name="Google Shape;10740;p49"/>
            <p:cNvSpPr/>
            <p:nvPr/>
          </p:nvSpPr>
          <p:spPr>
            <a:xfrm>
              <a:off x="7152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1" name="Google Shape;10741;p49"/>
            <p:cNvSpPr/>
            <p:nvPr/>
          </p:nvSpPr>
          <p:spPr>
            <a:xfrm>
              <a:off x="7533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2" name="Google Shape;10742;p49"/>
            <p:cNvSpPr/>
            <p:nvPr/>
          </p:nvSpPr>
          <p:spPr>
            <a:xfrm>
              <a:off x="794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3" name="Google Shape;10743;p49"/>
            <p:cNvSpPr/>
            <p:nvPr/>
          </p:nvSpPr>
          <p:spPr>
            <a:xfrm>
              <a:off x="83282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4" name="Google Shape;10744;p49"/>
            <p:cNvSpPr/>
            <p:nvPr/>
          </p:nvSpPr>
          <p:spPr>
            <a:xfrm>
              <a:off x="87257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5" name="Google Shape;10745;p49"/>
            <p:cNvSpPr/>
            <p:nvPr/>
          </p:nvSpPr>
          <p:spPr>
            <a:xfrm>
              <a:off x="9139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6" name="Google Shape;10746;p49"/>
            <p:cNvSpPr/>
            <p:nvPr/>
          </p:nvSpPr>
          <p:spPr>
            <a:xfrm>
              <a:off x="953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7" name="Google Shape;10747;p49"/>
            <p:cNvSpPr/>
            <p:nvPr/>
          </p:nvSpPr>
          <p:spPr>
            <a:xfrm>
              <a:off x="9934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8" name="Google Shape;10748;p49"/>
            <p:cNvSpPr/>
            <p:nvPr/>
          </p:nvSpPr>
          <p:spPr>
            <a:xfrm>
              <a:off x="10332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9" name="Google Shape;10749;p49"/>
            <p:cNvSpPr/>
            <p:nvPr/>
          </p:nvSpPr>
          <p:spPr>
            <a:xfrm>
              <a:off x="107297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0" name="Google Shape;10750;p49"/>
            <p:cNvSpPr/>
            <p:nvPr/>
          </p:nvSpPr>
          <p:spPr>
            <a:xfrm>
              <a:off x="11127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1" name="Google Shape;10751;p49"/>
            <p:cNvSpPr/>
            <p:nvPr/>
          </p:nvSpPr>
          <p:spPr>
            <a:xfrm>
              <a:off x="1152500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2" name="Google Shape;10752;p49"/>
            <p:cNvSpPr/>
            <p:nvPr/>
          </p:nvSpPr>
          <p:spPr>
            <a:xfrm>
              <a:off x="119227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3" name="Google Shape;10753;p49"/>
            <p:cNvSpPr/>
            <p:nvPr/>
          </p:nvSpPr>
          <p:spPr>
            <a:xfrm>
              <a:off x="12320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4" name="Google Shape;10754;p49"/>
            <p:cNvSpPr/>
            <p:nvPr/>
          </p:nvSpPr>
          <p:spPr>
            <a:xfrm>
              <a:off x="35575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5" name="Google Shape;10755;p49"/>
            <p:cNvSpPr/>
            <p:nvPr/>
          </p:nvSpPr>
          <p:spPr>
            <a:xfrm>
              <a:off x="3971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6" name="Google Shape;10756;p49"/>
            <p:cNvSpPr/>
            <p:nvPr/>
          </p:nvSpPr>
          <p:spPr>
            <a:xfrm>
              <a:off x="435250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7" name="Google Shape;10757;p49"/>
            <p:cNvSpPr/>
            <p:nvPr/>
          </p:nvSpPr>
          <p:spPr>
            <a:xfrm>
              <a:off x="47500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8" name="Google Shape;10758;p49"/>
            <p:cNvSpPr/>
            <p:nvPr/>
          </p:nvSpPr>
          <p:spPr>
            <a:xfrm>
              <a:off x="5164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9" name="Google Shape;10759;p49"/>
            <p:cNvSpPr/>
            <p:nvPr/>
          </p:nvSpPr>
          <p:spPr>
            <a:xfrm>
              <a:off x="554500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0" name="Google Shape;10760;p49"/>
            <p:cNvSpPr/>
            <p:nvPr/>
          </p:nvSpPr>
          <p:spPr>
            <a:xfrm>
              <a:off x="595925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1" name="Google Shape;10761;p49"/>
            <p:cNvSpPr/>
            <p:nvPr/>
          </p:nvSpPr>
          <p:spPr>
            <a:xfrm>
              <a:off x="634025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2" name="Google Shape;10762;p49"/>
            <p:cNvSpPr/>
            <p:nvPr/>
          </p:nvSpPr>
          <p:spPr>
            <a:xfrm>
              <a:off x="673775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3" name="Google Shape;10763;p49"/>
            <p:cNvSpPr/>
            <p:nvPr/>
          </p:nvSpPr>
          <p:spPr>
            <a:xfrm>
              <a:off x="7152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4" name="Google Shape;10764;p49"/>
            <p:cNvSpPr/>
            <p:nvPr/>
          </p:nvSpPr>
          <p:spPr>
            <a:xfrm>
              <a:off x="753300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5" name="Google Shape;10765;p49"/>
            <p:cNvSpPr/>
            <p:nvPr/>
          </p:nvSpPr>
          <p:spPr>
            <a:xfrm>
              <a:off x="794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6" name="Google Shape;10766;p49"/>
            <p:cNvSpPr/>
            <p:nvPr/>
          </p:nvSpPr>
          <p:spPr>
            <a:xfrm>
              <a:off x="832825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7" name="Google Shape;10767;p49"/>
            <p:cNvSpPr/>
            <p:nvPr/>
          </p:nvSpPr>
          <p:spPr>
            <a:xfrm>
              <a:off x="872575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8" name="Google Shape;10768;p49"/>
            <p:cNvSpPr/>
            <p:nvPr/>
          </p:nvSpPr>
          <p:spPr>
            <a:xfrm>
              <a:off x="9139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9" name="Google Shape;10769;p49"/>
            <p:cNvSpPr/>
            <p:nvPr/>
          </p:nvSpPr>
          <p:spPr>
            <a:xfrm>
              <a:off x="953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0" name="Google Shape;10770;p49"/>
            <p:cNvSpPr/>
            <p:nvPr/>
          </p:nvSpPr>
          <p:spPr>
            <a:xfrm>
              <a:off x="9934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1" name="Google Shape;10771;p49"/>
            <p:cNvSpPr/>
            <p:nvPr/>
          </p:nvSpPr>
          <p:spPr>
            <a:xfrm>
              <a:off x="10332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2" name="Google Shape;10772;p49"/>
            <p:cNvSpPr/>
            <p:nvPr/>
          </p:nvSpPr>
          <p:spPr>
            <a:xfrm>
              <a:off x="107297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3" name="Google Shape;10773;p49"/>
            <p:cNvSpPr/>
            <p:nvPr/>
          </p:nvSpPr>
          <p:spPr>
            <a:xfrm>
              <a:off x="11127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4" name="Google Shape;10774;p49"/>
            <p:cNvSpPr/>
            <p:nvPr/>
          </p:nvSpPr>
          <p:spPr>
            <a:xfrm>
              <a:off x="1152500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5" name="Google Shape;10775;p49"/>
            <p:cNvSpPr/>
            <p:nvPr/>
          </p:nvSpPr>
          <p:spPr>
            <a:xfrm>
              <a:off x="119227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6" name="Google Shape;10776;p49"/>
            <p:cNvSpPr/>
            <p:nvPr/>
          </p:nvSpPr>
          <p:spPr>
            <a:xfrm>
              <a:off x="12320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7" name="Google Shape;10777;p49"/>
            <p:cNvSpPr/>
            <p:nvPr/>
          </p:nvSpPr>
          <p:spPr>
            <a:xfrm>
              <a:off x="3176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8" name="Google Shape;10778;p49"/>
            <p:cNvSpPr/>
            <p:nvPr/>
          </p:nvSpPr>
          <p:spPr>
            <a:xfrm>
              <a:off x="3557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9" name="Google Shape;10779;p49"/>
            <p:cNvSpPr/>
            <p:nvPr/>
          </p:nvSpPr>
          <p:spPr>
            <a:xfrm>
              <a:off x="3971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0" name="Google Shape;10780;p49"/>
            <p:cNvSpPr/>
            <p:nvPr/>
          </p:nvSpPr>
          <p:spPr>
            <a:xfrm>
              <a:off x="4352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1" name="Google Shape;10781;p49"/>
            <p:cNvSpPr/>
            <p:nvPr/>
          </p:nvSpPr>
          <p:spPr>
            <a:xfrm>
              <a:off x="47500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2" name="Google Shape;10782;p49"/>
            <p:cNvSpPr/>
            <p:nvPr/>
          </p:nvSpPr>
          <p:spPr>
            <a:xfrm>
              <a:off x="5164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3" name="Google Shape;10783;p49"/>
            <p:cNvSpPr/>
            <p:nvPr/>
          </p:nvSpPr>
          <p:spPr>
            <a:xfrm>
              <a:off x="5545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4" name="Google Shape;10784;p49"/>
            <p:cNvSpPr/>
            <p:nvPr/>
          </p:nvSpPr>
          <p:spPr>
            <a:xfrm>
              <a:off x="595925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5" name="Google Shape;10785;p49"/>
            <p:cNvSpPr/>
            <p:nvPr/>
          </p:nvSpPr>
          <p:spPr>
            <a:xfrm>
              <a:off x="63402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6" name="Google Shape;10786;p49"/>
            <p:cNvSpPr/>
            <p:nvPr/>
          </p:nvSpPr>
          <p:spPr>
            <a:xfrm>
              <a:off x="67377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7" name="Google Shape;10787;p49"/>
            <p:cNvSpPr/>
            <p:nvPr/>
          </p:nvSpPr>
          <p:spPr>
            <a:xfrm>
              <a:off x="7152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8" name="Google Shape;10788;p49"/>
            <p:cNvSpPr/>
            <p:nvPr/>
          </p:nvSpPr>
          <p:spPr>
            <a:xfrm>
              <a:off x="7533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9" name="Google Shape;10789;p49"/>
            <p:cNvSpPr/>
            <p:nvPr/>
          </p:nvSpPr>
          <p:spPr>
            <a:xfrm>
              <a:off x="794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0" name="Google Shape;10790;p49"/>
            <p:cNvSpPr/>
            <p:nvPr/>
          </p:nvSpPr>
          <p:spPr>
            <a:xfrm>
              <a:off x="83282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1" name="Google Shape;10791;p49"/>
            <p:cNvSpPr/>
            <p:nvPr/>
          </p:nvSpPr>
          <p:spPr>
            <a:xfrm>
              <a:off x="87257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2" name="Google Shape;10792;p49"/>
            <p:cNvSpPr/>
            <p:nvPr/>
          </p:nvSpPr>
          <p:spPr>
            <a:xfrm>
              <a:off x="9139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3" name="Google Shape;10793;p49"/>
            <p:cNvSpPr/>
            <p:nvPr/>
          </p:nvSpPr>
          <p:spPr>
            <a:xfrm>
              <a:off x="953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4" name="Google Shape;10794;p49"/>
            <p:cNvSpPr/>
            <p:nvPr/>
          </p:nvSpPr>
          <p:spPr>
            <a:xfrm>
              <a:off x="9934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5" name="Google Shape;10795;p49"/>
            <p:cNvSpPr/>
            <p:nvPr/>
          </p:nvSpPr>
          <p:spPr>
            <a:xfrm>
              <a:off x="10332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6" name="Google Shape;10796;p49"/>
            <p:cNvSpPr/>
            <p:nvPr/>
          </p:nvSpPr>
          <p:spPr>
            <a:xfrm>
              <a:off x="10729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7" name="Google Shape;10797;p49"/>
            <p:cNvSpPr/>
            <p:nvPr/>
          </p:nvSpPr>
          <p:spPr>
            <a:xfrm>
              <a:off x="11127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8" name="Google Shape;10798;p49"/>
            <p:cNvSpPr/>
            <p:nvPr/>
          </p:nvSpPr>
          <p:spPr>
            <a:xfrm>
              <a:off x="1152500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9" name="Google Shape;10799;p49"/>
            <p:cNvSpPr/>
            <p:nvPr/>
          </p:nvSpPr>
          <p:spPr>
            <a:xfrm>
              <a:off x="119227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0" name="Google Shape;10800;p49"/>
            <p:cNvSpPr/>
            <p:nvPr/>
          </p:nvSpPr>
          <p:spPr>
            <a:xfrm>
              <a:off x="12320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1" name="Google Shape;10801;p49"/>
            <p:cNvSpPr/>
            <p:nvPr/>
          </p:nvSpPr>
          <p:spPr>
            <a:xfrm>
              <a:off x="3176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2" name="Google Shape;10802;p49"/>
            <p:cNvSpPr/>
            <p:nvPr/>
          </p:nvSpPr>
          <p:spPr>
            <a:xfrm>
              <a:off x="3557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3" name="Google Shape;10803;p49"/>
            <p:cNvSpPr/>
            <p:nvPr/>
          </p:nvSpPr>
          <p:spPr>
            <a:xfrm>
              <a:off x="3971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3"/>
                    <a:pt x="88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4" name="Google Shape;10804;p49"/>
            <p:cNvSpPr/>
            <p:nvPr/>
          </p:nvSpPr>
          <p:spPr>
            <a:xfrm>
              <a:off x="4352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5" name="Google Shape;10805;p49"/>
            <p:cNvSpPr/>
            <p:nvPr/>
          </p:nvSpPr>
          <p:spPr>
            <a:xfrm>
              <a:off x="47500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6" name="Google Shape;10806;p49"/>
            <p:cNvSpPr/>
            <p:nvPr/>
          </p:nvSpPr>
          <p:spPr>
            <a:xfrm>
              <a:off x="5164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7" name="Google Shape;10807;p49"/>
            <p:cNvSpPr/>
            <p:nvPr/>
          </p:nvSpPr>
          <p:spPr>
            <a:xfrm>
              <a:off x="5545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8" name="Google Shape;10808;p49"/>
            <p:cNvSpPr/>
            <p:nvPr/>
          </p:nvSpPr>
          <p:spPr>
            <a:xfrm>
              <a:off x="595925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9" name="Google Shape;10809;p49"/>
            <p:cNvSpPr/>
            <p:nvPr/>
          </p:nvSpPr>
          <p:spPr>
            <a:xfrm>
              <a:off x="63402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0" name="Google Shape;10810;p49"/>
            <p:cNvSpPr/>
            <p:nvPr/>
          </p:nvSpPr>
          <p:spPr>
            <a:xfrm>
              <a:off x="67377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1" name="Google Shape;10811;p49"/>
            <p:cNvSpPr/>
            <p:nvPr/>
          </p:nvSpPr>
          <p:spPr>
            <a:xfrm>
              <a:off x="7152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2" name="Google Shape;10812;p49"/>
            <p:cNvSpPr/>
            <p:nvPr/>
          </p:nvSpPr>
          <p:spPr>
            <a:xfrm>
              <a:off x="7533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3" name="Google Shape;10813;p49"/>
            <p:cNvSpPr/>
            <p:nvPr/>
          </p:nvSpPr>
          <p:spPr>
            <a:xfrm>
              <a:off x="794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4" name="Google Shape;10814;p49"/>
            <p:cNvSpPr/>
            <p:nvPr/>
          </p:nvSpPr>
          <p:spPr>
            <a:xfrm>
              <a:off x="83282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9"/>
                    <a:pt x="366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5" name="Google Shape;10815;p49"/>
            <p:cNvSpPr/>
            <p:nvPr/>
          </p:nvSpPr>
          <p:spPr>
            <a:xfrm>
              <a:off x="87257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6" name="Google Shape;10816;p49"/>
            <p:cNvSpPr/>
            <p:nvPr/>
          </p:nvSpPr>
          <p:spPr>
            <a:xfrm>
              <a:off x="9139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7" name="Google Shape;10817;p49"/>
            <p:cNvSpPr/>
            <p:nvPr/>
          </p:nvSpPr>
          <p:spPr>
            <a:xfrm>
              <a:off x="953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8" name="Google Shape;10818;p49"/>
            <p:cNvSpPr/>
            <p:nvPr/>
          </p:nvSpPr>
          <p:spPr>
            <a:xfrm>
              <a:off x="9934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3" y="389"/>
                    <a:pt x="389" y="303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9" name="Google Shape;10819;p49"/>
            <p:cNvSpPr/>
            <p:nvPr/>
          </p:nvSpPr>
          <p:spPr>
            <a:xfrm>
              <a:off x="10332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0" name="Google Shape;10820;p49"/>
            <p:cNvSpPr/>
            <p:nvPr/>
          </p:nvSpPr>
          <p:spPr>
            <a:xfrm>
              <a:off x="10729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1" name="Google Shape;10821;p49"/>
            <p:cNvSpPr/>
            <p:nvPr/>
          </p:nvSpPr>
          <p:spPr>
            <a:xfrm>
              <a:off x="11127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2" name="Google Shape;10822;p49"/>
            <p:cNvSpPr/>
            <p:nvPr/>
          </p:nvSpPr>
          <p:spPr>
            <a:xfrm>
              <a:off x="1152500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8" y="303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3" name="Google Shape;10823;p49"/>
            <p:cNvSpPr/>
            <p:nvPr/>
          </p:nvSpPr>
          <p:spPr>
            <a:xfrm>
              <a:off x="119227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3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4" name="Google Shape;10824;p49"/>
            <p:cNvSpPr/>
            <p:nvPr/>
          </p:nvSpPr>
          <p:spPr>
            <a:xfrm>
              <a:off x="12320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5" name="Google Shape;10825;p49"/>
            <p:cNvSpPr/>
            <p:nvPr/>
          </p:nvSpPr>
          <p:spPr>
            <a:xfrm>
              <a:off x="276225" y="12775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9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6" name="Google Shape;10826;p49"/>
            <p:cNvSpPr/>
            <p:nvPr/>
          </p:nvSpPr>
          <p:spPr>
            <a:xfrm>
              <a:off x="3176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7" name="Google Shape;10827;p49"/>
            <p:cNvSpPr/>
            <p:nvPr/>
          </p:nvSpPr>
          <p:spPr>
            <a:xfrm>
              <a:off x="3557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8" name="Google Shape;10828;p49"/>
            <p:cNvSpPr/>
            <p:nvPr/>
          </p:nvSpPr>
          <p:spPr>
            <a:xfrm>
              <a:off x="3971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9" name="Google Shape;10829;p49"/>
            <p:cNvSpPr/>
            <p:nvPr/>
          </p:nvSpPr>
          <p:spPr>
            <a:xfrm>
              <a:off x="4352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0" name="Google Shape;10830;p49"/>
            <p:cNvSpPr/>
            <p:nvPr/>
          </p:nvSpPr>
          <p:spPr>
            <a:xfrm>
              <a:off x="47500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1" name="Google Shape;10831;p49"/>
            <p:cNvSpPr/>
            <p:nvPr/>
          </p:nvSpPr>
          <p:spPr>
            <a:xfrm>
              <a:off x="5164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2" name="Google Shape;10832;p49"/>
            <p:cNvSpPr/>
            <p:nvPr/>
          </p:nvSpPr>
          <p:spPr>
            <a:xfrm>
              <a:off x="5545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3" name="Google Shape;10833;p49"/>
            <p:cNvSpPr/>
            <p:nvPr/>
          </p:nvSpPr>
          <p:spPr>
            <a:xfrm>
              <a:off x="5959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4" name="Google Shape;10834;p49"/>
            <p:cNvSpPr/>
            <p:nvPr/>
          </p:nvSpPr>
          <p:spPr>
            <a:xfrm>
              <a:off x="63402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5" name="Google Shape;10835;p49"/>
            <p:cNvSpPr/>
            <p:nvPr/>
          </p:nvSpPr>
          <p:spPr>
            <a:xfrm>
              <a:off x="67377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6" name="Google Shape;10836;p49"/>
            <p:cNvSpPr/>
            <p:nvPr/>
          </p:nvSpPr>
          <p:spPr>
            <a:xfrm>
              <a:off x="7152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7" name="Google Shape;10837;p49"/>
            <p:cNvSpPr/>
            <p:nvPr/>
          </p:nvSpPr>
          <p:spPr>
            <a:xfrm>
              <a:off x="7533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8" name="Google Shape;10838;p49"/>
            <p:cNvSpPr/>
            <p:nvPr/>
          </p:nvSpPr>
          <p:spPr>
            <a:xfrm>
              <a:off x="794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9" name="Google Shape;10839;p49"/>
            <p:cNvSpPr/>
            <p:nvPr/>
          </p:nvSpPr>
          <p:spPr>
            <a:xfrm>
              <a:off x="83282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0" name="Google Shape;10840;p49"/>
            <p:cNvSpPr/>
            <p:nvPr/>
          </p:nvSpPr>
          <p:spPr>
            <a:xfrm>
              <a:off x="87257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1" name="Google Shape;10841;p49"/>
            <p:cNvSpPr/>
            <p:nvPr/>
          </p:nvSpPr>
          <p:spPr>
            <a:xfrm>
              <a:off x="9139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2" name="Google Shape;10842;p49"/>
            <p:cNvSpPr/>
            <p:nvPr/>
          </p:nvSpPr>
          <p:spPr>
            <a:xfrm>
              <a:off x="953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3" name="Google Shape;10843;p49"/>
            <p:cNvSpPr/>
            <p:nvPr/>
          </p:nvSpPr>
          <p:spPr>
            <a:xfrm>
              <a:off x="9934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4" name="Google Shape;10844;p49"/>
            <p:cNvSpPr/>
            <p:nvPr/>
          </p:nvSpPr>
          <p:spPr>
            <a:xfrm>
              <a:off x="10332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5" name="Google Shape;10845;p49"/>
            <p:cNvSpPr/>
            <p:nvPr/>
          </p:nvSpPr>
          <p:spPr>
            <a:xfrm>
              <a:off x="10729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6" name="Google Shape;10846;p49"/>
            <p:cNvSpPr/>
            <p:nvPr/>
          </p:nvSpPr>
          <p:spPr>
            <a:xfrm>
              <a:off x="11127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7" name="Google Shape;10847;p49"/>
            <p:cNvSpPr/>
            <p:nvPr/>
          </p:nvSpPr>
          <p:spPr>
            <a:xfrm>
              <a:off x="1152500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8" name="Google Shape;10848;p49"/>
            <p:cNvSpPr/>
            <p:nvPr/>
          </p:nvSpPr>
          <p:spPr>
            <a:xfrm>
              <a:off x="119227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9" name="Google Shape;10849;p49"/>
            <p:cNvSpPr/>
            <p:nvPr/>
          </p:nvSpPr>
          <p:spPr>
            <a:xfrm>
              <a:off x="12320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0" name="Google Shape;10850;p49"/>
            <p:cNvSpPr/>
            <p:nvPr/>
          </p:nvSpPr>
          <p:spPr>
            <a:xfrm>
              <a:off x="276225" y="1243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1" name="Google Shape;10851;p49"/>
            <p:cNvSpPr/>
            <p:nvPr/>
          </p:nvSpPr>
          <p:spPr>
            <a:xfrm>
              <a:off x="3176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2" name="Google Shape;10852;p49"/>
            <p:cNvSpPr/>
            <p:nvPr/>
          </p:nvSpPr>
          <p:spPr>
            <a:xfrm>
              <a:off x="355750" y="1243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3" name="Google Shape;10853;p49"/>
            <p:cNvSpPr/>
            <p:nvPr/>
          </p:nvSpPr>
          <p:spPr>
            <a:xfrm>
              <a:off x="3971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4" name="Google Shape;10854;p49"/>
            <p:cNvSpPr/>
            <p:nvPr/>
          </p:nvSpPr>
          <p:spPr>
            <a:xfrm>
              <a:off x="43525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5" name="Google Shape;10855;p49"/>
            <p:cNvSpPr/>
            <p:nvPr/>
          </p:nvSpPr>
          <p:spPr>
            <a:xfrm>
              <a:off x="47500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6" name="Google Shape;10856;p49"/>
            <p:cNvSpPr/>
            <p:nvPr/>
          </p:nvSpPr>
          <p:spPr>
            <a:xfrm>
              <a:off x="5164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7" name="Google Shape;10857;p49"/>
            <p:cNvSpPr/>
            <p:nvPr/>
          </p:nvSpPr>
          <p:spPr>
            <a:xfrm>
              <a:off x="5545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8" name="Google Shape;10858;p49"/>
            <p:cNvSpPr/>
            <p:nvPr/>
          </p:nvSpPr>
          <p:spPr>
            <a:xfrm>
              <a:off x="5959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9" name="Google Shape;10859;p49"/>
            <p:cNvSpPr/>
            <p:nvPr/>
          </p:nvSpPr>
          <p:spPr>
            <a:xfrm>
              <a:off x="63402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0" name="Google Shape;10860;p49"/>
            <p:cNvSpPr/>
            <p:nvPr/>
          </p:nvSpPr>
          <p:spPr>
            <a:xfrm>
              <a:off x="67377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1" name="Google Shape;10861;p49"/>
            <p:cNvSpPr/>
            <p:nvPr/>
          </p:nvSpPr>
          <p:spPr>
            <a:xfrm>
              <a:off x="7152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2" name="Google Shape;10862;p49"/>
            <p:cNvSpPr/>
            <p:nvPr/>
          </p:nvSpPr>
          <p:spPr>
            <a:xfrm>
              <a:off x="7533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3" name="Google Shape;10863;p49"/>
            <p:cNvSpPr/>
            <p:nvPr/>
          </p:nvSpPr>
          <p:spPr>
            <a:xfrm>
              <a:off x="794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4" name="Google Shape;10864;p49"/>
            <p:cNvSpPr/>
            <p:nvPr/>
          </p:nvSpPr>
          <p:spPr>
            <a:xfrm>
              <a:off x="83282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5" name="Google Shape;10865;p49"/>
            <p:cNvSpPr/>
            <p:nvPr/>
          </p:nvSpPr>
          <p:spPr>
            <a:xfrm>
              <a:off x="87257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6" name="Google Shape;10866;p49"/>
            <p:cNvSpPr/>
            <p:nvPr/>
          </p:nvSpPr>
          <p:spPr>
            <a:xfrm>
              <a:off x="9139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7" name="Google Shape;10867;p49"/>
            <p:cNvSpPr/>
            <p:nvPr/>
          </p:nvSpPr>
          <p:spPr>
            <a:xfrm>
              <a:off x="953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8" name="Google Shape;10868;p49"/>
            <p:cNvSpPr/>
            <p:nvPr/>
          </p:nvSpPr>
          <p:spPr>
            <a:xfrm>
              <a:off x="9934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9" name="Google Shape;10869;p49"/>
            <p:cNvSpPr/>
            <p:nvPr/>
          </p:nvSpPr>
          <p:spPr>
            <a:xfrm>
              <a:off x="10332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0" name="Google Shape;10870;p49"/>
            <p:cNvSpPr/>
            <p:nvPr/>
          </p:nvSpPr>
          <p:spPr>
            <a:xfrm>
              <a:off x="10729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1" name="Google Shape;10871;p49"/>
            <p:cNvSpPr/>
            <p:nvPr/>
          </p:nvSpPr>
          <p:spPr>
            <a:xfrm>
              <a:off x="11127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2" name="Google Shape;10872;p49"/>
            <p:cNvSpPr/>
            <p:nvPr/>
          </p:nvSpPr>
          <p:spPr>
            <a:xfrm>
              <a:off x="1152500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3" name="Google Shape;10873;p49"/>
            <p:cNvSpPr/>
            <p:nvPr/>
          </p:nvSpPr>
          <p:spPr>
            <a:xfrm>
              <a:off x="119227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4" name="Google Shape;10874;p49"/>
            <p:cNvSpPr/>
            <p:nvPr/>
          </p:nvSpPr>
          <p:spPr>
            <a:xfrm>
              <a:off x="12320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5" name="Google Shape;10875;p49"/>
            <p:cNvSpPr/>
            <p:nvPr/>
          </p:nvSpPr>
          <p:spPr>
            <a:xfrm>
              <a:off x="276225" y="1209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6" name="Google Shape;10876;p49"/>
            <p:cNvSpPr/>
            <p:nvPr/>
          </p:nvSpPr>
          <p:spPr>
            <a:xfrm>
              <a:off x="3176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7" name="Google Shape;10877;p49"/>
            <p:cNvSpPr/>
            <p:nvPr/>
          </p:nvSpPr>
          <p:spPr>
            <a:xfrm>
              <a:off x="355750" y="1209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8" name="Google Shape;10878;p49"/>
            <p:cNvSpPr/>
            <p:nvPr/>
          </p:nvSpPr>
          <p:spPr>
            <a:xfrm>
              <a:off x="3971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3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9" name="Google Shape;10879;p49"/>
            <p:cNvSpPr/>
            <p:nvPr/>
          </p:nvSpPr>
          <p:spPr>
            <a:xfrm>
              <a:off x="43525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0" name="Google Shape;10880;p49"/>
            <p:cNvSpPr/>
            <p:nvPr/>
          </p:nvSpPr>
          <p:spPr>
            <a:xfrm>
              <a:off x="47500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1" name="Google Shape;10881;p49"/>
            <p:cNvSpPr/>
            <p:nvPr/>
          </p:nvSpPr>
          <p:spPr>
            <a:xfrm>
              <a:off x="5164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2" name="Google Shape;10882;p49"/>
            <p:cNvSpPr/>
            <p:nvPr/>
          </p:nvSpPr>
          <p:spPr>
            <a:xfrm>
              <a:off x="5545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3" name="Google Shape;10883;p49"/>
            <p:cNvSpPr/>
            <p:nvPr/>
          </p:nvSpPr>
          <p:spPr>
            <a:xfrm>
              <a:off x="5959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4" name="Google Shape;10884;p49"/>
            <p:cNvSpPr/>
            <p:nvPr/>
          </p:nvSpPr>
          <p:spPr>
            <a:xfrm>
              <a:off x="63402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5" name="Google Shape;10885;p49"/>
            <p:cNvSpPr/>
            <p:nvPr/>
          </p:nvSpPr>
          <p:spPr>
            <a:xfrm>
              <a:off x="67377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6" name="Google Shape;10886;p49"/>
            <p:cNvSpPr/>
            <p:nvPr/>
          </p:nvSpPr>
          <p:spPr>
            <a:xfrm>
              <a:off x="7152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7" name="Google Shape;10887;p49"/>
            <p:cNvSpPr/>
            <p:nvPr/>
          </p:nvSpPr>
          <p:spPr>
            <a:xfrm>
              <a:off x="7533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8" name="Google Shape;10888;p49"/>
            <p:cNvSpPr/>
            <p:nvPr/>
          </p:nvSpPr>
          <p:spPr>
            <a:xfrm>
              <a:off x="794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9" name="Google Shape;10889;p49"/>
            <p:cNvSpPr/>
            <p:nvPr/>
          </p:nvSpPr>
          <p:spPr>
            <a:xfrm>
              <a:off x="83282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0" name="Google Shape;10890;p49"/>
            <p:cNvSpPr/>
            <p:nvPr/>
          </p:nvSpPr>
          <p:spPr>
            <a:xfrm>
              <a:off x="87257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1" name="Google Shape;10891;p49"/>
            <p:cNvSpPr/>
            <p:nvPr/>
          </p:nvSpPr>
          <p:spPr>
            <a:xfrm>
              <a:off x="9139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2" name="Google Shape;10892;p49"/>
            <p:cNvSpPr/>
            <p:nvPr/>
          </p:nvSpPr>
          <p:spPr>
            <a:xfrm>
              <a:off x="953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3" name="Google Shape;10893;p49"/>
            <p:cNvSpPr/>
            <p:nvPr/>
          </p:nvSpPr>
          <p:spPr>
            <a:xfrm>
              <a:off x="9934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3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4" name="Google Shape;10894;p49"/>
            <p:cNvSpPr/>
            <p:nvPr/>
          </p:nvSpPr>
          <p:spPr>
            <a:xfrm>
              <a:off x="10332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5" name="Google Shape;10895;p49"/>
            <p:cNvSpPr/>
            <p:nvPr/>
          </p:nvSpPr>
          <p:spPr>
            <a:xfrm>
              <a:off x="10729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6" name="Google Shape;10896;p49"/>
            <p:cNvSpPr/>
            <p:nvPr/>
          </p:nvSpPr>
          <p:spPr>
            <a:xfrm>
              <a:off x="11127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7" name="Google Shape;10897;p49"/>
            <p:cNvSpPr/>
            <p:nvPr/>
          </p:nvSpPr>
          <p:spPr>
            <a:xfrm>
              <a:off x="1152500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8" name="Google Shape;10898;p49"/>
            <p:cNvSpPr/>
            <p:nvPr/>
          </p:nvSpPr>
          <p:spPr>
            <a:xfrm>
              <a:off x="119227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9" name="Google Shape;10899;p49"/>
            <p:cNvSpPr/>
            <p:nvPr/>
          </p:nvSpPr>
          <p:spPr>
            <a:xfrm>
              <a:off x="12320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0" name="Google Shape;10900;p49"/>
            <p:cNvSpPr/>
            <p:nvPr/>
          </p:nvSpPr>
          <p:spPr>
            <a:xfrm>
              <a:off x="276225" y="11753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1" name="Google Shape;10901;p49"/>
            <p:cNvSpPr/>
            <p:nvPr/>
          </p:nvSpPr>
          <p:spPr>
            <a:xfrm>
              <a:off x="3176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2" name="Google Shape;10902;p49"/>
            <p:cNvSpPr/>
            <p:nvPr/>
          </p:nvSpPr>
          <p:spPr>
            <a:xfrm>
              <a:off x="355750" y="11753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0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3" name="Google Shape;10903;p49"/>
            <p:cNvSpPr/>
            <p:nvPr/>
          </p:nvSpPr>
          <p:spPr>
            <a:xfrm>
              <a:off x="3971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4" name="Google Shape;10904;p49"/>
            <p:cNvSpPr/>
            <p:nvPr/>
          </p:nvSpPr>
          <p:spPr>
            <a:xfrm>
              <a:off x="435250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5" name="Google Shape;10905;p49"/>
            <p:cNvSpPr/>
            <p:nvPr/>
          </p:nvSpPr>
          <p:spPr>
            <a:xfrm>
              <a:off x="475025" y="11753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6" name="Google Shape;10906;p49"/>
            <p:cNvSpPr/>
            <p:nvPr/>
          </p:nvSpPr>
          <p:spPr>
            <a:xfrm>
              <a:off x="5164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7" name="Google Shape;10907;p49"/>
            <p:cNvSpPr/>
            <p:nvPr/>
          </p:nvSpPr>
          <p:spPr>
            <a:xfrm>
              <a:off x="5545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8" name="Google Shape;10908;p49"/>
            <p:cNvSpPr/>
            <p:nvPr/>
          </p:nvSpPr>
          <p:spPr>
            <a:xfrm>
              <a:off x="5959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9" name="Google Shape;10909;p49"/>
            <p:cNvSpPr/>
            <p:nvPr/>
          </p:nvSpPr>
          <p:spPr>
            <a:xfrm>
              <a:off x="63402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0" name="Google Shape;10910;p49"/>
            <p:cNvSpPr/>
            <p:nvPr/>
          </p:nvSpPr>
          <p:spPr>
            <a:xfrm>
              <a:off x="67377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1" name="Google Shape;10911;p49"/>
            <p:cNvSpPr/>
            <p:nvPr/>
          </p:nvSpPr>
          <p:spPr>
            <a:xfrm>
              <a:off x="7152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2" name="Google Shape;10912;p49"/>
            <p:cNvSpPr/>
            <p:nvPr/>
          </p:nvSpPr>
          <p:spPr>
            <a:xfrm>
              <a:off x="753300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3" name="Google Shape;10913;p49"/>
            <p:cNvSpPr/>
            <p:nvPr/>
          </p:nvSpPr>
          <p:spPr>
            <a:xfrm>
              <a:off x="794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4" name="Google Shape;10914;p49"/>
            <p:cNvSpPr/>
            <p:nvPr/>
          </p:nvSpPr>
          <p:spPr>
            <a:xfrm>
              <a:off x="8328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5" name="Google Shape;10915;p49"/>
            <p:cNvSpPr/>
            <p:nvPr/>
          </p:nvSpPr>
          <p:spPr>
            <a:xfrm>
              <a:off x="87257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6" name="Google Shape;10916;p49"/>
            <p:cNvSpPr/>
            <p:nvPr/>
          </p:nvSpPr>
          <p:spPr>
            <a:xfrm>
              <a:off x="9139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7" name="Google Shape;10917;p49"/>
            <p:cNvSpPr/>
            <p:nvPr/>
          </p:nvSpPr>
          <p:spPr>
            <a:xfrm>
              <a:off x="953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8" name="Google Shape;10918;p49"/>
            <p:cNvSpPr/>
            <p:nvPr/>
          </p:nvSpPr>
          <p:spPr>
            <a:xfrm>
              <a:off x="9934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9" name="Google Shape;10919;p49"/>
            <p:cNvSpPr/>
            <p:nvPr/>
          </p:nvSpPr>
          <p:spPr>
            <a:xfrm>
              <a:off x="10332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0" name="Google Shape;10920;p49"/>
            <p:cNvSpPr/>
            <p:nvPr/>
          </p:nvSpPr>
          <p:spPr>
            <a:xfrm>
              <a:off x="10729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1" name="Google Shape;10921;p49"/>
            <p:cNvSpPr/>
            <p:nvPr/>
          </p:nvSpPr>
          <p:spPr>
            <a:xfrm>
              <a:off x="11127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2" name="Google Shape;10922;p49"/>
            <p:cNvSpPr/>
            <p:nvPr/>
          </p:nvSpPr>
          <p:spPr>
            <a:xfrm>
              <a:off x="1152500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3" name="Google Shape;10923;p49"/>
            <p:cNvSpPr/>
            <p:nvPr/>
          </p:nvSpPr>
          <p:spPr>
            <a:xfrm>
              <a:off x="119227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4" name="Google Shape;10924;p49"/>
            <p:cNvSpPr/>
            <p:nvPr/>
          </p:nvSpPr>
          <p:spPr>
            <a:xfrm>
              <a:off x="12320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5" name="Google Shape;10925;p49"/>
            <p:cNvSpPr/>
            <p:nvPr/>
          </p:nvSpPr>
          <p:spPr>
            <a:xfrm>
              <a:off x="2364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6" name="Google Shape;10926;p49"/>
            <p:cNvSpPr/>
            <p:nvPr/>
          </p:nvSpPr>
          <p:spPr>
            <a:xfrm>
              <a:off x="276225" y="11412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7" name="Google Shape;10927;p49"/>
            <p:cNvSpPr/>
            <p:nvPr/>
          </p:nvSpPr>
          <p:spPr>
            <a:xfrm>
              <a:off x="3176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8" name="Google Shape;10928;p49"/>
            <p:cNvSpPr/>
            <p:nvPr/>
          </p:nvSpPr>
          <p:spPr>
            <a:xfrm>
              <a:off x="355750" y="11412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7"/>
                    <a:pt x="258" y="387"/>
                  </a:cubicBezTo>
                  <a:cubicBezTo>
                    <a:pt x="357" y="387"/>
                    <a:pt x="453" y="310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9" name="Google Shape;10929;p49"/>
            <p:cNvSpPr/>
            <p:nvPr/>
          </p:nvSpPr>
          <p:spPr>
            <a:xfrm>
              <a:off x="3971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0" name="Google Shape;10930;p49"/>
            <p:cNvSpPr/>
            <p:nvPr/>
          </p:nvSpPr>
          <p:spPr>
            <a:xfrm>
              <a:off x="43525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1" name="Google Shape;10931;p49"/>
            <p:cNvSpPr/>
            <p:nvPr/>
          </p:nvSpPr>
          <p:spPr>
            <a:xfrm>
              <a:off x="47500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2" name="Google Shape;10932;p49"/>
            <p:cNvSpPr/>
            <p:nvPr/>
          </p:nvSpPr>
          <p:spPr>
            <a:xfrm>
              <a:off x="5164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3" name="Google Shape;10933;p49"/>
            <p:cNvSpPr/>
            <p:nvPr/>
          </p:nvSpPr>
          <p:spPr>
            <a:xfrm>
              <a:off x="5545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4" name="Google Shape;10934;p49"/>
            <p:cNvSpPr/>
            <p:nvPr/>
          </p:nvSpPr>
          <p:spPr>
            <a:xfrm>
              <a:off x="5959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5" name="Google Shape;10935;p49"/>
            <p:cNvSpPr/>
            <p:nvPr/>
          </p:nvSpPr>
          <p:spPr>
            <a:xfrm>
              <a:off x="63402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6" name="Google Shape;10936;p49"/>
            <p:cNvSpPr/>
            <p:nvPr/>
          </p:nvSpPr>
          <p:spPr>
            <a:xfrm>
              <a:off x="6737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7" name="Google Shape;10937;p49"/>
            <p:cNvSpPr/>
            <p:nvPr/>
          </p:nvSpPr>
          <p:spPr>
            <a:xfrm>
              <a:off x="7152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8" name="Google Shape;10938;p49"/>
            <p:cNvSpPr/>
            <p:nvPr/>
          </p:nvSpPr>
          <p:spPr>
            <a:xfrm>
              <a:off x="7533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9" name="Google Shape;10939;p49"/>
            <p:cNvSpPr/>
            <p:nvPr/>
          </p:nvSpPr>
          <p:spPr>
            <a:xfrm>
              <a:off x="794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0" name="Google Shape;10940;p49"/>
            <p:cNvSpPr/>
            <p:nvPr/>
          </p:nvSpPr>
          <p:spPr>
            <a:xfrm>
              <a:off x="83282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1" name="Google Shape;10941;p49"/>
            <p:cNvSpPr/>
            <p:nvPr/>
          </p:nvSpPr>
          <p:spPr>
            <a:xfrm>
              <a:off x="87257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2" name="Google Shape;10942;p49"/>
            <p:cNvSpPr/>
            <p:nvPr/>
          </p:nvSpPr>
          <p:spPr>
            <a:xfrm>
              <a:off x="9139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3" name="Google Shape;10943;p49"/>
            <p:cNvSpPr/>
            <p:nvPr/>
          </p:nvSpPr>
          <p:spPr>
            <a:xfrm>
              <a:off x="953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4" name="Google Shape;10944;p49"/>
            <p:cNvSpPr/>
            <p:nvPr/>
          </p:nvSpPr>
          <p:spPr>
            <a:xfrm>
              <a:off x="9934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5" name="Google Shape;10945;p49"/>
            <p:cNvSpPr/>
            <p:nvPr/>
          </p:nvSpPr>
          <p:spPr>
            <a:xfrm>
              <a:off x="10332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6" name="Google Shape;10946;p49"/>
            <p:cNvSpPr/>
            <p:nvPr/>
          </p:nvSpPr>
          <p:spPr>
            <a:xfrm>
              <a:off x="10729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7" name="Google Shape;10947;p49"/>
            <p:cNvSpPr/>
            <p:nvPr/>
          </p:nvSpPr>
          <p:spPr>
            <a:xfrm>
              <a:off x="11127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8" name="Google Shape;10948;p49"/>
            <p:cNvSpPr/>
            <p:nvPr/>
          </p:nvSpPr>
          <p:spPr>
            <a:xfrm>
              <a:off x="1152500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9" name="Google Shape;10949;p49"/>
            <p:cNvSpPr/>
            <p:nvPr/>
          </p:nvSpPr>
          <p:spPr>
            <a:xfrm>
              <a:off x="119227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0" name="Google Shape;10950;p49"/>
            <p:cNvSpPr/>
            <p:nvPr/>
          </p:nvSpPr>
          <p:spPr>
            <a:xfrm>
              <a:off x="12320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1" name="Google Shape;10951;p49"/>
            <p:cNvSpPr/>
            <p:nvPr/>
          </p:nvSpPr>
          <p:spPr>
            <a:xfrm>
              <a:off x="2364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2" name="Google Shape;10952;p49"/>
            <p:cNvSpPr/>
            <p:nvPr/>
          </p:nvSpPr>
          <p:spPr>
            <a:xfrm>
              <a:off x="2762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3" name="Google Shape;10953;p49"/>
            <p:cNvSpPr/>
            <p:nvPr/>
          </p:nvSpPr>
          <p:spPr>
            <a:xfrm>
              <a:off x="3176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4" name="Google Shape;10954;p49"/>
            <p:cNvSpPr/>
            <p:nvPr/>
          </p:nvSpPr>
          <p:spPr>
            <a:xfrm>
              <a:off x="355750" y="110707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5" name="Google Shape;10955;p49"/>
            <p:cNvSpPr/>
            <p:nvPr/>
          </p:nvSpPr>
          <p:spPr>
            <a:xfrm>
              <a:off x="3971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6" name="Google Shape;10956;p49"/>
            <p:cNvSpPr/>
            <p:nvPr/>
          </p:nvSpPr>
          <p:spPr>
            <a:xfrm>
              <a:off x="43525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7" name="Google Shape;10957;p49"/>
            <p:cNvSpPr/>
            <p:nvPr/>
          </p:nvSpPr>
          <p:spPr>
            <a:xfrm>
              <a:off x="47500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8" name="Google Shape;10958;p49"/>
            <p:cNvSpPr/>
            <p:nvPr/>
          </p:nvSpPr>
          <p:spPr>
            <a:xfrm>
              <a:off x="5164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9" name="Google Shape;10959;p49"/>
            <p:cNvSpPr/>
            <p:nvPr/>
          </p:nvSpPr>
          <p:spPr>
            <a:xfrm>
              <a:off x="5545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0" name="Google Shape;10960;p49"/>
            <p:cNvSpPr/>
            <p:nvPr/>
          </p:nvSpPr>
          <p:spPr>
            <a:xfrm>
              <a:off x="5959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1" name="Google Shape;10961;p49"/>
            <p:cNvSpPr/>
            <p:nvPr/>
          </p:nvSpPr>
          <p:spPr>
            <a:xfrm>
              <a:off x="6340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2" name="Google Shape;10962;p49"/>
            <p:cNvSpPr/>
            <p:nvPr/>
          </p:nvSpPr>
          <p:spPr>
            <a:xfrm>
              <a:off x="6737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3" name="Google Shape;10963;p49"/>
            <p:cNvSpPr/>
            <p:nvPr/>
          </p:nvSpPr>
          <p:spPr>
            <a:xfrm>
              <a:off x="7152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4" name="Google Shape;10964;p49"/>
            <p:cNvSpPr/>
            <p:nvPr/>
          </p:nvSpPr>
          <p:spPr>
            <a:xfrm>
              <a:off x="7533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5" name="Google Shape;10965;p49"/>
            <p:cNvSpPr/>
            <p:nvPr/>
          </p:nvSpPr>
          <p:spPr>
            <a:xfrm>
              <a:off x="794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6" name="Google Shape;10966;p49"/>
            <p:cNvSpPr/>
            <p:nvPr/>
          </p:nvSpPr>
          <p:spPr>
            <a:xfrm>
              <a:off x="83282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7" name="Google Shape;10967;p49"/>
            <p:cNvSpPr/>
            <p:nvPr/>
          </p:nvSpPr>
          <p:spPr>
            <a:xfrm>
              <a:off x="87257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8" name="Google Shape;10968;p49"/>
            <p:cNvSpPr/>
            <p:nvPr/>
          </p:nvSpPr>
          <p:spPr>
            <a:xfrm>
              <a:off x="9139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9" name="Google Shape;10969;p49"/>
            <p:cNvSpPr/>
            <p:nvPr/>
          </p:nvSpPr>
          <p:spPr>
            <a:xfrm>
              <a:off x="953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0" name="Google Shape;10970;p49"/>
            <p:cNvSpPr/>
            <p:nvPr/>
          </p:nvSpPr>
          <p:spPr>
            <a:xfrm>
              <a:off x="9934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1" name="Google Shape;10971;p49"/>
            <p:cNvSpPr/>
            <p:nvPr/>
          </p:nvSpPr>
          <p:spPr>
            <a:xfrm>
              <a:off x="10332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2" name="Google Shape;10972;p49"/>
            <p:cNvSpPr/>
            <p:nvPr/>
          </p:nvSpPr>
          <p:spPr>
            <a:xfrm>
              <a:off x="10729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3" name="Google Shape;10973;p49"/>
            <p:cNvSpPr/>
            <p:nvPr/>
          </p:nvSpPr>
          <p:spPr>
            <a:xfrm>
              <a:off x="11127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4" name="Google Shape;10974;p49"/>
            <p:cNvSpPr/>
            <p:nvPr/>
          </p:nvSpPr>
          <p:spPr>
            <a:xfrm>
              <a:off x="1152500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5" name="Google Shape;10975;p49"/>
            <p:cNvSpPr/>
            <p:nvPr/>
          </p:nvSpPr>
          <p:spPr>
            <a:xfrm>
              <a:off x="119227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6" name="Google Shape;10976;p49"/>
            <p:cNvSpPr/>
            <p:nvPr/>
          </p:nvSpPr>
          <p:spPr>
            <a:xfrm>
              <a:off x="12320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7" name="Google Shape;10977;p49"/>
            <p:cNvSpPr/>
            <p:nvPr/>
          </p:nvSpPr>
          <p:spPr>
            <a:xfrm>
              <a:off x="2364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8" name="Google Shape;10978;p49"/>
            <p:cNvSpPr/>
            <p:nvPr/>
          </p:nvSpPr>
          <p:spPr>
            <a:xfrm>
              <a:off x="2762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9" name="Google Shape;10979;p49"/>
            <p:cNvSpPr/>
            <p:nvPr/>
          </p:nvSpPr>
          <p:spPr>
            <a:xfrm>
              <a:off x="3176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0" name="Google Shape;10980;p49"/>
            <p:cNvSpPr/>
            <p:nvPr/>
          </p:nvSpPr>
          <p:spPr>
            <a:xfrm>
              <a:off x="3557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1" name="Google Shape;10981;p49"/>
            <p:cNvSpPr/>
            <p:nvPr/>
          </p:nvSpPr>
          <p:spPr>
            <a:xfrm>
              <a:off x="3971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2" name="Google Shape;10982;p49"/>
            <p:cNvSpPr/>
            <p:nvPr/>
          </p:nvSpPr>
          <p:spPr>
            <a:xfrm>
              <a:off x="4352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3" name="Google Shape;10983;p49"/>
            <p:cNvSpPr/>
            <p:nvPr/>
          </p:nvSpPr>
          <p:spPr>
            <a:xfrm>
              <a:off x="47500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4" name="Google Shape;10984;p49"/>
            <p:cNvSpPr/>
            <p:nvPr/>
          </p:nvSpPr>
          <p:spPr>
            <a:xfrm>
              <a:off x="5164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5" name="Google Shape;10985;p49"/>
            <p:cNvSpPr/>
            <p:nvPr/>
          </p:nvSpPr>
          <p:spPr>
            <a:xfrm>
              <a:off x="5545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6" name="Google Shape;10986;p49"/>
            <p:cNvSpPr/>
            <p:nvPr/>
          </p:nvSpPr>
          <p:spPr>
            <a:xfrm>
              <a:off x="5959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7" name="Google Shape;10987;p49"/>
            <p:cNvSpPr/>
            <p:nvPr/>
          </p:nvSpPr>
          <p:spPr>
            <a:xfrm>
              <a:off x="6340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8" name="Google Shape;10988;p49"/>
            <p:cNvSpPr/>
            <p:nvPr/>
          </p:nvSpPr>
          <p:spPr>
            <a:xfrm>
              <a:off x="6737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9" name="Google Shape;10989;p49"/>
            <p:cNvSpPr/>
            <p:nvPr/>
          </p:nvSpPr>
          <p:spPr>
            <a:xfrm>
              <a:off x="7152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0" name="Google Shape;10990;p49"/>
            <p:cNvSpPr/>
            <p:nvPr/>
          </p:nvSpPr>
          <p:spPr>
            <a:xfrm>
              <a:off x="7533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1" name="Google Shape;10991;p49"/>
            <p:cNvSpPr/>
            <p:nvPr/>
          </p:nvSpPr>
          <p:spPr>
            <a:xfrm>
              <a:off x="794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2" name="Google Shape;10992;p49"/>
            <p:cNvSpPr/>
            <p:nvPr/>
          </p:nvSpPr>
          <p:spPr>
            <a:xfrm>
              <a:off x="83282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3" name="Google Shape;10993;p49"/>
            <p:cNvSpPr/>
            <p:nvPr/>
          </p:nvSpPr>
          <p:spPr>
            <a:xfrm>
              <a:off x="87257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4" name="Google Shape;10994;p49"/>
            <p:cNvSpPr/>
            <p:nvPr/>
          </p:nvSpPr>
          <p:spPr>
            <a:xfrm>
              <a:off x="9139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5" name="Google Shape;10995;p49"/>
            <p:cNvSpPr/>
            <p:nvPr/>
          </p:nvSpPr>
          <p:spPr>
            <a:xfrm>
              <a:off x="953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6" name="Google Shape;10996;p49"/>
            <p:cNvSpPr/>
            <p:nvPr/>
          </p:nvSpPr>
          <p:spPr>
            <a:xfrm>
              <a:off x="9934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7" name="Google Shape;10997;p49"/>
            <p:cNvSpPr/>
            <p:nvPr/>
          </p:nvSpPr>
          <p:spPr>
            <a:xfrm>
              <a:off x="10332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8" name="Google Shape;10998;p49"/>
            <p:cNvSpPr/>
            <p:nvPr/>
          </p:nvSpPr>
          <p:spPr>
            <a:xfrm>
              <a:off x="10729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9" name="Google Shape;10999;p49"/>
            <p:cNvSpPr/>
            <p:nvPr/>
          </p:nvSpPr>
          <p:spPr>
            <a:xfrm>
              <a:off x="11127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0" name="Google Shape;11000;p49"/>
            <p:cNvSpPr/>
            <p:nvPr/>
          </p:nvSpPr>
          <p:spPr>
            <a:xfrm>
              <a:off x="1152500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1" name="Google Shape;11001;p49"/>
            <p:cNvSpPr/>
            <p:nvPr/>
          </p:nvSpPr>
          <p:spPr>
            <a:xfrm>
              <a:off x="119227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2" name="Google Shape;11002;p49"/>
            <p:cNvSpPr/>
            <p:nvPr/>
          </p:nvSpPr>
          <p:spPr>
            <a:xfrm>
              <a:off x="12320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3" name="Google Shape;11003;p49"/>
            <p:cNvSpPr/>
            <p:nvPr/>
          </p:nvSpPr>
          <p:spPr>
            <a:xfrm>
              <a:off x="2364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4" name="Google Shape;11004;p49"/>
            <p:cNvSpPr/>
            <p:nvPr/>
          </p:nvSpPr>
          <p:spPr>
            <a:xfrm>
              <a:off x="2762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5" name="Google Shape;11005;p49"/>
            <p:cNvSpPr/>
            <p:nvPr/>
          </p:nvSpPr>
          <p:spPr>
            <a:xfrm>
              <a:off x="3176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6" name="Google Shape;11006;p49"/>
            <p:cNvSpPr/>
            <p:nvPr/>
          </p:nvSpPr>
          <p:spPr>
            <a:xfrm>
              <a:off x="3557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7" name="Google Shape;11007;p49"/>
            <p:cNvSpPr/>
            <p:nvPr/>
          </p:nvSpPr>
          <p:spPr>
            <a:xfrm>
              <a:off x="3971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8" name="Google Shape;11008;p49"/>
            <p:cNvSpPr/>
            <p:nvPr/>
          </p:nvSpPr>
          <p:spPr>
            <a:xfrm>
              <a:off x="4352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9" name="Google Shape;11009;p49"/>
            <p:cNvSpPr/>
            <p:nvPr/>
          </p:nvSpPr>
          <p:spPr>
            <a:xfrm>
              <a:off x="47500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0" name="Google Shape;11010;p49"/>
            <p:cNvSpPr/>
            <p:nvPr/>
          </p:nvSpPr>
          <p:spPr>
            <a:xfrm>
              <a:off x="5164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1" name="Google Shape;11011;p49"/>
            <p:cNvSpPr/>
            <p:nvPr/>
          </p:nvSpPr>
          <p:spPr>
            <a:xfrm>
              <a:off x="5545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2" name="Google Shape;11012;p49"/>
            <p:cNvSpPr/>
            <p:nvPr/>
          </p:nvSpPr>
          <p:spPr>
            <a:xfrm>
              <a:off x="5959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3" name="Google Shape;11013;p49"/>
            <p:cNvSpPr/>
            <p:nvPr/>
          </p:nvSpPr>
          <p:spPr>
            <a:xfrm>
              <a:off x="6340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4" name="Google Shape;11014;p49"/>
            <p:cNvSpPr/>
            <p:nvPr/>
          </p:nvSpPr>
          <p:spPr>
            <a:xfrm>
              <a:off x="6737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5" name="Google Shape;11015;p49"/>
            <p:cNvSpPr/>
            <p:nvPr/>
          </p:nvSpPr>
          <p:spPr>
            <a:xfrm>
              <a:off x="7152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6" name="Google Shape;11016;p49"/>
            <p:cNvSpPr/>
            <p:nvPr/>
          </p:nvSpPr>
          <p:spPr>
            <a:xfrm>
              <a:off x="7533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7" name="Google Shape;11017;p49"/>
            <p:cNvSpPr/>
            <p:nvPr/>
          </p:nvSpPr>
          <p:spPr>
            <a:xfrm>
              <a:off x="794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8" name="Google Shape;11018;p49"/>
            <p:cNvSpPr/>
            <p:nvPr/>
          </p:nvSpPr>
          <p:spPr>
            <a:xfrm>
              <a:off x="83282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9" name="Google Shape;11019;p49"/>
            <p:cNvSpPr/>
            <p:nvPr/>
          </p:nvSpPr>
          <p:spPr>
            <a:xfrm>
              <a:off x="87257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0" name="Google Shape;11020;p49"/>
            <p:cNvSpPr/>
            <p:nvPr/>
          </p:nvSpPr>
          <p:spPr>
            <a:xfrm>
              <a:off x="9139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1" name="Google Shape;11021;p49"/>
            <p:cNvSpPr/>
            <p:nvPr/>
          </p:nvSpPr>
          <p:spPr>
            <a:xfrm>
              <a:off x="953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2" name="Google Shape;11022;p49"/>
            <p:cNvSpPr/>
            <p:nvPr/>
          </p:nvSpPr>
          <p:spPr>
            <a:xfrm>
              <a:off x="9934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3" y="388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3" name="Google Shape;11023;p49"/>
            <p:cNvSpPr/>
            <p:nvPr/>
          </p:nvSpPr>
          <p:spPr>
            <a:xfrm>
              <a:off x="10332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4" name="Google Shape;11024;p49"/>
            <p:cNvSpPr/>
            <p:nvPr/>
          </p:nvSpPr>
          <p:spPr>
            <a:xfrm>
              <a:off x="10729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5" name="Google Shape;11025;p49"/>
            <p:cNvSpPr/>
            <p:nvPr/>
          </p:nvSpPr>
          <p:spPr>
            <a:xfrm>
              <a:off x="11127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6" name="Google Shape;11026;p49"/>
            <p:cNvSpPr/>
            <p:nvPr/>
          </p:nvSpPr>
          <p:spPr>
            <a:xfrm>
              <a:off x="1152500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7" name="Google Shape;11027;p49"/>
            <p:cNvSpPr/>
            <p:nvPr/>
          </p:nvSpPr>
          <p:spPr>
            <a:xfrm>
              <a:off x="119227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3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8" name="Google Shape;11028;p49"/>
            <p:cNvSpPr/>
            <p:nvPr/>
          </p:nvSpPr>
          <p:spPr>
            <a:xfrm>
              <a:off x="12320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9" name="Google Shape;11029;p49"/>
            <p:cNvSpPr/>
            <p:nvPr/>
          </p:nvSpPr>
          <p:spPr>
            <a:xfrm>
              <a:off x="2364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0" name="Google Shape;11030;p49"/>
            <p:cNvSpPr/>
            <p:nvPr/>
          </p:nvSpPr>
          <p:spPr>
            <a:xfrm>
              <a:off x="276225" y="10048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1" name="Google Shape;11031;p49"/>
            <p:cNvSpPr/>
            <p:nvPr/>
          </p:nvSpPr>
          <p:spPr>
            <a:xfrm>
              <a:off x="3176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2" name="Google Shape;11032;p49"/>
            <p:cNvSpPr/>
            <p:nvPr/>
          </p:nvSpPr>
          <p:spPr>
            <a:xfrm>
              <a:off x="355750" y="10047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2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3" name="Google Shape;11033;p49"/>
            <p:cNvSpPr/>
            <p:nvPr/>
          </p:nvSpPr>
          <p:spPr>
            <a:xfrm>
              <a:off x="3971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4" name="Google Shape;11034;p49"/>
            <p:cNvSpPr/>
            <p:nvPr/>
          </p:nvSpPr>
          <p:spPr>
            <a:xfrm>
              <a:off x="435250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5" name="Google Shape;11035;p49"/>
            <p:cNvSpPr/>
            <p:nvPr/>
          </p:nvSpPr>
          <p:spPr>
            <a:xfrm>
              <a:off x="475025" y="10048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6" name="Google Shape;11036;p49"/>
            <p:cNvSpPr/>
            <p:nvPr/>
          </p:nvSpPr>
          <p:spPr>
            <a:xfrm>
              <a:off x="5164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7" name="Google Shape;11037;p49"/>
            <p:cNvSpPr/>
            <p:nvPr/>
          </p:nvSpPr>
          <p:spPr>
            <a:xfrm>
              <a:off x="5545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8" name="Google Shape;11038;p49"/>
            <p:cNvSpPr/>
            <p:nvPr/>
          </p:nvSpPr>
          <p:spPr>
            <a:xfrm>
              <a:off x="5959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9" name="Google Shape;11039;p49"/>
            <p:cNvSpPr/>
            <p:nvPr/>
          </p:nvSpPr>
          <p:spPr>
            <a:xfrm>
              <a:off x="63402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0" name="Google Shape;11040;p49"/>
            <p:cNvSpPr/>
            <p:nvPr/>
          </p:nvSpPr>
          <p:spPr>
            <a:xfrm>
              <a:off x="6737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1" name="Google Shape;11041;p49"/>
            <p:cNvSpPr/>
            <p:nvPr/>
          </p:nvSpPr>
          <p:spPr>
            <a:xfrm>
              <a:off x="7152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2" name="Google Shape;11042;p49"/>
            <p:cNvSpPr/>
            <p:nvPr/>
          </p:nvSpPr>
          <p:spPr>
            <a:xfrm>
              <a:off x="753300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3" name="Google Shape;11043;p49"/>
            <p:cNvSpPr/>
            <p:nvPr/>
          </p:nvSpPr>
          <p:spPr>
            <a:xfrm>
              <a:off x="794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4" name="Google Shape;11044;p49"/>
            <p:cNvSpPr/>
            <p:nvPr/>
          </p:nvSpPr>
          <p:spPr>
            <a:xfrm>
              <a:off x="8328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5" name="Google Shape;11045;p49"/>
            <p:cNvSpPr/>
            <p:nvPr/>
          </p:nvSpPr>
          <p:spPr>
            <a:xfrm>
              <a:off x="87257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1" y="1"/>
                    <a:pt x="260" y="1"/>
                  </a:cubicBezTo>
                  <a:cubicBezTo>
                    <a:pt x="259" y="1"/>
                    <a:pt x="258" y="1"/>
                    <a:pt x="258" y="1"/>
                  </a:cubicBezTo>
                  <a:cubicBezTo>
                    <a:pt x="86" y="1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6" name="Google Shape;11046;p49"/>
            <p:cNvSpPr/>
            <p:nvPr/>
          </p:nvSpPr>
          <p:spPr>
            <a:xfrm>
              <a:off x="9139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7" name="Google Shape;11047;p49"/>
            <p:cNvSpPr/>
            <p:nvPr/>
          </p:nvSpPr>
          <p:spPr>
            <a:xfrm>
              <a:off x="953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8" name="Google Shape;11048;p49"/>
            <p:cNvSpPr/>
            <p:nvPr/>
          </p:nvSpPr>
          <p:spPr>
            <a:xfrm>
              <a:off x="9934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3" y="388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9" name="Google Shape;11049;p49"/>
            <p:cNvSpPr/>
            <p:nvPr/>
          </p:nvSpPr>
          <p:spPr>
            <a:xfrm>
              <a:off x="10332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0" name="Google Shape;11050;p49"/>
            <p:cNvSpPr/>
            <p:nvPr/>
          </p:nvSpPr>
          <p:spPr>
            <a:xfrm>
              <a:off x="10729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1" name="Google Shape;11051;p49"/>
            <p:cNvSpPr/>
            <p:nvPr/>
          </p:nvSpPr>
          <p:spPr>
            <a:xfrm>
              <a:off x="11127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2" name="Google Shape;11052;p49"/>
            <p:cNvSpPr/>
            <p:nvPr/>
          </p:nvSpPr>
          <p:spPr>
            <a:xfrm>
              <a:off x="1152500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3" name="Google Shape;11053;p49"/>
            <p:cNvSpPr/>
            <p:nvPr/>
          </p:nvSpPr>
          <p:spPr>
            <a:xfrm>
              <a:off x="119227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3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4" name="Google Shape;11054;p49"/>
            <p:cNvSpPr/>
            <p:nvPr/>
          </p:nvSpPr>
          <p:spPr>
            <a:xfrm>
              <a:off x="12320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5" name="Google Shape;11055;p49"/>
            <p:cNvSpPr/>
            <p:nvPr/>
          </p:nvSpPr>
          <p:spPr>
            <a:xfrm>
              <a:off x="276225" y="9707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6" name="Google Shape;11056;p49"/>
            <p:cNvSpPr/>
            <p:nvPr/>
          </p:nvSpPr>
          <p:spPr>
            <a:xfrm>
              <a:off x="3176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7" name="Google Shape;11057;p49"/>
            <p:cNvSpPr/>
            <p:nvPr/>
          </p:nvSpPr>
          <p:spPr>
            <a:xfrm>
              <a:off x="355750" y="97065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8" name="Google Shape;11058;p49"/>
            <p:cNvSpPr/>
            <p:nvPr/>
          </p:nvSpPr>
          <p:spPr>
            <a:xfrm>
              <a:off x="3971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9" name="Google Shape;11059;p49"/>
            <p:cNvSpPr/>
            <p:nvPr/>
          </p:nvSpPr>
          <p:spPr>
            <a:xfrm>
              <a:off x="43525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0" name="Google Shape;11060;p49"/>
            <p:cNvSpPr/>
            <p:nvPr/>
          </p:nvSpPr>
          <p:spPr>
            <a:xfrm>
              <a:off x="47500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1" name="Google Shape;11061;p49"/>
            <p:cNvSpPr/>
            <p:nvPr/>
          </p:nvSpPr>
          <p:spPr>
            <a:xfrm>
              <a:off x="5164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2" name="Google Shape;11062;p49"/>
            <p:cNvSpPr/>
            <p:nvPr/>
          </p:nvSpPr>
          <p:spPr>
            <a:xfrm>
              <a:off x="5545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3" name="Google Shape;11063;p49"/>
            <p:cNvSpPr/>
            <p:nvPr/>
          </p:nvSpPr>
          <p:spPr>
            <a:xfrm>
              <a:off x="5959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4" name="Google Shape;11064;p49"/>
            <p:cNvSpPr/>
            <p:nvPr/>
          </p:nvSpPr>
          <p:spPr>
            <a:xfrm>
              <a:off x="63402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5" name="Google Shape;11065;p49"/>
            <p:cNvSpPr/>
            <p:nvPr/>
          </p:nvSpPr>
          <p:spPr>
            <a:xfrm>
              <a:off x="67377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6" name="Google Shape;11066;p49"/>
            <p:cNvSpPr/>
            <p:nvPr/>
          </p:nvSpPr>
          <p:spPr>
            <a:xfrm>
              <a:off x="7152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7" name="Google Shape;11067;p49"/>
            <p:cNvSpPr/>
            <p:nvPr/>
          </p:nvSpPr>
          <p:spPr>
            <a:xfrm>
              <a:off x="7533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8" name="Google Shape;11068;p49"/>
            <p:cNvSpPr/>
            <p:nvPr/>
          </p:nvSpPr>
          <p:spPr>
            <a:xfrm>
              <a:off x="794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9" name="Google Shape;11069;p49"/>
            <p:cNvSpPr/>
            <p:nvPr/>
          </p:nvSpPr>
          <p:spPr>
            <a:xfrm>
              <a:off x="83282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0" name="Google Shape;11070;p49"/>
            <p:cNvSpPr/>
            <p:nvPr/>
          </p:nvSpPr>
          <p:spPr>
            <a:xfrm>
              <a:off x="87257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1" name="Google Shape;11071;p49"/>
            <p:cNvSpPr/>
            <p:nvPr/>
          </p:nvSpPr>
          <p:spPr>
            <a:xfrm>
              <a:off x="9139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2" name="Google Shape;11072;p49"/>
            <p:cNvSpPr/>
            <p:nvPr/>
          </p:nvSpPr>
          <p:spPr>
            <a:xfrm>
              <a:off x="953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3" name="Google Shape;11073;p49"/>
            <p:cNvSpPr/>
            <p:nvPr/>
          </p:nvSpPr>
          <p:spPr>
            <a:xfrm>
              <a:off x="9934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4" name="Google Shape;11074;p49"/>
            <p:cNvSpPr/>
            <p:nvPr/>
          </p:nvSpPr>
          <p:spPr>
            <a:xfrm>
              <a:off x="10332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5" name="Google Shape;11075;p49"/>
            <p:cNvSpPr/>
            <p:nvPr/>
          </p:nvSpPr>
          <p:spPr>
            <a:xfrm>
              <a:off x="10729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6" name="Google Shape;11076;p49"/>
            <p:cNvSpPr/>
            <p:nvPr/>
          </p:nvSpPr>
          <p:spPr>
            <a:xfrm>
              <a:off x="11127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7" name="Google Shape;11077;p49"/>
            <p:cNvSpPr/>
            <p:nvPr/>
          </p:nvSpPr>
          <p:spPr>
            <a:xfrm>
              <a:off x="1152500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8" name="Google Shape;11078;p49"/>
            <p:cNvSpPr/>
            <p:nvPr/>
          </p:nvSpPr>
          <p:spPr>
            <a:xfrm>
              <a:off x="119227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9" name="Google Shape;11079;p49"/>
            <p:cNvSpPr/>
            <p:nvPr/>
          </p:nvSpPr>
          <p:spPr>
            <a:xfrm>
              <a:off x="12320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0" name="Google Shape;11080;p49"/>
            <p:cNvSpPr/>
            <p:nvPr/>
          </p:nvSpPr>
          <p:spPr>
            <a:xfrm>
              <a:off x="276225" y="9366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1" name="Google Shape;11081;p49"/>
            <p:cNvSpPr/>
            <p:nvPr/>
          </p:nvSpPr>
          <p:spPr>
            <a:xfrm>
              <a:off x="3176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2" name="Google Shape;11082;p49"/>
            <p:cNvSpPr/>
            <p:nvPr/>
          </p:nvSpPr>
          <p:spPr>
            <a:xfrm>
              <a:off x="355750" y="936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3" name="Google Shape;11083;p49"/>
            <p:cNvSpPr/>
            <p:nvPr/>
          </p:nvSpPr>
          <p:spPr>
            <a:xfrm>
              <a:off x="3971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4" name="Google Shape;11084;p49"/>
            <p:cNvSpPr/>
            <p:nvPr/>
          </p:nvSpPr>
          <p:spPr>
            <a:xfrm>
              <a:off x="435250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5" name="Google Shape;11085;p49"/>
            <p:cNvSpPr/>
            <p:nvPr/>
          </p:nvSpPr>
          <p:spPr>
            <a:xfrm>
              <a:off x="475025" y="9366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6" name="Google Shape;11086;p49"/>
            <p:cNvSpPr/>
            <p:nvPr/>
          </p:nvSpPr>
          <p:spPr>
            <a:xfrm>
              <a:off x="5164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7" name="Google Shape;11087;p49"/>
            <p:cNvSpPr/>
            <p:nvPr/>
          </p:nvSpPr>
          <p:spPr>
            <a:xfrm>
              <a:off x="5545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8" name="Google Shape;11088;p49"/>
            <p:cNvSpPr/>
            <p:nvPr/>
          </p:nvSpPr>
          <p:spPr>
            <a:xfrm>
              <a:off x="5959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9" name="Google Shape;11089;p49"/>
            <p:cNvSpPr/>
            <p:nvPr/>
          </p:nvSpPr>
          <p:spPr>
            <a:xfrm>
              <a:off x="63402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0" name="Google Shape;11090;p49"/>
            <p:cNvSpPr/>
            <p:nvPr/>
          </p:nvSpPr>
          <p:spPr>
            <a:xfrm>
              <a:off x="67377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1" name="Google Shape;11091;p49"/>
            <p:cNvSpPr/>
            <p:nvPr/>
          </p:nvSpPr>
          <p:spPr>
            <a:xfrm>
              <a:off x="7152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2" name="Google Shape;11092;p49"/>
            <p:cNvSpPr/>
            <p:nvPr/>
          </p:nvSpPr>
          <p:spPr>
            <a:xfrm>
              <a:off x="753300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3" name="Google Shape;11093;p49"/>
            <p:cNvSpPr/>
            <p:nvPr/>
          </p:nvSpPr>
          <p:spPr>
            <a:xfrm>
              <a:off x="794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4" name="Google Shape;11094;p49"/>
            <p:cNvSpPr/>
            <p:nvPr/>
          </p:nvSpPr>
          <p:spPr>
            <a:xfrm>
              <a:off x="8328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5" name="Google Shape;11095;p49"/>
            <p:cNvSpPr/>
            <p:nvPr/>
          </p:nvSpPr>
          <p:spPr>
            <a:xfrm>
              <a:off x="87257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6" name="Google Shape;11096;p49"/>
            <p:cNvSpPr/>
            <p:nvPr/>
          </p:nvSpPr>
          <p:spPr>
            <a:xfrm>
              <a:off x="9139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7" name="Google Shape;11097;p49"/>
            <p:cNvSpPr/>
            <p:nvPr/>
          </p:nvSpPr>
          <p:spPr>
            <a:xfrm>
              <a:off x="953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8" name="Google Shape;11098;p49"/>
            <p:cNvSpPr/>
            <p:nvPr/>
          </p:nvSpPr>
          <p:spPr>
            <a:xfrm>
              <a:off x="9934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9" name="Google Shape;11099;p49"/>
            <p:cNvSpPr/>
            <p:nvPr/>
          </p:nvSpPr>
          <p:spPr>
            <a:xfrm>
              <a:off x="10332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0" name="Google Shape;11100;p49"/>
            <p:cNvSpPr/>
            <p:nvPr/>
          </p:nvSpPr>
          <p:spPr>
            <a:xfrm>
              <a:off x="10729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1" name="Google Shape;11101;p49"/>
            <p:cNvSpPr/>
            <p:nvPr/>
          </p:nvSpPr>
          <p:spPr>
            <a:xfrm>
              <a:off x="11127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2" name="Google Shape;11102;p49"/>
            <p:cNvSpPr/>
            <p:nvPr/>
          </p:nvSpPr>
          <p:spPr>
            <a:xfrm>
              <a:off x="1152500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3" name="Google Shape;11103;p49"/>
            <p:cNvSpPr/>
            <p:nvPr/>
          </p:nvSpPr>
          <p:spPr>
            <a:xfrm>
              <a:off x="119227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4" name="Google Shape;11104;p49"/>
            <p:cNvSpPr/>
            <p:nvPr/>
          </p:nvSpPr>
          <p:spPr>
            <a:xfrm>
              <a:off x="12320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5" name="Google Shape;11105;p49"/>
            <p:cNvSpPr/>
            <p:nvPr/>
          </p:nvSpPr>
          <p:spPr>
            <a:xfrm>
              <a:off x="276225" y="9024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6" name="Google Shape;11106;p49"/>
            <p:cNvSpPr/>
            <p:nvPr/>
          </p:nvSpPr>
          <p:spPr>
            <a:xfrm>
              <a:off x="3176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7" name="Google Shape;11107;p49"/>
            <p:cNvSpPr/>
            <p:nvPr/>
          </p:nvSpPr>
          <p:spPr>
            <a:xfrm>
              <a:off x="355750" y="9024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8" name="Google Shape;11108;p49"/>
            <p:cNvSpPr/>
            <p:nvPr/>
          </p:nvSpPr>
          <p:spPr>
            <a:xfrm>
              <a:off x="3971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9" name="Google Shape;11109;p49"/>
            <p:cNvSpPr/>
            <p:nvPr/>
          </p:nvSpPr>
          <p:spPr>
            <a:xfrm>
              <a:off x="43525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0" name="Google Shape;11110;p49"/>
            <p:cNvSpPr/>
            <p:nvPr/>
          </p:nvSpPr>
          <p:spPr>
            <a:xfrm>
              <a:off x="47500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1" name="Google Shape;11111;p49"/>
            <p:cNvSpPr/>
            <p:nvPr/>
          </p:nvSpPr>
          <p:spPr>
            <a:xfrm>
              <a:off x="5164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2" name="Google Shape;11112;p49"/>
            <p:cNvSpPr/>
            <p:nvPr/>
          </p:nvSpPr>
          <p:spPr>
            <a:xfrm>
              <a:off x="5545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3" name="Google Shape;11113;p49"/>
            <p:cNvSpPr/>
            <p:nvPr/>
          </p:nvSpPr>
          <p:spPr>
            <a:xfrm>
              <a:off x="5959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4" name="Google Shape;11114;p49"/>
            <p:cNvSpPr/>
            <p:nvPr/>
          </p:nvSpPr>
          <p:spPr>
            <a:xfrm>
              <a:off x="63402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5" name="Google Shape;11115;p49"/>
            <p:cNvSpPr/>
            <p:nvPr/>
          </p:nvSpPr>
          <p:spPr>
            <a:xfrm>
              <a:off x="67377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6" name="Google Shape;11116;p49"/>
            <p:cNvSpPr/>
            <p:nvPr/>
          </p:nvSpPr>
          <p:spPr>
            <a:xfrm>
              <a:off x="7152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7" name="Google Shape;11117;p49"/>
            <p:cNvSpPr/>
            <p:nvPr/>
          </p:nvSpPr>
          <p:spPr>
            <a:xfrm>
              <a:off x="7533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8" name="Google Shape;11118;p49"/>
            <p:cNvSpPr/>
            <p:nvPr/>
          </p:nvSpPr>
          <p:spPr>
            <a:xfrm>
              <a:off x="794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9" name="Google Shape;11119;p49"/>
            <p:cNvSpPr/>
            <p:nvPr/>
          </p:nvSpPr>
          <p:spPr>
            <a:xfrm>
              <a:off x="83282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0" name="Google Shape;11120;p49"/>
            <p:cNvSpPr/>
            <p:nvPr/>
          </p:nvSpPr>
          <p:spPr>
            <a:xfrm>
              <a:off x="87257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1" name="Google Shape;11121;p49"/>
            <p:cNvSpPr/>
            <p:nvPr/>
          </p:nvSpPr>
          <p:spPr>
            <a:xfrm>
              <a:off x="9139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2" name="Google Shape;11122;p49"/>
            <p:cNvSpPr/>
            <p:nvPr/>
          </p:nvSpPr>
          <p:spPr>
            <a:xfrm>
              <a:off x="953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3" name="Google Shape;11123;p49"/>
            <p:cNvSpPr/>
            <p:nvPr/>
          </p:nvSpPr>
          <p:spPr>
            <a:xfrm>
              <a:off x="9934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4" name="Google Shape;11124;p49"/>
            <p:cNvSpPr/>
            <p:nvPr/>
          </p:nvSpPr>
          <p:spPr>
            <a:xfrm>
              <a:off x="10332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5" name="Google Shape;11125;p49"/>
            <p:cNvSpPr/>
            <p:nvPr/>
          </p:nvSpPr>
          <p:spPr>
            <a:xfrm>
              <a:off x="10729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6" name="Google Shape;11126;p49"/>
            <p:cNvSpPr/>
            <p:nvPr/>
          </p:nvSpPr>
          <p:spPr>
            <a:xfrm>
              <a:off x="11127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7" name="Google Shape;11127;p49"/>
            <p:cNvSpPr/>
            <p:nvPr/>
          </p:nvSpPr>
          <p:spPr>
            <a:xfrm>
              <a:off x="1152500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8" name="Google Shape;11128;p49"/>
            <p:cNvSpPr/>
            <p:nvPr/>
          </p:nvSpPr>
          <p:spPr>
            <a:xfrm>
              <a:off x="119227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9" name="Google Shape;11129;p49"/>
            <p:cNvSpPr/>
            <p:nvPr/>
          </p:nvSpPr>
          <p:spPr>
            <a:xfrm>
              <a:off x="12320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0" name="Google Shape;11130;p49"/>
            <p:cNvSpPr/>
            <p:nvPr/>
          </p:nvSpPr>
          <p:spPr>
            <a:xfrm>
              <a:off x="276225" y="8683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1" name="Google Shape;11131;p49"/>
            <p:cNvSpPr/>
            <p:nvPr/>
          </p:nvSpPr>
          <p:spPr>
            <a:xfrm>
              <a:off x="3176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2" name="Google Shape;11132;p49"/>
            <p:cNvSpPr/>
            <p:nvPr/>
          </p:nvSpPr>
          <p:spPr>
            <a:xfrm>
              <a:off x="355750" y="8683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3" name="Google Shape;11133;p49"/>
            <p:cNvSpPr/>
            <p:nvPr/>
          </p:nvSpPr>
          <p:spPr>
            <a:xfrm>
              <a:off x="3971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4" name="Google Shape;11134;p49"/>
            <p:cNvSpPr/>
            <p:nvPr/>
          </p:nvSpPr>
          <p:spPr>
            <a:xfrm>
              <a:off x="43525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5" name="Google Shape;11135;p49"/>
            <p:cNvSpPr/>
            <p:nvPr/>
          </p:nvSpPr>
          <p:spPr>
            <a:xfrm>
              <a:off x="47500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6" name="Google Shape;11136;p49"/>
            <p:cNvSpPr/>
            <p:nvPr/>
          </p:nvSpPr>
          <p:spPr>
            <a:xfrm>
              <a:off x="5164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7" name="Google Shape;11137;p49"/>
            <p:cNvSpPr/>
            <p:nvPr/>
          </p:nvSpPr>
          <p:spPr>
            <a:xfrm>
              <a:off x="5545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8" name="Google Shape;11138;p49"/>
            <p:cNvSpPr/>
            <p:nvPr/>
          </p:nvSpPr>
          <p:spPr>
            <a:xfrm>
              <a:off x="5959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9" name="Google Shape;11139;p49"/>
            <p:cNvSpPr/>
            <p:nvPr/>
          </p:nvSpPr>
          <p:spPr>
            <a:xfrm>
              <a:off x="63402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0" name="Google Shape;11140;p49"/>
            <p:cNvSpPr/>
            <p:nvPr/>
          </p:nvSpPr>
          <p:spPr>
            <a:xfrm>
              <a:off x="67377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1" name="Google Shape;11141;p49"/>
            <p:cNvSpPr/>
            <p:nvPr/>
          </p:nvSpPr>
          <p:spPr>
            <a:xfrm>
              <a:off x="7152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2" name="Google Shape;11142;p49"/>
            <p:cNvSpPr/>
            <p:nvPr/>
          </p:nvSpPr>
          <p:spPr>
            <a:xfrm>
              <a:off x="7533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3" name="Google Shape;11143;p49"/>
            <p:cNvSpPr/>
            <p:nvPr/>
          </p:nvSpPr>
          <p:spPr>
            <a:xfrm>
              <a:off x="794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4" name="Google Shape;11144;p49"/>
            <p:cNvSpPr/>
            <p:nvPr/>
          </p:nvSpPr>
          <p:spPr>
            <a:xfrm>
              <a:off x="83282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5" name="Google Shape;11145;p49"/>
            <p:cNvSpPr/>
            <p:nvPr/>
          </p:nvSpPr>
          <p:spPr>
            <a:xfrm>
              <a:off x="87257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6" name="Google Shape;11146;p49"/>
            <p:cNvSpPr/>
            <p:nvPr/>
          </p:nvSpPr>
          <p:spPr>
            <a:xfrm>
              <a:off x="9139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7" name="Google Shape;11147;p49"/>
            <p:cNvSpPr/>
            <p:nvPr/>
          </p:nvSpPr>
          <p:spPr>
            <a:xfrm>
              <a:off x="953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8" name="Google Shape;11148;p49"/>
            <p:cNvSpPr/>
            <p:nvPr/>
          </p:nvSpPr>
          <p:spPr>
            <a:xfrm>
              <a:off x="9934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9" name="Google Shape;11149;p49"/>
            <p:cNvSpPr/>
            <p:nvPr/>
          </p:nvSpPr>
          <p:spPr>
            <a:xfrm>
              <a:off x="10332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0" name="Google Shape;11150;p49"/>
            <p:cNvSpPr/>
            <p:nvPr/>
          </p:nvSpPr>
          <p:spPr>
            <a:xfrm>
              <a:off x="10729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1" name="Google Shape;11151;p49"/>
            <p:cNvSpPr/>
            <p:nvPr/>
          </p:nvSpPr>
          <p:spPr>
            <a:xfrm>
              <a:off x="11127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2" name="Google Shape;11152;p49"/>
            <p:cNvSpPr/>
            <p:nvPr/>
          </p:nvSpPr>
          <p:spPr>
            <a:xfrm>
              <a:off x="1152500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3" name="Google Shape;11153;p49"/>
            <p:cNvSpPr/>
            <p:nvPr/>
          </p:nvSpPr>
          <p:spPr>
            <a:xfrm>
              <a:off x="119227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4" name="Google Shape;11154;p49"/>
            <p:cNvSpPr/>
            <p:nvPr/>
          </p:nvSpPr>
          <p:spPr>
            <a:xfrm>
              <a:off x="12320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5" name="Google Shape;11155;p49"/>
            <p:cNvSpPr/>
            <p:nvPr/>
          </p:nvSpPr>
          <p:spPr>
            <a:xfrm>
              <a:off x="3176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6" name="Google Shape;11156;p49"/>
            <p:cNvSpPr/>
            <p:nvPr/>
          </p:nvSpPr>
          <p:spPr>
            <a:xfrm>
              <a:off x="355750" y="834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7" name="Google Shape;11157;p49"/>
            <p:cNvSpPr/>
            <p:nvPr/>
          </p:nvSpPr>
          <p:spPr>
            <a:xfrm>
              <a:off x="3971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8" name="Google Shape;11158;p49"/>
            <p:cNvSpPr/>
            <p:nvPr/>
          </p:nvSpPr>
          <p:spPr>
            <a:xfrm>
              <a:off x="435250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9" name="Google Shape;11159;p49"/>
            <p:cNvSpPr/>
            <p:nvPr/>
          </p:nvSpPr>
          <p:spPr>
            <a:xfrm>
              <a:off x="475025" y="83427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0" name="Google Shape;11160;p49"/>
            <p:cNvSpPr/>
            <p:nvPr/>
          </p:nvSpPr>
          <p:spPr>
            <a:xfrm>
              <a:off x="5164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1" name="Google Shape;11161;p49"/>
            <p:cNvSpPr/>
            <p:nvPr/>
          </p:nvSpPr>
          <p:spPr>
            <a:xfrm>
              <a:off x="5545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2" name="Google Shape;11162;p49"/>
            <p:cNvSpPr/>
            <p:nvPr/>
          </p:nvSpPr>
          <p:spPr>
            <a:xfrm>
              <a:off x="595925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3" name="Google Shape;11163;p49"/>
            <p:cNvSpPr/>
            <p:nvPr/>
          </p:nvSpPr>
          <p:spPr>
            <a:xfrm>
              <a:off x="63402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4" name="Google Shape;11164;p49"/>
            <p:cNvSpPr/>
            <p:nvPr/>
          </p:nvSpPr>
          <p:spPr>
            <a:xfrm>
              <a:off x="67377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5" name="Google Shape;11165;p49"/>
            <p:cNvSpPr/>
            <p:nvPr/>
          </p:nvSpPr>
          <p:spPr>
            <a:xfrm>
              <a:off x="7152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6" name="Google Shape;11166;p49"/>
            <p:cNvSpPr/>
            <p:nvPr/>
          </p:nvSpPr>
          <p:spPr>
            <a:xfrm>
              <a:off x="753300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7" name="Google Shape;11167;p49"/>
            <p:cNvSpPr/>
            <p:nvPr/>
          </p:nvSpPr>
          <p:spPr>
            <a:xfrm>
              <a:off x="794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8" name="Google Shape;11168;p49"/>
            <p:cNvSpPr/>
            <p:nvPr/>
          </p:nvSpPr>
          <p:spPr>
            <a:xfrm>
              <a:off x="8328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9" name="Google Shape;11169;p49"/>
            <p:cNvSpPr/>
            <p:nvPr/>
          </p:nvSpPr>
          <p:spPr>
            <a:xfrm>
              <a:off x="872575" y="8342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0" name="Google Shape;11170;p49"/>
            <p:cNvSpPr/>
            <p:nvPr/>
          </p:nvSpPr>
          <p:spPr>
            <a:xfrm>
              <a:off x="9139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1" name="Google Shape;11171;p49"/>
            <p:cNvSpPr/>
            <p:nvPr/>
          </p:nvSpPr>
          <p:spPr>
            <a:xfrm>
              <a:off x="953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2" name="Google Shape;11172;p49"/>
            <p:cNvSpPr/>
            <p:nvPr/>
          </p:nvSpPr>
          <p:spPr>
            <a:xfrm>
              <a:off x="9934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3" name="Google Shape;11173;p49"/>
            <p:cNvSpPr/>
            <p:nvPr/>
          </p:nvSpPr>
          <p:spPr>
            <a:xfrm>
              <a:off x="10332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4" name="Google Shape;11174;p49"/>
            <p:cNvSpPr/>
            <p:nvPr/>
          </p:nvSpPr>
          <p:spPr>
            <a:xfrm>
              <a:off x="10729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5" name="Google Shape;11175;p49"/>
            <p:cNvSpPr/>
            <p:nvPr/>
          </p:nvSpPr>
          <p:spPr>
            <a:xfrm>
              <a:off x="11127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6" name="Google Shape;11176;p49"/>
            <p:cNvSpPr/>
            <p:nvPr/>
          </p:nvSpPr>
          <p:spPr>
            <a:xfrm>
              <a:off x="1152500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7" name="Google Shape;11177;p49"/>
            <p:cNvSpPr/>
            <p:nvPr/>
          </p:nvSpPr>
          <p:spPr>
            <a:xfrm>
              <a:off x="119227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8" name="Google Shape;11178;p49"/>
            <p:cNvSpPr/>
            <p:nvPr/>
          </p:nvSpPr>
          <p:spPr>
            <a:xfrm>
              <a:off x="12320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9" name="Google Shape;11179;p49"/>
            <p:cNvSpPr/>
            <p:nvPr/>
          </p:nvSpPr>
          <p:spPr>
            <a:xfrm>
              <a:off x="3176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0" name="Google Shape;11180;p49"/>
            <p:cNvSpPr/>
            <p:nvPr/>
          </p:nvSpPr>
          <p:spPr>
            <a:xfrm>
              <a:off x="355750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1" name="Google Shape;11181;p49"/>
            <p:cNvSpPr/>
            <p:nvPr/>
          </p:nvSpPr>
          <p:spPr>
            <a:xfrm>
              <a:off x="3971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8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2" name="Google Shape;11182;p49"/>
            <p:cNvSpPr/>
            <p:nvPr/>
          </p:nvSpPr>
          <p:spPr>
            <a:xfrm>
              <a:off x="43525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3" name="Google Shape;11183;p49"/>
            <p:cNvSpPr/>
            <p:nvPr/>
          </p:nvSpPr>
          <p:spPr>
            <a:xfrm>
              <a:off x="47500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4" name="Google Shape;11184;p49"/>
            <p:cNvSpPr/>
            <p:nvPr/>
          </p:nvSpPr>
          <p:spPr>
            <a:xfrm>
              <a:off x="5164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5" name="Google Shape;11185;p49"/>
            <p:cNvSpPr/>
            <p:nvPr/>
          </p:nvSpPr>
          <p:spPr>
            <a:xfrm>
              <a:off x="5545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6" name="Google Shape;11186;p49"/>
            <p:cNvSpPr/>
            <p:nvPr/>
          </p:nvSpPr>
          <p:spPr>
            <a:xfrm>
              <a:off x="595925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7" name="Google Shape;11187;p49"/>
            <p:cNvSpPr/>
            <p:nvPr/>
          </p:nvSpPr>
          <p:spPr>
            <a:xfrm>
              <a:off x="63402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8" name="Google Shape;11188;p49"/>
            <p:cNvSpPr/>
            <p:nvPr/>
          </p:nvSpPr>
          <p:spPr>
            <a:xfrm>
              <a:off x="67377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9" name="Google Shape;11189;p49"/>
            <p:cNvSpPr/>
            <p:nvPr/>
          </p:nvSpPr>
          <p:spPr>
            <a:xfrm>
              <a:off x="7152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0" name="Google Shape;11190;p49"/>
            <p:cNvSpPr/>
            <p:nvPr/>
          </p:nvSpPr>
          <p:spPr>
            <a:xfrm>
              <a:off x="7533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1" name="Google Shape;11191;p49"/>
            <p:cNvSpPr/>
            <p:nvPr/>
          </p:nvSpPr>
          <p:spPr>
            <a:xfrm>
              <a:off x="794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2" name="Google Shape;11192;p49"/>
            <p:cNvSpPr/>
            <p:nvPr/>
          </p:nvSpPr>
          <p:spPr>
            <a:xfrm>
              <a:off x="832825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3" name="Google Shape;11193;p49"/>
            <p:cNvSpPr/>
            <p:nvPr/>
          </p:nvSpPr>
          <p:spPr>
            <a:xfrm>
              <a:off x="872575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1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4" name="Google Shape;11194;p49"/>
            <p:cNvSpPr/>
            <p:nvPr/>
          </p:nvSpPr>
          <p:spPr>
            <a:xfrm>
              <a:off x="9139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5" name="Google Shape;11195;p49"/>
            <p:cNvSpPr/>
            <p:nvPr/>
          </p:nvSpPr>
          <p:spPr>
            <a:xfrm>
              <a:off x="953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6" name="Google Shape;11196;p49"/>
            <p:cNvSpPr/>
            <p:nvPr/>
          </p:nvSpPr>
          <p:spPr>
            <a:xfrm>
              <a:off x="9934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7" name="Google Shape;11197;p49"/>
            <p:cNvSpPr/>
            <p:nvPr/>
          </p:nvSpPr>
          <p:spPr>
            <a:xfrm>
              <a:off x="10332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8" name="Google Shape;11198;p49"/>
            <p:cNvSpPr/>
            <p:nvPr/>
          </p:nvSpPr>
          <p:spPr>
            <a:xfrm>
              <a:off x="10729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9" name="Google Shape;11199;p49"/>
            <p:cNvSpPr/>
            <p:nvPr/>
          </p:nvSpPr>
          <p:spPr>
            <a:xfrm>
              <a:off x="11127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0" name="Google Shape;11200;p49"/>
            <p:cNvSpPr/>
            <p:nvPr/>
          </p:nvSpPr>
          <p:spPr>
            <a:xfrm>
              <a:off x="1152500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1" name="Google Shape;11201;p49"/>
            <p:cNvSpPr/>
            <p:nvPr/>
          </p:nvSpPr>
          <p:spPr>
            <a:xfrm>
              <a:off x="119227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2" name="Google Shape;11202;p49"/>
            <p:cNvSpPr/>
            <p:nvPr/>
          </p:nvSpPr>
          <p:spPr>
            <a:xfrm>
              <a:off x="12320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3" name="Google Shape;11203;p49"/>
            <p:cNvSpPr/>
            <p:nvPr/>
          </p:nvSpPr>
          <p:spPr>
            <a:xfrm>
              <a:off x="355750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4" name="Google Shape;11204;p49"/>
            <p:cNvSpPr/>
            <p:nvPr/>
          </p:nvSpPr>
          <p:spPr>
            <a:xfrm>
              <a:off x="3971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5" name="Google Shape;11205;p49"/>
            <p:cNvSpPr/>
            <p:nvPr/>
          </p:nvSpPr>
          <p:spPr>
            <a:xfrm>
              <a:off x="435250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6" name="Google Shape;11206;p49"/>
            <p:cNvSpPr/>
            <p:nvPr/>
          </p:nvSpPr>
          <p:spPr>
            <a:xfrm>
              <a:off x="475025" y="7660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7" name="Google Shape;11207;p49"/>
            <p:cNvSpPr/>
            <p:nvPr/>
          </p:nvSpPr>
          <p:spPr>
            <a:xfrm>
              <a:off x="5164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8" name="Google Shape;11208;p49"/>
            <p:cNvSpPr/>
            <p:nvPr/>
          </p:nvSpPr>
          <p:spPr>
            <a:xfrm>
              <a:off x="5545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9" name="Google Shape;11209;p49"/>
            <p:cNvSpPr/>
            <p:nvPr/>
          </p:nvSpPr>
          <p:spPr>
            <a:xfrm>
              <a:off x="595925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0" name="Google Shape;11210;p49"/>
            <p:cNvSpPr/>
            <p:nvPr/>
          </p:nvSpPr>
          <p:spPr>
            <a:xfrm>
              <a:off x="63402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1" name="Google Shape;11211;p49"/>
            <p:cNvSpPr/>
            <p:nvPr/>
          </p:nvSpPr>
          <p:spPr>
            <a:xfrm>
              <a:off x="67377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2" name="Google Shape;11212;p49"/>
            <p:cNvSpPr/>
            <p:nvPr/>
          </p:nvSpPr>
          <p:spPr>
            <a:xfrm>
              <a:off x="7152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3" name="Google Shape;11213;p49"/>
            <p:cNvSpPr/>
            <p:nvPr/>
          </p:nvSpPr>
          <p:spPr>
            <a:xfrm>
              <a:off x="753300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4" name="Google Shape;11214;p49"/>
            <p:cNvSpPr/>
            <p:nvPr/>
          </p:nvSpPr>
          <p:spPr>
            <a:xfrm>
              <a:off x="794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5" name="Google Shape;11215;p49"/>
            <p:cNvSpPr/>
            <p:nvPr/>
          </p:nvSpPr>
          <p:spPr>
            <a:xfrm>
              <a:off x="8328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6" name="Google Shape;11216;p49"/>
            <p:cNvSpPr/>
            <p:nvPr/>
          </p:nvSpPr>
          <p:spPr>
            <a:xfrm>
              <a:off x="872575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2"/>
                    <a:pt x="0" y="211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7" name="Google Shape;11217;p49"/>
            <p:cNvSpPr/>
            <p:nvPr/>
          </p:nvSpPr>
          <p:spPr>
            <a:xfrm>
              <a:off x="9139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8" name="Google Shape;11218;p49"/>
            <p:cNvSpPr/>
            <p:nvPr/>
          </p:nvSpPr>
          <p:spPr>
            <a:xfrm>
              <a:off x="953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9" name="Google Shape;11219;p49"/>
            <p:cNvSpPr/>
            <p:nvPr/>
          </p:nvSpPr>
          <p:spPr>
            <a:xfrm>
              <a:off x="9934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0" name="Google Shape;11220;p49"/>
            <p:cNvSpPr/>
            <p:nvPr/>
          </p:nvSpPr>
          <p:spPr>
            <a:xfrm>
              <a:off x="10332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1" name="Google Shape;11221;p49"/>
            <p:cNvSpPr/>
            <p:nvPr/>
          </p:nvSpPr>
          <p:spPr>
            <a:xfrm>
              <a:off x="107297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2" name="Google Shape;11222;p49"/>
            <p:cNvSpPr/>
            <p:nvPr/>
          </p:nvSpPr>
          <p:spPr>
            <a:xfrm>
              <a:off x="11127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3" name="Google Shape;11223;p49"/>
            <p:cNvSpPr/>
            <p:nvPr/>
          </p:nvSpPr>
          <p:spPr>
            <a:xfrm>
              <a:off x="1152500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4" name="Google Shape;11224;p49"/>
            <p:cNvSpPr/>
            <p:nvPr/>
          </p:nvSpPr>
          <p:spPr>
            <a:xfrm>
              <a:off x="119227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5" name="Google Shape;11225;p49"/>
            <p:cNvSpPr/>
            <p:nvPr/>
          </p:nvSpPr>
          <p:spPr>
            <a:xfrm>
              <a:off x="12320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6" name="Google Shape;11226;p49"/>
            <p:cNvSpPr/>
            <p:nvPr/>
          </p:nvSpPr>
          <p:spPr>
            <a:xfrm>
              <a:off x="355750" y="7319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7" name="Google Shape;11227;p49"/>
            <p:cNvSpPr/>
            <p:nvPr/>
          </p:nvSpPr>
          <p:spPr>
            <a:xfrm>
              <a:off x="3971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8" name="Google Shape;11228;p49"/>
            <p:cNvSpPr/>
            <p:nvPr/>
          </p:nvSpPr>
          <p:spPr>
            <a:xfrm>
              <a:off x="435250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9" name="Google Shape;11229;p49"/>
            <p:cNvSpPr/>
            <p:nvPr/>
          </p:nvSpPr>
          <p:spPr>
            <a:xfrm>
              <a:off x="475025" y="7319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0" name="Google Shape;11230;p49"/>
            <p:cNvSpPr/>
            <p:nvPr/>
          </p:nvSpPr>
          <p:spPr>
            <a:xfrm>
              <a:off x="5164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1" name="Google Shape;11231;p49"/>
            <p:cNvSpPr/>
            <p:nvPr/>
          </p:nvSpPr>
          <p:spPr>
            <a:xfrm>
              <a:off x="5545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2" name="Google Shape;11232;p49"/>
            <p:cNvSpPr/>
            <p:nvPr/>
          </p:nvSpPr>
          <p:spPr>
            <a:xfrm>
              <a:off x="595925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3" name="Google Shape;11233;p49"/>
            <p:cNvSpPr/>
            <p:nvPr/>
          </p:nvSpPr>
          <p:spPr>
            <a:xfrm>
              <a:off x="63402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4" name="Google Shape;11234;p49"/>
            <p:cNvSpPr/>
            <p:nvPr/>
          </p:nvSpPr>
          <p:spPr>
            <a:xfrm>
              <a:off x="67377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5" name="Google Shape;11235;p49"/>
            <p:cNvSpPr/>
            <p:nvPr/>
          </p:nvSpPr>
          <p:spPr>
            <a:xfrm>
              <a:off x="7152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6" name="Google Shape;11236;p49"/>
            <p:cNvSpPr/>
            <p:nvPr/>
          </p:nvSpPr>
          <p:spPr>
            <a:xfrm>
              <a:off x="753300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7" name="Google Shape;11237;p49"/>
            <p:cNvSpPr/>
            <p:nvPr/>
          </p:nvSpPr>
          <p:spPr>
            <a:xfrm>
              <a:off x="794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8" name="Google Shape;11238;p49"/>
            <p:cNvSpPr/>
            <p:nvPr/>
          </p:nvSpPr>
          <p:spPr>
            <a:xfrm>
              <a:off x="8328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9" name="Google Shape;11239;p49"/>
            <p:cNvSpPr/>
            <p:nvPr/>
          </p:nvSpPr>
          <p:spPr>
            <a:xfrm>
              <a:off x="87257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0" name="Google Shape;11240;p49"/>
            <p:cNvSpPr/>
            <p:nvPr/>
          </p:nvSpPr>
          <p:spPr>
            <a:xfrm>
              <a:off x="9139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1" name="Google Shape;11241;p49"/>
            <p:cNvSpPr/>
            <p:nvPr/>
          </p:nvSpPr>
          <p:spPr>
            <a:xfrm>
              <a:off x="953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2" name="Google Shape;11242;p49"/>
            <p:cNvSpPr/>
            <p:nvPr/>
          </p:nvSpPr>
          <p:spPr>
            <a:xfrm>
              <a:off x="9934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3" name="Google Shape;11243;p49"/>
            <p:cNvSpPr/>
            <p:nvPr/>
          </p:nvSpPr>
          <p:spPr>
            <a:xfrm>
              <a:off x="10332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4" name="Google Shape;11244;p49"/>
            <p:cNvSpPr/>
            <p:nvPr/>
          </p:nvSpPr>
          <p:spPr>
            <a:xfrm>
              <a:off x="107297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5" name="Google Shape;11245;p49"/>
            <p:cNvSpPr/>
            <p:nvPr/>
          </p:nvSpPr>
          <p:spPr>
            <a:xfrm>
              <a:off x="11127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6" name="Google Shape;11246;p49"/>
            <p:cNvSpPr/>
            <p:nvPr/>
          </p:nvSpPr>
          <p:spPr>
            <a:xfrm>
              <a:off x="1152500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7" name="Google Shape;11247;p49"/>
            <p:cNvSpPr/>
            <p:nvPr/>
          </p:nvSpPr>
          <p:spPr>
            <a:xfrm>
              <a:off x="119227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8" name="Google Shape;11248;p49"/>
            <p:cNvSpPr/>
            <p:nvPr/>
          </p:nvSpPr>
          <p:spPr>
            <a:xfrm>
              <a:off x="12320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9" name="Google Shape;11249;p49"/>
            <p:cNvSpPr/>
            <p:nvPr/>
          </p:nvSpPr>
          <p:spPr>
            <a:xfrm>
              <a:off x="3971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0" name="Google Shape;11250;p49"/>
            <p:cNvSpPr/>
            <p:nvPr/>
          </p:nvSpPr>
          <p:spPr>
            <a:xfrm>
              <a:off x="43525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1" name="Google Shape;11251;p49"/>
            <p:cNvSpPr/>
            <p:nvPr/>
          </p:nvSpPr>
          <p:spPr>
            <a:xfrm>
              <a:off x="47500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2" name="Google Shape;11252;p49"/>
            <p:cNvSpPr/>
            <p:nvPr/>
          </p:nvSpPr>
          <p:spPr>
            <a:xfrm>
              <a:off x="51642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3" name="Google Shape;11253;p49"/>
            <p:cNvSpPr/>
            <p:nvPr/>
          </p:nvSpPr>
          <p:spPr>
            <a:xfrm>
              <a:off x="5545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4" name="Google Shape;11254;p49"/>
            <p:cNvSpPr/>
            <p:nvPr/>
          </p:nvSpPr>
          <p:spPr>
            <a:xfrm>
              <a:off x="595925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5" name="Google Shape;11255;p49"/>
            <p:cNvSpPr/>
            <p:nvPr/>
          </p:nvSpPr>
          <p:spPr>
            <a:xfrm>
              <a:off x="63402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6" name="Google Shape;11256;p49"/>
            <p:cNvSpPr/>
            <p:nvPr/>
          </p:nvSpPr>
          <p:spPr>
            <a:xfrm>
              <a:off x="67377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7" name="Google Shape;11257;p49"/>
            <p:cNvSpPr/>
            <p:nvPr/>
          </p:nvSpPr>
          <p:spPr>
            <a:xfrm>
              <a:off x="7152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8" name="Google Shape;11258;p49"/>
            <p:cNvSpPr/>
            <p:nvPr/>
          </p:nvSpPr>
          <p:spPr>
            <a:xfrm>
              <a:off x="7533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9" name="Google Shape;11259;p49"/>
            <p:cNvSpPr/>
            <p:nvPr/>
          </p:nvSpPr>
          <p:spPr>
            <a:xfrm>
              <a:off x="794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0" name="Google Shape;11260;p49"/>
            <p:cNvSpPr/>
            <p:nvPr/>
          </p:nvSpPr>
          <p:spPr>
            <a:xfrm>
              <a:off x="83282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1" name="Google Shape;11261;p49"/>
            <p:cNvSpPr/>
            <p:nvPr/>
          </p:nvSpPr>
          <p:spPr>
            <a:xfrm>
              <a:off x="87257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2" name="Google Shape;11262;p49"/>
            <p:cNvSpPr/>
            <p:nvPr/>
          </p:nvSpPr>
          <p:spPr>
            <a:xfrm>
              <a:off x="9139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3" name="Google Shape;11263;p49"/>
            <p:cNvSpPr/>
            <p:nvPr/>
          </p:nvSpPr>
          <p:spPr>
            <a:xfrm>
              <a:off x="953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4" name="Google Shape;11264;p49"/>
            <p:cNvSpPr/>
            <p:nvPr/>
          </p:nvSpPr>
          <p:spPr>
            <a:xfrm>
              <a:off x="9934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5" name="Google Shape;11265;p49"/>
            <p:cNvSpPr/>
            <p:nvPr/>
          </p:nvSpPr>
          <p:spPr>
            <a:xfrm>
              <a:off x="10332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6" name="Google Shape;11266;p49"/>
            <p:cNvSpPr/>
            <p:nvPr/>
          </p:nvSpPr>
          <p:spPr>
            <a:xfrm>
              <a:off x="107297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7" name="Google Shape;11267;p49"/>
            <p:cNvSpPr/>
            <p:nvPr/>
          </p:nvSpPr>
          <p:spPr>
            <a:xfrm>
              <a:off x="11127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8" name="Google Shape;11268;p49"/>
            <p:cNvSpPr/>
            <p:nvPr/>
          </p:nvSpPr>
          <p:spPr>
            <a:xfrm>
              <a:off x="1152500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9" name="Google Shape;11269;p49"/>
            <p:cNvSpPr/>
            <p:nvPr/>
          </p:nvSpPr>
          <p:spPr>
            <a:xfrm>
              <a:off x="119227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0" name="Google Shape;11270;p49"/>
            <p:cNvSpPr/>
            <p:nvPr/>
          </p:nvSpPr>
          <p:spPr>
            <a:xfrm>
              <a:off x="4352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1" name="Google Shape;11271;p49"/>
            <p:cNvSpPr/>
            <p:nvPr/>
          </p:nvSpPr>
          <p:spPr>
            <a:xfrm>
              <a:off x="475025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2" name="Google Shape;11272;p49"/>
            <p:cNvSpPr/>
            <p:nvPr/>
          </p:nvSpPr>
          <p:spPr>
            <a:xfrm>
              <a:off x="514750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7"/>
                    <a:pt x="258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3" name="Google Shape;11273;p49"/>
            <p:cNvSpPr/>
            <p:nvPr/>
          </p:nvSpPr>
          <p:spPr>
            <a:xfrm>
              <a:off x="5545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4" name="Google Shape;11274;p49"/>
            <p:cNvSpPr/>
            <p:nvPr/>
          </p:nvSpPr>
          <p:spPr>
            <a:xfrm>
              <a:off x="594250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6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5" name="Google Shape;11275;p49"/>
            <p:cNvSpPr/>
            <p:nvPr/>
          </p:nvSpPr>
          <p:spPr>
            <a:xfrm>
              <a:off x="63402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6" name="Google Shape;11276;p49"/>
            <p:cNvSpPr/>
            <p:nvPr/>
          </p:nvSpPr>
          <p:spPr>
            <a:xfrm>
              <a:off x="67377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7" name="Google Shape;11277;p49"/>
            <p:cNvSpPr/>
            <p:nvPr/>
          </p:nvSpPr>
          <p:spPr>
            <a:xfrm>
              <a:off x="713525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9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8" name="Google Shape;11278;p49"/>
            <p:cNvSpPr/>
            <p:nvPr/>
          </p:nvSpPr>
          <p:spPr>
            <a:xfrm>
              <a:off x="7533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9" name="Google Shape;11279;p49"/>
            <p:cNvSpPr/>
            <p:nvPr/>
          </p:nvSpPr>
          <p:spPr>
            <a:xfrm>
              <a:off x="79307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0" name="Google Shape;11280;p49"/>
            <p:cNvSpPr/>
            <p:nvPr/>
          </p:nvSpPr>
          <p:spPr>
            <a:xfrm>
              <a:off x="832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1" name="Google Shape;11281;p49"/>
            <p:cNvSpPr/>
            <p:nvPr/>
          </p:nvSpPr>
          <p:spPr>
            <a:xfrm>
              <a:off x="872575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7"/>
                    <a:pt x="367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2" name="Google Shape;11282;p49"/>
            <p:cNvSpPr/>
            <p:nvPr/>
          </p:nvSpPr>
          <p:spPr>
            <a:xfrm>
              <a:off x="9123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3" name="Google Shape;11283;p49"/>
            <p:cNvSpPr/>
            <p:nvPr/>
          </p:nvSpPr>
          <p:spPr>
            <a:xfrm>
              <a:off x="952100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4" name="Google Shape;11284;p49"/>
            <p:cNvSpPr/>
            <p:nvPr/>
          </p:nvSpPr>
          <p:spPr>
            <a:xfrm>
              <a:off x="991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5" name="Google Shape;11285;p49"/>
            <p:cNvSpPr/>
            <p:nvPr/>
          </p:nvSpPr>
          <p:spPr>
            <a:xfrm>
              <a:off x="10316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6" name="Google Shape;11286;p49"/>
            <p:cNvSpPr/>
            <p:nvPr/>
          </p:nvSpPr>
          <p:spPr>
            <a:xfrm>
              <a:off x="10713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7" name="Google Shape;11287;p49"/>
            <p:cNvSpPr/>
            <p:nvPr/>
          </p:nvSpPr>
          <p:spPr>
            <a:xfrm>
              <a:off x="111110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8" name="Google Shape;11288;p49"/>
            <p:cNvSpPr/>
            <p:nvPr/>
          </p:nvSpPr>
          <p:spPr>
            <a:xfrm>
              <a:off x="11508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9" name="Google Shape;11289;p49"/>
            <p:cNvSpPr/>
            <p:nvPr/>
          </p:nvSpPr>
          <p:spPr>
            <a:xfrm>
              <a:off x="4750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0" name="Google Shape;11290;p49"/>
            <p:cNvSpPr/>
            <p:nvPr/>
          </p:nvSpPr>
          <p:spPr>
            <a:xfrm>
              <a:off x="514750" y="6296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1" name="Google Shape;11291;p49"/>
            <p:cNvSpPr/>
            <p:nvPr/>
          </p:nvSpPr>
          <p:spPr>
            <a:xfrm>
              <a:off x="5545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2" name="Google Shape;11292;p49"/>
            <p:cNvSpPr/>
            <p:nvPr/>
          </p:nvSpPr>
          <p:spPr>
            <a:xfrm>
              <a:off x="594250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3" name="Google Shape;11293;p49"/>
            <p:cNvSpPr/>
            <p:nvPr/>
          </p:nvSpPr>
          <p:spPr>
            <a:xfrm>
              <a:off x="63402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4" name="Google Shape;11294;p49"/>
            <p:cNvSpPr/>
            <p:nvPr/>
          </p:nvSpPr>
          <p:spPr>
            <a:xfrm>
              <a:off x="67377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5" name="Google Shape;11295;p49"/>
            <p:cNvSpPr/>
            <p:nvPr/>
          </p:nvSpPr>
          <p:spPr>
            <a:xfrm>
              <a:off x="71352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6" name="Google Shape;11296;p49"/>
            <p:cNvSpPr/>
            <p:nvPr/>
          </p:nvSpPr>
          <p:spPr>
            <a:xfrm>
              <a:off x="7533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7" name="Google Shape;11297;p49"/>
            <p:cNvSpPr/>
            <p:nvPr/>
          </p:nvSpPr>
          <p:spPr>
            <a:xfrm>
              <a:off x="793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8" name="Google Shape;11298;p49"/>
            <p:cNvSpPr/>
            <p:nvPr/>
          </p:nvSpPr>
          <p:spPr>
            <a:xfrm>
              <a:off x="832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9" name="Google Shape;11299;p49"/>
            <p:cNvSpPr/>
            <p:nvPr/>
          </p:nvSpPr>
          <p:spPr>
            <a:xfrm>
              <a:off x="8725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0" name="Google Shape;11300;p49"/>
            <p:cNvSpPr/>
            <p:nvPr/>
          </p:nvSpPr>
          <p:spPr>
            <a:xfrm>
              <a:off x="9123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1" name="Google Shape;11301;p49"/>
            <p:cNvSpPr/>
            <p:nvPr/>
          </p:nvSpPr>
          <p:spPr>
            <a:xfrm>
              <a:off x="952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2" name="Google Shape;11302;p49"/>
            <p:cNvSpPr/>
            <p:nvPr/>
          </p:nvSpPr>
          <p:spPr>
            <a:xfrm>
              <a:off x="991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3" name="Google Shape;11303;p49"/>
            <p:cNvSpPr/>
            <p:nvPr/>
          </p:nvSpPr>
          <p:spPr>
            <a:xfrm>
              <a:off x="103157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4" name="Google Shape;11304;p49"/>
            <p:cNvSpPr/>
            <p:nvPr/>
          </p:nvSpPr>
          <p:spPr>
            <a:xfrm>
              <a:off x="107135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5" name="Google Shape;11305;p49"/>
            <p:cNvSpPr/>
            <p:nvPr/>
          </p:nvSpPr>
          <p:spPr>
            <a:xfrm>
              <a:off x="11111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6" name="Google Shape;11306;p49"/>
            <p:cNvSpPr/>
            <p:nvPr/>
          </p:nvSpPr>
          <p:spPr>
            <a:xfrm>
              <a:off x="514750" y="5955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7" name="Google Shape;11307;p49"/>
            <p:cNvSpPr/>
            <p:nvPr/>
          </p:nvSpPr>
          <p:spPr>
            <a:xfrm>
              <a:off x="5545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8" name="Google Shape;11308;p49"/>
            <p:cNvSpPr/>
            <p:nvPr/>
          </p:nvSpPr>
          <p:spPr>
            <a:xfrm>
              <a:off x="594250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9" name="Google Shape;11309;p49"/>
            <p:cNvSpPr/>
            <p:nvPr/>
          </p:nvSpPr>
          <p:spPr>
            <a:xfrm>
              <a:off x="63402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0" name="Google Shape;11310;p49"/>
            <p:cNvSpPr/>
            <p:nvPr/>
          </p:nvSpPr>
          <p:spPr>
            <a:xfrm>
              <a:off x="67377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1" name="Google Shape;11311;p49"/>
            <p:cNvSpPr/>
            <p:nvPr/>
          </p:nvSpPr>
          <p:spPr>
            <a:xfrm>
              <a:off x="713525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8" y="1"/>
                    <a:pt x="1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2" name="Google Shape;11312;p49"/>
            <p:cNvSpPr/>
            <p:nvPr/>
          </p:nvSpPr>
          <p:spPr>
            <a:xfrm>
              <a:off x="7533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3" name="Google Shape;11313;p49"/>
            <p:cNvSpPr/>
            <p:nvPr/>
          </p:nvSpPr>
          <p:spPr>
            <a:xfrm>
              <a:off x="7930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ubicBezTo>
                    <a:pt x="86" y="1"/>
                    <a:pt x="1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4" name="Google Shape;11314;p49"/>
            <p:cNvSpPr/>
            <p:nvPr/>
          </p:nvSpPr>
          <p:spPr>
            <a:xfrm>
              <a:off x="832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5" name="Google Shape;11315;p49"/>
            <p:cNvSpPr/>
            <p:nvPr/>
          </p:nvSpPr>
          <p:spPr>
            <a:xfrm>
              <a:off x="8725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6" name="Google Shape;11316;p49"/>
            <p:cNvSpPr/>
            <p:nvPr/>
          </p:nvSpPr>
          <p:spPr>
            <a:xfrm>
              <a:off x="9123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7" name="Google Shape;11317;p49"/>
            <p:cNvSpPr/>
            <p:nvPr/>
          </p:nvSpPr>
          <p:spPr>
            <a:xfrm>
              <a:off x="952100" y="59552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8" name="Google Shape;11318;p49"/>
            <p:cNvSpPr/>
            <p:nvPr/>
          </p:nvSpPr>
          <p:spPr>
            <a:xfrm>
              <a:off x="991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9" name="Google Shape;11319;p49"/>
            <p:cNvSpPr/>
            <p:nvPr/>
          </p:nvSpPr>
          <p:spPr>
            <a:xfrm>
              <a:off x="10316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7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0" name="Google Shape;11320;p49"/>
            <p:cNvSpPr/>
            <p:nvPr/>
          </p:nvSpPr>
          <p:spPr>
            <a:xfrm>
              <a:off x="1071350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1" name="Google Shape;11321;p49"/>
            <p:cNvSpPr/>
            <p:nvPr/>
          </p:nvSpPr>
          <p:spPr>
            <a:xfrm>
              <a:off x="594250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2" name="Google Shape;11322;p49"/>
            <p:cNvSpPr/>
            <p:nvPr/>
          </p:nvSpPr>
          <p:spPr>
            <a:xfrm>
              <a:off x="63402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3" name="Google Shape;11323;p49"/>
            <p:cNvSpPr/>
            <p:nvPr/>
          </p:nvSpPr>
          <p:spPr>
            <a:xfrm>
              <a:off x="67377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4" name="Google Shape;11324;p49"/>
            <p:cNvSpPr/>
            <p:nvPr/>
          </p:nvSpPr>
          <p:spPr>
            <a:xfrm>
              <a:off x="713525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5" name="Google Shape;11325;p49"/>
            <p:cNvSpPr/>
            <p:nvPr/>
          </p:nvSpPr>
          <p:spPr>
            <a:xfrm>
              <a:off x="753300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6" name="Google Shape;11326;p49"/>
            <p:cNvSpPr/>
            <p:nvPr/>
          </p:nvSpPr>
          <p:spPr>
            <a:xfrm>
              <a:off x="793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7" name="Google Shape;11327;p49"/>
            <p:cNvSpPr/>
            <p:nvPr/>
          </p:nvSpPr>
          <p:spPr>
            <a:xfrm>
              <a:off x="832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8" name="Google Shape;11328;p49"/>
            <p:cNvSpPr/>
            <p:nvPr/>
          </p:nvSpPr>
          <p:spPr>
            <a:xfrm>
              <a:off x="8725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5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9" name="Google Shape;11329;p49"/>
            <p:cNvSpPr/>
            <p:nvPr/>
          </p:nvSpPr>
          <p:spPr>
            <a:xfrm>
              <a:off x="9123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0" name="Google Shape;11330;p49"/>
            <p:cNvSpPr/>
            <p:nvPr/>
          </p:nvSpPr>
          <p:spPr>
            <a:xfrm>
              <a:off x="952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1" name="Google Shape;11331;p49"/>
            <p:cNvSpPr/>
            <p:nvPr/>
          </p:nvSpPr>
          <p:spPr>
            <a:xfrm>
              <a:off x="991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2" name="Google Shape;11332;p49"/>
            <p:cNvSpPr/>
            <p:nvPr/>
          </p:nvSpPr>
          <p:spPr>
            <a:xfrm>
              <a:off x="673775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3" name="Google Shape;11333;p49"/>
            <p:cNvSpPr/>
            <p:nvPr/>
          </p:nvSpPr>
          <p:spPr>
            <a:xfrm>
              <a:off x="713525" y="527300"/>
              <a:ext cx="11400" cy="9750"/>
            </a:xfrm>
            <a:custGeom>
              <a:avLst/>
              <a:gdLst/>
              <a:ahLst/>
              <a:cxnLst/>
              <a:rect l="l" t="t" r="r" b="b"/>
              <a:pathLst>
                <a:path w="456" h="390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4" name="Google Shape;11334;p49"/>
            <p:cNvSpPr/>
            <p:nvPr/>
          </p:nvSpPr>
          <p:spPr>
            <a:xfrm>
              <a:off x="753300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5" name="Google Shape;11335;p49"/>
            <p:cNvSpPr/>
            <p:nvPr/>
          </p:nvSpPr>
          <p:spPr>
            <a:xfrm>
              <a:off x="7930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6" name="Google Shape;11336;p49"/>
            <p:cNvSpPr/>
            <p:nvPr/>
          </p:nvSpPr>
          <p:spPr>
            <a:xfrm>
              <a:off x="8328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7" name="Google Shape;11337;p49"/>
            <p:cNvSpPr/>
            <p:nvPr/>
          </p:nvSpPr>
          <p:spPr>
            <a:xfrm>
              <a:off x="8725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5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8" name="Google Shape;11338;p49"/>
            <p:cNvSpPr/>
            <p:nvPr/>
          </p:nvSpPr>
          <p:spPr>
            <a:xfrm>
              <a:off x="9123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1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9" name="Google Shape;11339;p49"/>
            <p:cNvSpPr/>
            <p:nvPr/>
          </p:nvSpPr>
          <p:spPr>
            <a:xfrm>
              <a:off x="594250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0" name="Google Shape;11340;p49"/>
            <p:cNvSpPr/>
            <p:nvPr/>
          </p:nvSpPr>
          <p:spPr>
            <a:xfrm>
              <a:off x="63402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1" name="Google Shape;11341;p49"/>
            <p:cNvSpPr/>
            <p:nvPr/>
          </p:nvSpPr>
          <p:spPr>
            <a:xfrm>
              <a:off x="67377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2" name="Google Shape;11342;p49"/>
            <p:cNvSpPr/>
            <p:nvPr/>
          </p:nvSpPr>
          <p:spPr>
            <a:xfrm>
              <a:off x="713525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3" name="Google Shape;11343;p49"/>
            <p:cNvSpPr/>
            <p:nvPr/>
          </p:nvSpPr>
          <p:spPr>
            <a:xfrm>
              <a:off x="753300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4" name="Google Shape;11344;p49"/>
            <p:cNvSpPr/>
            <p:nvPr/>
          </p:nvSpPr>
          <p:spPr>
            <a:xfrm>
              <a:off x="793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5" name="Google Shape;11345;p49"/>
            <p:cNvSpPr/>
            <p:nvPr/>
          </p:nvSpPr>
          <p:spPr>
            <a:xfrm>
              <a:off x="832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6" name="Google Shape;11346;p49"/>
            <p:cNvSpPr/>
            <p:nvPr/>
          </p:nvSpPr>
          <p:spPr>
            <a:xfrm>
              <a:off x="8725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7" name="Google Shape;11347;p49"/>
            <p:cNvSpPr/>
            <p:nvPr/>
          </p:nvSpPr>
          <p:spPr>
            <a:xfrm>
              <a:off x="9123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8" name="Google Shape;11348;p49"/>
            <p:cNvSpPr/>
            <p:nvPr/>
          </p:nvSpPr>
          <p:spPr>
            <a:xfrm>
              <a:off x="952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9" name="Google Shape;11349;p49"/>
            <p:cNvSpPr/>
            <p:nvPr/>
          </p:nvSpPr>
          <p:spPr>
            <a:xfrm>
              <a:off x="991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0" name="Google Shape;11350;p49"/>
            <p:cNvSpPr/>
            <p:nvPr/>
          </p:nvSpPr>
          <p:spPr>
            <a:xfrm>
              <a:off x="5147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1" name="Google Shape;11351;p49"/>
            <p:cNvSpPr/>
            <p:nvPr/>
          </p:nvSpPr>
          <p:spPr>
            <a:xfrm>
              <a:off x="5545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2" name="Google Shape;11352;p49"/>
            <p:cNvSpPr/>
            <p:nvPr/>
          </p:nvSpPr>
          <p:spPr>
            <a:xfrm>
              <a:off x="594250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3" name="Google Shape;11353;p49"/>
            <p:cNvSpPr/>
            <p:nvPr/>
          </p:nvSpPr>
          <p:spPr>
            <a:xfrm>
              <a:off x="63402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4" name="Google Shape;11354;p49"/>
            <p:cNvSpPr/>
            <p:nvPr/>
          </p:nvSpPr>
          <p:spPr>
            <a:xfrm>
              <a:off x="67377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5" name="Google Shape;11355;p49"/>
            <p:cNvSpPr/>
            <p:nvPr/>
          </p:nvSpPr>
          <p:spPr>
            <a:xfrm>
              <a:off x="673775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6" name="Google Shape;11356;p49"/>
            <p:cNvSpPr/>
            <p:nvPr/>
          </p:nvSpPr>
          <p:spPr>
            <a:xfrm>
              <a:off x="713525" y="16186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7" name="Google Shape;11357;p49"/>
            <p:cNvSpPr/>
            <p:nvPr/>
          </p:nvSpPr>
          <p:spPr>
            <a:xfrm>
              <a:off x="753300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8" name="Google Shape;11358;p49"/>
            <p:cNvSpPr/>
            <p:nvPr/>
          </p:nvSpPr>
          <p:spPr>
            <a:xfrm>
              <a:off x="7930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9" name="Google Shape;11359;p49"/>
            <p:cNvSpPr/>
            <p:nvPr/>
          </p:nvSpPr>
          <p:spPr>
            <a:xfrm>
              <a:off x="8328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0" name="Google Shape;11360;p49"/>
            <p:cNvSpPr/>
            <p:nvPr/>
          </p:nvSpPr>
          <p:spPr>
            <a:xfrm>
              <a:off x="8725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1" name="Google Shape;11361;p49"/>
            <p:cNvSpPr/>
            <p:nvPr/>
          </p:nvSpPr>
          <p:spPr>
            <a:xfrm>
              <a:off x="9123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2" name="Google Shape;11362;p49"/>
            <p:cNvSpPr/>
            <p:nvPr/>
          </p:nvSpPr>
          <p:spPr>
            <a:xfrm>
              <a:off x="71352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3" name="Google Shape;11363;p49"/>
            <p:cNvSpPr/>
            <p:nvPr/>
          </p:nvSpPr>
          <p:spPr>
            <a:xfrm>
              <a:off x="7533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4" name="Google Shape;11364;p49"/>
            <p:cNvSpPr/>
            <p:nvPr/>
          </p:nvSpPr>
          <p:spPr>
            <a:xfrm>
              <a:off x="793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5" name="Google Shape;11365;p49"/>
            <p:cNvSpPr/>
            <p:nvPr/>
          </p:nvSpPr>
          <p:spPr>
            <a:xfrm>
              <a:off x="832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6" name="Google Shape;11366;p49"/>
            <p:cNvSpPr/>
            <p:nvPr/>
          </p:nvSpPr>
          <p:spPr>
            <a:xfrm>
              <a:off x="8725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7" name="Google Shape;11367;p49"/>
            <p:cNvSpPr/>
            <p:nvPr/>
          </p:nvSpPr>
          <p:spPr>
            <a:xfrm>
              <a:off x="9123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8" name="Google Shape;11368;p49"/>
            <p:cNvSpPr/>
            <p:nvPr/>
          </p:nvSpPr>
          <p:spPr>
            <a:xfrm>
              <a:off x="952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9" name="Google Shape;11369;p49"/>
            <p:cNvSpPr/>
            <p:nvPr/>
          </p:nvSpPr>
          <p:spPr>
            <a:xfrm>
              <a:off x="991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0" name="Google Shape;11370;p49"/>
            <p:cNvSpPr/>
            <p:nvPr/>
          </p:nvSpPr>
          <p:spPr>
            <a:xfrm>
              <a:off x="103157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1" name="Google Shape;11371;p49"/>
            <p:cNvSpPr/>
            <p:nvPr/>
          </p:nvSpPr>
          <p:spPr>
            <a:xfrm>
              <a:off x="10713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2" name="Google Shape;11372;p49"/>
            <p:cNvSpPr/>
            <p:nvPr/>
          </p:nvSpPr>
          <p:spPr>
            <a:xfrm>
              <a:off x="12717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3" name="Google Shape;11373;p49"/>
            <p:cNvSpPr/>
            <p:nvPr/>
          </p:nvSpPr>
          <p:spPr>
            <a:xfrm>
              <a:off x="12717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4" name="Google Shape;11374;p49"/>
            <p:cNvSpPr/>
            <p:nvPr/>
          </p:nvSpPr>
          <p:spPr>
            <a:xfrm>
              <a:off x="12717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5" name="Google Shape;11375;p49"/>
            <p:cNvSpPr/>
            <p:nvPr/>
          </p:nvSpPr>
          <p:spPr>
            <a:xfrm>
              <a:off x="13115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6" name="Google Shape;11376;p49"/>
            <p:cNvSpPr/>
            <p:nvPr/>
          </p:nvSpPr>
          <p:spPr>
            <a:xfrm>
              <a:off x="12717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7" name="Google Shape;11377;p49"/>
            <p:cNvSpPr/>
            <p:nvPr/>
          </p:nvSpPr>
          <p:spPr>
            <a:xfrm>
              <a:off x="13115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8" name="Google Shape;11378;p49"/>
            <p:cNvSpPr/>
            <p:nvPr/>
          </p:nvSpPr>
          <p:spPr>
            <a:xfrm>
              <a:off x="12717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9" name="Google Shape;11379;p49"/>
            <p:cNvSpPr/>
            <p:nvPr/>
          </p:nvSpPr>
          <p:spPr>
            <a:xfrm>
              <a:off x="13115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0" name="Google Shape;11380;p49"/>
            <p:cNvSpPr/>
            <p:nvPr/>
          </p:nvSpPr>
          <p:spPr>
            <a:xfrm>
              <a:off x="12717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1" name="Google Shape;11381;p49"/>
            <p:cNvSpPr/>
            <p:nvPr/>
          </p:nvSpPr>
          <p:spPr>
            <a:xfrm>
              <a:off x="13115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2" name="Google Shape;11382;p49"/>
            <p:cNvSpPr/>
            <p:nvPr/>
          </p:nvSpPr>
          <p:spPr>
            <a:xfrm>
              <a:off x="13512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3" name="Google Shape;11383;p49"/>
            <p:cNvSpPr/>
            <p:nvPr/>
          </p:nvSpPr>
          <p:spPr>
            <a:xfrm>
              <a:off x="12717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4" name="Google Shape;11384;p49"/>
            <p:cNvSpPr/>
            <p:nvPr/>
          </p:nvSpPr>
          <p:spPr>
            <a:xfrm>
              <a:off x="13115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5" name="Google Shape;11385;p49"/>
            <p:cNvSpPr/>
            <p:nvPr/>
          </p:nvSpPr>
          <p:spPr>
            <a:xfrm>
              <a:off x="13512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6" name="Google Shape;11386;p49"/>
            <p:cNvSpPr/>
            <p:nvPr/>
          </p:nvSpPr>
          <p:spPr>
            <a:xfrm>
              <a:off x="12717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7" name="Google Shape;11387;p49"/>
            <p:cNvSpPr/>
            <p:nvPr/>
          </p:nvSpPr>
          <p:spPr>
            <a:xfrm>
              <a:off x="13115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8" name="Google Shape;11388;p49"/>
            <p:cNvSpPr/>
            <p:nvPr/>
          </p:nvSpPr>
          <p:spPr>
            <a:xfrm>
              <a:off x="13512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9" name="Google Shape;11389;p49"/>
            <p:cNvSpPr/>
            <p:nvPr/>
          </p:nvSpPr>
          <p:spPr>
            <a:xfrm>
              <a:off x="12717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0" name="Google Shape;11390;p49"/>
            <p:cNvSpPr/>
            <p:nvPr/>
          </p:nvSpPr>
          <p:spPr>
            <a:xfrm>
              <a:off x="13115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1" name="Google Shape;11391;p49"/>
            <p:cNvSpPr/>
            <p:nvPr/>
          </p:nvSpPr>
          <p:spPr>
            <a:xfrm>
              <a:off x="13512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2" name="Google Shape;11392;p49"/>
            <p:cNvSpPr/>
            <p:nvPr/>
          </p:nvSpPr>
          <p:spPr>
            <a:xfrm>
              <a:off x="12717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3" name="Google Shape;11393;p49"/>
            <p:cNvSpPr/>
            <p:nvPr/>
          </p:nvSpPr>
          <p:spPr>
            <a:xfrm>
              <a:off x="13115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5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4" name="Google Shape;11394;p49"/>
            <p:cNvSpPr/>
            <p:nvPr/>
          </p:nvSpPr>
          <p:spPr>
            <a:xfrm>
              <a:off x="13512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1" y="388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5" name="Google Shape;11395;p49"/>
            <p:cNvSpPr/>
            <p:nvPr/>
          </p:nvSpPr>
          <p:spPr>
            <a:xfrm>
              <a:off x="12717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6" name="Google Shape;11396;p49"/>
            <p:cNvSpPr/>
            <p:nvPr/>
          </p:nvSpPr>
          <p:spPr>
            <a:xfrm>
              <a:off x="13115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5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7" name="Google Shape;11397;p49"/>
            <p:cNvSpPr/>
            <p:nvPr/>
          </p:nvSpPr>
          <p:spPr>
            <a:xfrm>
              <a:off x="13512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1" y="388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8" name="Google Shape;11398;p49"/>
            <p:cNvSpPr/>
            <p:nvPr/>
          </p:nvSpPr>
          <p:spPr>
            <a:xfrm>
              <a:off x="12717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9" name="Google Shape;11399;p49"/>
            <p:cNvSpPr/>
            <p:nvPr/>
          </p:nvSpPr>
          <p:spPr>
            <a:xfrm>
              <a:off x="13115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0" name="Google Shape;11400;p49"/>
            <p:cNvSpPr/>
            <p:nvPr/>
          </p:nvSpPr>
          <p:spPr>
            <a:xfrm>
              <a:off x="12717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1" name="Google Shape;11401;p49"/>
            <p:cNvSpPr/>
            <p:nvPr/>
          </p:nvSpPr>
          <p:spPr>
            <a:xfrm>
              <a:off x="13115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2" name="Google Shape;11402;p49"/>
            <p:cNvSpPr/>
            <p:nvPr/>
          </p:nvSpPr>
          <p:spPr>
            <a:xfrm>
              <a:off x="12717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3" name="Google Shape;11403;p49"/>
            <p:cNvSpPr/>
            <p:nvPr/>
          </p:nvSpPr>
          <p:spPr>
            <a:xfrm>
              <a:off x="13115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4" name="Google Shape;11404;p49"/>
            <p:cNvSpPr/>
            <p:nvPr/>
          </p:nvSpPr>
          <p:spPr>
            <a:xfrm>
              <a:off x="12717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5" name="Google Shape;11405;p49"/>
            <p:cNvSpPr/>
            <p:nvPr/>
          </p:nvSpPr>
          <p:spPr>
            <a:xfrm>
              <a:off x="13115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6" name="Google Shape;11406;p49"/>
            <p:cNvSpPr/>
            <p:nvPr/>
          </p:nvSpPr>
          <p:spPr>
            <a:xfrm>
              <a:off x="12717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7" name="Google Shape;11407;p49"/>
            <p:cNvSpPr/>
            <p:nvPr/>
          </p:nvSpPr>
          <p:spPr>
            <a:xfrm>
              <a:off x="12717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08" name="Google Shape;11408;p49"/>
          <p:cNvSpPr txBox="1">
            <a:spLocks noGrp="1"/>
          </p:cNvSpPr>
          <p:nvPr>
            <p:ph type="subTitle" idx="1"/>
          </p:nvPr>
        </p:nvSpPr>
        <p:spPr>
          <a:xfrm>
            <a:off x="2919900" y="1675950"/>
            <a:ext cx="3304200" cy="14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1409" name="Google Shape;11409;p49"/>
          <p:cNvSpPr txBox="1"/>
          <p:nvPr/>
        </p:nvSpPr>
        <p:spPr>
          <a:xfrm>
            <a:off x="2572250" y="3559112"/>
            <a:ext cx="39996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CREDITS</a:t>
            </a:r>
            <a:r>
              <a:rPr lang="en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: This presentation template was created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2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360975"/>
            <a:ext cx="7699200" cy="3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0" r:id="rId5"/>
    <p:sldLayoutId id="2147483665" r:id="rId6"/>
    <p:sldLayoutId id="2147483667" r:id="rId7"/>
    <p:sldLayoutId id="214748369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8" name="Google Shape;11418;p52"/>
          <p:cNvSpPr txBox="1">
            <a:spLocks noGrp="1"/>
          </p:cNvSpPr>
          <p:nvPr>
            <p:ph type="ctrTitle"/>
          </p:nvPr>
        </p:nvSpPr>
        <p:spPr>
          <a:xfrm>
            <a:off x="2743201" y="1500680"/>
            <a:ext cx="3657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Search a Movie</a:t>
            </a:r>
            <a:br>
              <a:rPr lang="en-US" dirty="0"/>
            </a:br>
            <a:endParaRPr dirty="0"/>
          </a:p>
        </p:txBody>
      </p:sp>
      <p:sp>
        <p:nvSpPr>
          <p:cNvPr id="11419" name="Google Shape;11419;p52"/>
          <p:cNvSpPr txBox="1">
            <a:spLocks noGrp="1"/>
          </p:cNvSpPr>
          <p:nvPr>
            <p:ph type="subTitle" idx="1"/>
          </p:nvPr>
        </p:nvSpPr>
        <p:spPr>
          <a:xfrm>
            <a:off x="1700775" y="3152292"/>
            <a:ext cx="57429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endParaRPr lang="en" sz="1200" dirty="0"/>
          </a:p>
          <a:p>
            <a:pPr marL="0" lvl="0" indent="0" algn="l"/>
            <a:endParaRPr lang="en" sz="1200" dirty="0"/>
          </a:p>
          <a:p>
            <a:pPr marL="0" lvl="0" indent="0" algn="l"/>
            <a:endParaRPr lang="en" sz="1200" dirty="0"/>
          </a:p>
          <a:p>
            <a:pPr marL="0" lvl="0" indent="0" algn="l"/>
            <a:endParaRPr lang="en" sz="1200" dirty="0"/>
          </a:p>
          <a:p>
            <a:pPr marL="0" lvl="0" indent="0" algn="l"/>
            <a:r>
              <a:rPr lang="en" sz="1200" dirty="0"/>
              <a:t>s0239369 - Ioannis Tzortzakis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8" name="Google Shape;29718;p121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search_script.py</a:t>
            </a:r>
            <a:endParaRPr dirty="0"/>
          </a:p>
        </p:txBody>
      </p:sp>
      <p:grpSp>
        <p:nvGrpSpPr>
          <p:cNvPr id="29719" name="Google Shape;29719;p121"/>
          <p:cNvGrpSpPr/>
          <p:nvPr/>
        </p:nvGrpSpPr>
        <p:grpSpPr>
          <a:xfrm>
            <a:off x="1667104" y="675728"/>
            <a:ext cx="957313" cy="21378"/>
            <a:chOff x="2940000" y="3484425"/>
            <a:chExt cx="563125" cy="12575"/>
          </a:xfrm>
        </p:grpSpPr>
        <p:sp>
          <p:nvSpPr>
            <p:cNvPr id="29720" name="Google Shape;29720;p121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1" name="Google Shape;29721;p121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2" name="Google Shape;29722;p121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3" name="Google Shape;29723;p121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4" name="Google Shape;29724;p121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5" name="Google Shape;29725;p121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6" name="Google Shape;29726;p121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7" name="Google Shape;29727;p121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28" name="Google Shape;29728;p121"/>
          <p:cNvGrpSpPr/>
          <p:nvPr/>
        </p:nvGrpSpPr>
        <p:grpSpPr>
          <a:xfrm>
            <a:off x="6519509" y="675728"/>
            <a:ext cx="957398" cy="21378"/>
            <a:chOff x="3253400" y="3484425"/>
            <a:chExt cx="563175" cy="12575"/>
          </a:xfrm>
        </p:grpSpPr>
        <p:sp>
          <p:nvSpPr>
            <p:cNvPr id="29729" name="Google Shape;29729;p121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0" name="Google Shape;29730;p121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1" name="Google Shape;29731;p121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2" name="Google Shape;29732;p121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3" name="Google Shape;29733;p121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4" name="Google Shape;29734;p121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5" name="Google Shape;29735;p121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6" name="Google Shape;29736;p121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37" name="Google Shape;29737;p121"/>
          <p:cNvSpPr txBox="1">
            <a:spLocks noGrp="1"/>
          </p:cNvSpPr>
          <p:nvPr>
            <p:ph type="body" idx="1"/>
          </p:nvPr>
        </p:nvSpPr>
        <p:spPr>
          <a:xfrm>
            <a:off x="543065" y="1084525"/>
            <a:ext cx="7878510" cy="3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algn="l"/>
            <a:r>
              <a:rPr lang="en-US" sz="1400" dirty="0"/>
              <a:t>Make use of the Python Library Whoosh. Whoosh utilizes the </a:t>
            </a:r>
            <a:r>
              <a:rPr lang="en-US" sz="1400" b="1" dirty="0"/>
              <a:t>Okapi BM25F</a:t>
            </a:r>
            <a:r>
              <a:rPr lang="en-US" sz="1400" dirty="0"/>
              <a:t> ranking function.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Arguments: </a:t>
            </a:r>
            <a:r>
              <a:rPr lang="en-US" sz="1400" b="1" dirty="0"/>
              <a:t>Query and flags</a:t>
            </a:r>
            <a:r>
              <a:rPr lang="en-US" sz="1400" dirty="0"/>
              <a:t>. 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Uses </a:t>
            </a:r>
            <a:r>
              <a:rPr lang="en-US" sz="1400" b="1" dirty="0" err="1"/>
              <a:t>Multiparser</a:t>
            </a:r>
            <a:r>
              <a:rPr lang="en-US" sz="1400" dirty="0"/>
              <a:t> that searches in up to 3 fields. 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Retrieves max 2000 results (~5% of dataset). Filters them and then return the top 15 most suitable results. </a:t>
            </a:r>
          </a:p>
          <a:p>
            <a:pPr algn="l"/>
            <a:endParaRPr lang="en-US" sz="1400" dirty="0"/>
          </a:p>
          <a:p>
            <a:pPr algn="l"/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2" name="Google Shape;13002;p62"/>
          <p:cNvSpPr txBox="1">
            <a:spLocks noGrp="1"/>
          </p:cNvSpPr>
          <p:nvPr>
            <p:ph type="title"/>
          </p:nvPr>
        </p:nvSpPr>
        <p:spPr>
          <a:xfrm>
            <a:off x="5143500" y="1844100"/>
            <a:ext cx="35844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Evaluation</a:t>
            </a:r>
            <a:endParaRPr dirty="0"/>
          </a:p>
        </p:txBody>
      </p:sp>
      <p:sp>
        <p:nvSpPr>
          <p:cNvPr id="13004" name="Google Shape;13004;p62"/>
          <p:cNvSpPr txBox="1">
            <a:spLocks noGrp="1"/>
          </p:cNvSpPr>
          <p:nvPr>
            <p:ph type="title" idx="2"/>
          </p:nvPr>
        </p:nvSpPr>
        <p:spPr>
          <a:xfrm>
            <a:off x="5635325" y="1284092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3005" name="Google Shape;13005;p62"/>
          <p:cNvGrpSpPr/>
          <p:nvPr/>
        </p:nvGrpSpPr>
        <p:grpSpPr>
          <a:xfrm>
            <a:off x="-2218175" y="-47537"/>
            <a:ext cx="6379775" cy="5238575"/>
            <a:chOff x="619950" y="238125"/>
            <a:chExt cx="6379775" cy="5238575"/>
          </a:xfrm>
        </p:grpSpPr>
        <p:sp>
          <p:nvSpPr>
            <p:cNvPr id="13006" name="Google Shape;13006;p62"/>
            <p:cNvSpPr/>
            <p:nvPr/>
          </p:nvSpPr>
          <p:spPr>
            <a:xfrm>
              <a:off x="3021425" y="918700"/>
              <a:ext cx="11525" cy="2891025"/>
            </a:xfrm>
            <a:custGeom>
              <a:avLst/>
              <a:gdLst/>
              <a:ahLst/>
              <a:cxnLst/>
              <a:rect l="l" t="t" r="r" b="b"/>
              <a:pathLst>
                <a:path w="461" h="115641" extrusionOk="0">
                  <a:moveTo>
                    <a:pt x="231" y="1"/>
                  </a:moveTo>
                  <a:cubicBezTo>
                    <a:pt x="104" y="1"/>
                    <a:pt x="1" y="106"/>
                    <a:pt x="5" y="233"/>
                  </a:cubicBezTo>
                  <a:lnTo>
                    <a:pt x="5" y="115415"/>
                  </a:lnTo>
                  <a:cubicBezTo>
                    <a:pt x="5" y="115539"/>
                    <a:pt x="107" y="115641"/>
                    <a:pt x="231" y="115641"/>
                  </a:cubicBezTo>
                  <a:cubicBezTo>
                    <a:pt x="356" y="115641"/>
                    <a:pt x="458" y="115539"/>
                    <a:pt x="457" y="115413"/>
                  </a:cubicBezTo>
                  <a:lnTo>
                    <a:pt x="457" y="233"/>
                  </a:lnTo>
                  <a:cubicBezTo>
                    <a:pt x="461" y="106"/>
                    <a:pt x="359" y="1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7" name="Google Shape;13007;p62"/>
            <p:cNvSpPr/>
            <p:nvPr/>
          </p:nvSpPr>
          <p:spPr>
            <a:xfrm>
              <a:off x="3254225" y="940100"/>
              <a:ext cx="11475" cy="2870150"/>
            </a:xfrm>
            <a:custGeom>
              <a:avLst/>
              <a:gdLst/>
              <a:ahLst/>
              <a:cxnLst/>
              <a:rect l="l" t="t" r="r" b="b"/>
              <a:pathLst>
                <a:path w="459" h="114806" extrusionOk="0">
                  <a:moveTo>
                    <a:pt x="230" y="1"/>
                  </a:moveTo>
                  <a:cubicBezTo>
                    <a:pt x="102" y="1"/>
                    <a:pt x="0" y="107"/>
                    <a:pt x="3" y="233"/>
                  </a:cubicBezTo>
                  <a:lnTo>
                    <a:pt x="3" y="114580"/>
                  </a:lnTo>
                  <a:cubicBezTo>
                    <a:pt x="3" y="114704"/>
                    <a:pt x="104" y="114806"/>
                    <a:pt x="230" y="114806"/>
                  </a:cubicBezTo>
                  <a:cubicBezTo>
                    <a:pt x="354" y="114806"/>
                    <a:pt x="456" y="114704"/>
                    <a:pt x="456" y="114580"/>
                  </a:cubicBezTo>
                  <a:lnTo>
                    <a:pt x="456" y="233"/>
                  </a:lnTo>
                  <a:cubicBezTo>
                    <a:pt x="458" y="107"/>
                    <a:pt x="357" y="1"/>
                    <a:pt x="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8" name="Google Shape;13008;p62"/>
            <p:cNvSpPr/>
            <p:nvPr/>
          </p:nvSpPr>
          <p:spPr>
            <a:xfrm>
              <a:off x="1086800" y="3781300"/>
              <a:ext cx="5386275" cy="493325"/>
            </a:xfrm>
            <a:custGeom>
              <a:avLst/>
              <a:gdLst/>
              <a:ahLst/>
              <a:cxnLst/>
              <a:rect l="l" t="t" r="r" b="b"/>
              <a:pathLst>
                <a:path w="215451" h="19733" extrusionOk="0">
                  <a:moveTo>
                    <a:pt x="81852" y="459"/>
                  </a:moveTo>
                  <a:lnTo>
                    <a:pt x="214997" y="18876"/>
                  </a:lnTo>
                  <a:lnTo>
                    <a:pt x="214997" y="19217"/>
                  </a:lnTo>
                  <a:lnTo>
                    <a:pt x="81825" y="2165"/>
                  </a:lnTo>
                  <a:lnTo>
                    <a:pt x="81796" y="2161"/>
                  </a:lnTo>
                  <a:lnTo>
                    <a:pt x="452" y="13076"/>
                  </a:lnTo>
                  <a:lnTo>
                    <a:pt x="452" y="12563"/>
                  </a:lnTo>
                  <a:cubicBezTo>
                    <a:pt x="4866" y="11935"/>
                    <a:pt x="78203" y="1002"/>
                    <a:pt x="81852" y="459"/>
                  </a:cubicBezTo>
                  <a:close/>
                  <a:moveTo>
                    <a:pt x="81851" y="0"/>
                  </a:moveTo>
                  <a:lnTo>
                    <a:pt x="81818" y="6"/>
                  </a:lnTo>
                  <a:cubicBezTo>
                    <a:pt x="81009" y="126"/>
                    <a:pt x="926" y="12065"/>
                    <a:pt x="203" y="12142"/>
                  </a:cubicBezTo>
                  <a:lnTo>
                    <a:pt x="0" y="12161"/>
                  </a:lnTo>
                  <a:lnTo>
                    <a:pt x="0" y="13594"/>
                  </a:lnTo>
                  <a:lnTo>
                    <a:pt x="81798" y="2618"/>
                  </a:lnTo>
                  <a:lnTo>
                    <a:pt x="215195" y="19699"/>
                  </a:lnTo>
                  <a:lnTo>
                    <a:pt x="215450" y="19732"/>
                  </a:lnTo>
                  <a:lnTo>
                    <a:pt x="215450" y="18482"/>
                  </a:lnTo>
                  <a:lnTo>
                    <a:pt x="81882" y="6"/>
                  </a:lnTo>
                  <a:lnTo>
                    <a:pt x="818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9" name="Google Shape;13009;p62"/>
            <p:cNvSpPr/>
            <p:nvPr/>
          </p:nvSpPr>
          <p:spPr>
            <a:xfrm>
              <a:off x="1103575" y="3836250"/>
              <a:ext cx="5352725" cy="455050"/>
            </a:xfrm>
            <a:custGeom>
              <a:avLst/>
              <a:gdLst/>
              <a:ahLst/>
              <a:cxnLst/>
              <a:rect l="l" t="t" r="r" b="b"/>
              <a:pathLst>
                <a:path w="214109" h="18202" extrusionOk="0">
                  <a:moveTo>
                    <a:pt x="81127" y="383"/>
                  </a:moveTo>
                  <a:lnTo>
                    <a:pt x="213728" y="17365"/>
                  </a:lnTo>
                  <a:lnTo>
                    <a:pt x="213728" y="17773"/>
                  </a:lnTo>
                  <a:lnTo>
                    <a:pt x="81049" y="2149"/>
                  </a:lnTo>
                  <a:lnTo>
                    <a:pt x="379" y="11793"/>
                  </a:lnTo>
                  <a:lnTo>
                    <a:pt x="379" y="11212"/>
                  </a:lnTo>
                  <a:cubicBezTo>
                    <a:pt x="4441" y="10687"/>
                    <a:pt x="77594" y="858"/>
                    <a:pt x="81127" y="383"/>
                  </a:cubicBezTo>
                  <a:close/>
                  <a:moveTo>
                    <a:pt x="81125" y="1"/>
                  </a:moveTo>
                  <a:lnTo>
                    <a:pt x="81100" y="5"/>
                  </a:lnTo>
                  <a:cubicBezTo>
                    <a:pt x="80298" y="112"/>
                    <a:pt x="848" y="10788"/>
                    <a:pt x="171" y="10857"/>
                  </a:cubicBezTo>
                  <a:lnTo>
                    <a:pt x="0" y="10874"/>
                  </a:lnTo>
                  <a:lnTo>
                    <a:pt x="0" y="12223"/>
                  </a:lnTo>
                  <a:lnTo>
                    <a:pt x="81050" y="2529"/>
                  </a:lnTo>
                  <a:lnTo>
                    <a:pt x="213895" y="18176"/>
                  </a:lnTo>
                  <a:lnTo>
                    <a:pt x="214108" y="18202"/>
                  </a:lnTo>
                  <a:lnTo>
                    <a:pt x="214108" y="17031"/>
                  </a:lnTo>
                  <a:lnTo>
                    <a:pt x="81149" y="5"/>
                  </a:lnTo>
                  <a:lnTo>
                    <a:pt x="811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0" name="Google Shape;13010;p62"/>
            <p:cNvSpPr/>
            <p:nvPr/>
          </p:nvSpPr>
          <p:spPr>
            <a:xfrm>
              <a:off x="1136600" y="3890075"/>
              <a:ext cx="5286625" cy="416525"/>
            </a:xfrm>
            <a:custGeom>
              <a:avLst/>
              <a:gdLst/>
              <a:ahLst/>
              <a:cxnLst/>
              <a:rect l="l" t="t" r="r" b="b"/>
              <a:pathLst>
                <a:path w="211465" h="16661" extrusionOk="0">
                  <a:moveTo>
                    <a:pt x="79705" y="372"/>
                  </a:moveTo>
                  <a:lnTo>
                    <a:pt x="211089" y="15837"/>
                  </a:lnTo>
                  <a:lnTo>
                    <a:pt x="211089" y="16241"/>
                  </a:lnTo>
                  <a:lnTo>
                    <a:pt x="79654" y="2120"/>
                  </a:lnTo>
                  <a:lnTo>
                    <a:pt x="376" y="10444"/>
                  </a:lnTo>
                  <a:lnTo>
                    <a:pt x="376" y="9868"/>
                  </a:lnTo>
                  <a:cubicBezTo>
                    <a:pt x="4387" y="9399"/>
                    <a:pt x="76604" y="748"/>
                    <a:pt x="79705" y="372"/>
                  </a:cubicBezTo>
                  <a:close/>
                  <a:moveTo>
                    <a:pt x="79704" y="0"/>
                  </a:moveTo>
                  <a:cubicBezTo>
                    <a:pt x="78916" y="94"/>
                    <a:pt x="840" y="9446"/>
                    <a:pt x="170" y="9514"/>
                  </a:cubicBezTo>
                  <a:lnTo>
                    <a:pt x="1" y="9529"/>
                  </a:lnTo>
                  <a:lnTo>
                    <a:pt x="1" y="10861"/>
                  </a:lnTo>
                  <a:lnTo>
                    <a:pt x="79654" y="2492"/>
                  </a:lnTo>
                  <a:lnTo>
                    <a:pt x="211257" y="16638"/>
                  </a:lnTo>
                  <a:lnTo>
                    <a:pt x="211464" y="16660"/>
                  </a:lnTo>
                  <a:lnTo>
                    <a:pt x="211464" y="15506"/>
                  </a:lnTo>
                  <a:lnTo>
                    <a:pt x="797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1" name="Google Shape;13011;p62"/>
            <p:cNvSpPr/>
            <p:nvPr/>
          </p:nvSpPr>
          <p:spPr>
            <a:xfrm>
              <a:off x="1216075" y="3943075"/>
              <a:ext cx="5207150" cy="448650"/>
            </a:xfrm>
            <a:custGeom>
              <a:avLst/>
              <a:gdLst/>
              <a:ahLst/>
              <a:cxnLst/>
              <a:rect l="l" t="t" r="r" b="b"/>
              <a:pathLst>
                <a:path w="208286" h="17946" extrusionOk="0">
                  <a:moveTo>
                    <a:pt x="76475" y="372"/>
                  </a:moveTo>
                  <a:lnTo>
                    <a:pt x="207912" y="14499"/>
                  </a:lnTo>
                  <a:lnTo>
                    <a:pt x="207912" y="17530"/>
                  </a:lnTo>
                  <a:lnTo>
                    <a:pt x="76180" y="4117"/>
                  </a:lnTo>
                  <a:lnTo>
                    <a:pt x="374" y="12794"/>
                  </a:lnTo>
                  <a:lnTo>
                    <a:pt x="374" y="8367"/>
                  </a:lnTo>
                  <a:lnTo>
                    <a:pt x="76475" y="372"/>
                  </a:lnTo>
                  <a:close/>
                  <a:moveTo>
                    <a:pt x="76475" y="1"/>
                  </a:moveTo>
                  <a:lnTo>
                    <a:pt x="168" y="8011"/>
                  </a:lnTo>
                  <a:lnTo>
                    <a:pt x="1" y="8029"/>
                  </a:lnTo>
                  <a:lnTo>
                    <a:pt x="1" y="13214"/>
                  </a:lnTo>
                  <a:lnTo>
                    <a:pt x="76183" y="4491"/>
                  </a:lnTo>
                  <a:lnTo>
                    <a:pt x="208079" y="17925"/>
                  </a:lnTo>
                  <a:lnTo>
                    <a:pt x="208285" y="17945"/>
                  </a:lnTo>
                  <a:lnTo>
                    <a:pt x="208285" y="14162"/>
                  </a:lnTo>
                  <a:lnTo>
                    <a:pt x="764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2" name="Google Shape;13012;p62"/>
            <p:cNvSpPr/>
            <p:nvPr/>
          </p:nvSpPr>
          <p:spPr>
            <a:xfrm>
              <a:off x="1220400" y="4047675"/>
              <a:ext cx="5198425" cy="341875"/>
            </a:xfrm>
            <a:custGeom>
              <a:avLst/>
              <a:gdLst/>
              <a:ahLst/>
              <a:cxnLst/>
              <a:rect l="l" t="t" r="r" b="b"/>
              <a:pathLst>
                <a:path w="207937" h="13675" extrusionOk="0">
                  <a:moveTo>
                    <a:pt x="76016" y="239"/>
                  </a:moveTo>
                  <a:lnTo>
                    <a:pt x="172756" y="10093"/>
                  </a:lnTo>
                  <a:lnTo>
                    <a:pt x="76015" y="908"/>
                  </a:lnTo>
                  <a:lnTo>
                    <a:pt x="3577" y="8699"/>
                  </a:lnTo>
                  <a:lnTo>
                    <a:pt x="2130" y="8699"/>
                  </a:lnTo>
                  <a:lnTo>
                    <a:pt x="76016" y="239"/>
                  </a:lnTo>
                  <a:close/>
                  <a:moveTo>
                    <a:pt x="76015" y="0"/>
                  </a:moveTo>
                  <a:lnTo>
                    <a:pt x="1" y="8701"/>
                  </a:lnTo>
                  <a:lnTo>
                    <a:pt x="14" y="8941"/>
                  </a:lnTo>
                  <a:lnTo>
                    <a:pt x="3591" y="8940"/>
                  </a:lnTo>
                  <a:lnTo>
                    <a:pt x="76018" y="1147"/>
                  </a:lnTo>
                  <a:lnTo>
                    <a:pt x="207914" y="13674"/>
                  </a:lnTo>
                  <a:lnTo>
                    <a:pt x="207937" y="13434"/>
                  </a:lnTo>
                  <a:lnTo>
                    <a:pt x="760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3" name="Google Shape;13013;p62"/>
            <p:cNvSpPr/>
            <p:nvPr/>
          </p:nvSpPr>
          <p:spPr>
            <a:xfrm>
              <a:off x="2992125" y="4070325"/>
              <a:ext cx="270875" cy="1068600"/>
            </a:xfrm>
            <a:custGeom>
              <a:avLst/>
              <a:gdLst/>
              <a:ahLst/>
              <a:cxnLst/>
              <a:rect l="l" t="t" r="r" b="b"/>
              <a:pathLst>
                <a:path w="10835" h="42744" extrusionOk="0">
                  <a:moveTo>
                    <a:pt x="5147" y="241"/>
                  </a:moveTo>
                  <a:lnTo>
                    <a:pt x="10592" y="772"/>
                  </a:lnTo>
                  <a:lnTo>
                    <a:pt x="10592" y="2989"/>
                  </a:lnTo>
                  <a:lnTo>
                    <a:pt x="9662" y="2989"/>
                  </a:lnTo>
                  <a:lnTo>
                    <a:pt x="9662" y="42193"/>
                  </a:lnTo>
                  <a:lnTo>
                    <a:pt x="4891" y="42504"/>
                  </a:lnTo>
                  <a:lnTo>
                    <a:pt x="1123" y="42256"/>
                  </a:lnTo>
                  <a:lnTo>
                    <a:pt x="1123" y="2607"/>
                  </a:lnTo>
                  <a:lnTo>
                    <a:pt x="243" y="2607"/>
                  </a:lnTo>
                  <a:lnTo>
                    <a:pt x="243" y="771"/>
                  </a:lnTo>
                  <a:lnTo>
                    <a:pt x="5147" y="241"/>
                  </a:lnTo>
                  <a:close/>
                  <a:moveTo>
                    <a:pt x="5146" y="1"/>
                  </a:moveTo>
                  <a:lnTo>
                    <a:pt x="1" y="554"/>
                  </a:lnTo>
                  <a:lnTo>
                    <a:pt x="1" y="2849"/>
                  </a:lnTo>
                  <a:lnTo>
                    <a:pt x="882" y="2849"/>
                  </a:lnTo>
                  <a:lnTo>
                    <a:pt x="882" y="42482"/>
                  </a:lnTo>
                  <a:lnTo>
                    <a:pt x="4891" y="42744"/>
                  </a:lnTo>
                  <a:lnTo>
                    <a:pt x="9790" y="42426"/>
                  </a:lnTo>
                  <a:lnTo>
                    <a:pt x="9904" y="42419"/>
                  </a:lnTo>
                  <a:lnTo>
                    <a:pt x="9904" y="3231"/>
                  </a:lnTo>
                  <a:lnTo>
                    <a:pt x="10834" y="3231"/>
                  </a:lnTo>
                  <a:lnTo>
                    <a:pt x="10834" y="553"/>
                  </a:lnTo>
                  <a:lnTo>
                    <a:pt x="5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4" name="Google Shape;13014;p62"/>
            <p:cNvSpPr/>
            <p:nvPr/>
          </p:nvSpPr>
          <p:spPr>
            <a:xfrm>
              <a:off x="1248450" y="4180050"/>
              <a:ext cx="1991425" cy="163575"/>
            </a:xfrm>
            <a:custGeom>
              <a:avLst/>
              <a:gdLst/>
              <a:ahLst/>
              <a:cxnLst/>
              <a:rect l="l" t="t" r="r" b="b"/>
              <a:pathLst>
                <a:path w="79657" h="6543" extrusionOk="0">
                  <a:moveTo>
                    <a:pt x="74897" y="1"/>
                  </a:moveTo>
                  <a:lnTo>
                    <a:pt x="113" y="6301"/>
                  </a:lnTo>
                  <a:cubicBezTo>
                    <a:pt x="48" y="6306"/>
                    <a:pt x="0" y="6361"/>
                    <a:pt x="3" y="6426"/>
                  </a:cubicBezTo>
                  <a:cubicBezTo>
                    <a:pt x="6" y="6491"/>
                    <a:pt x="58" y="6541"/>
                    <a:pt x="123" y="6542"/>
                  </a:cubicBezTo>
                  <a:cubicBezTo>
                    <a:pt x="126" y="6542"/>
                    <a:pt x="130" y="6541"/>
                    <a:pt x="134" y="6541"/>
                  </a:cubicBezTo>
                  <a:lnTo>
                    <a:pt x="74897" y="243"/>
                  </a:lnTo>
                  <a:lnTo>
                    <a:pt x="79520" y="624"/>
                  </a:lnTo>
                  <a:cubicBezTo>
                    <a:pt x="79521" y="624"/>
                    <a:pt x="79522" y="624"/>
                    <a:pt x="79523" y="624"/>
                  </a:cubicBezTo>
                  <a:cubicBezTo>
                    <a:pt x="79593" y="624"/>
                    <a:pt x="79646" y="579"/>
                    <a:pt x="79651" y="513"/>
                  </a:cubicBezTo>
                  <a:cubicBezTo>
                    <a:pt x="79656" y="447"/>
                    <a:pt x="79607" y="389"/>
                    <a:pt x="79541" y="383"/>
                  </a:cubicBezTo>
                  <a:lnTo>
                    <a:pt x="748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5" name="Google Shape;13015;p62"/>
            <p:cNvSpPr/>
            <p:nvPr/>
          </p:nvSpPr>
          <p:spPr>
            <a:xfrm>
              <a:off x="1248450" y="4206025"/>
              <a:ext cx="1991425" cy="155075"/>
            </a:xfrm>
            <a:custGeom>
              <a:avLst/>
              <a:gdLst/>
              <a:ahLst/>
              <a:cxnLst/>
              <a:rect l="l" t="t" r="r" b="b"/>
              <a:pathLst>
                <a:path w="79657" h="6203" extrusionOk="0">
                  <a:moveTo>
                    <a:pt x="74897" y="0"/>
                  </a:moveTo>
                  <a:lnTo>
                    <a:pt x="113" y="5961"/>
                  </a:lnTo>
                  <a:cubicBezTo>
                    <a:pt x="49" y="5967"/>
                    <a:pt x="0" y="6021"/>
                    <a:pt x="3" y="6086"/>
                  </a:cubicBezTo>
                  <a:cubicBezTo>
                    <a:pt x="6" y="6151"/>
                    <a:pt x="58" y="6201"/>
                    <a:pt x="123" y="6202"/>
                  </a:cubicBezTo>
                  <a:cubicBezTo>
                    <a:pt x="126" y="6202"/>
                    <a:pt x="129" y="6201"/>
                    <a:pt x="132" y="6201"/>
                  </a:cubicBezTo>
                  <a:lnTo>
                    <a:pt x="74896" y="242"/>
                  </a:lnTo>
                  <a:lnTo>
                    <a:pt x="79520" y="624"/>
                  </a:lnTo>
                  <a:cubicBezTo>
                    <a:pt x="79523" y="624"/>
                    <a:pt x="79527" y="624"/>
                    <a:pt x="79530" y="624"/>
                  </a:cubicBezTo>
                  <a:cubicBezTo>
                    <a:pt x="79592" y="624"/>
                    <a:pt x="79646" y="577"/>
                    <a:pt x="79651" y="513"/>
                  </a:cubicBezTo>
                  <a:cubicBezTo>
                    <a:pt x="79656" y="447"/>
                    <a:pt x="79606" y="389"/>
                    <a:pt x="79540" y="384"/>
                  </a:cubicBezTo>
                  <a:lnTo>
                    <a:pt x="748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6" name="Google Shape;13016;p62"/>
            <p:cNvSpPr/>
            <p:nvPr/>
          </p:nvSpPr>
          <p:spPr>
            <a:xfrm>
              <a:off x="3014275" y="5037050"/>
              <a:ext cx="225350" cy="6050"/>
            </a:xfrm>
            <a:custGeom>
              <a:avLst/>
              <a:gdLst/>
              <a:ahLst/>
              <a:cxnLst/>
              <a:rect l="l" t="t" r="r" b="b"/>
              <a:pathLst>
                <a:path w="9014" h="242" extrusionOk="0">
                  <a:moveTo>
                    <a:pt x="117" y="0"/>
                  </a:moveTo>
                  <a:cubicBezTo>
                    <a:pt x="52" y="3"/>
                    <a:pt x="0" y="56"/>
                    <a:pt x="0" y="120"/>
                  </a:cubicBezTo>
                  <a:cubicBezTo>
                    <a:pt x="0" y="186"/>
                    <a:pt x="52" y="239"/>
                    <a:pt x="117" y="242"/>
                  </a:cubicBezTo>
                  <a:lnTo>
                    <a:pt x="8896" y="242"/>
                  </a:lnTo>
                  <a:cubicBezTo>
                    <a:pt x="8962" y="239"/>
                    <a:pt x="9014" y="186"/>
                    <a:pt x="9014" y="120"/>
                  </a:cubicBezTo>
                  <a:cubicBezTo>
                    <a:pt x="9014" y="56"/>
                    <a:pt x="8962" y="3"/>
                    <a:pt x="8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7" name="Google Shape;13017;p62"/>
            <p:cNvSpPr/>
            <p:nvPr/>
          </p:nvSpPr>
          <p:spPr>
            <a:xfrm>
              <a:off x="3118025" y="4205925"/>
              <a:ext cx="6175" cy="837175"/>
            </a:xfrm>
            <a:custGeom>
              <a:avLst/>
              <a:gdLst/>
              <a:ahLst/>
              <a:cxnLst/>
              <a:rect l="l" t="t" r="r" b="b"/>
              <a:pathLst>
                <a:path w="247" h="33487" extrusionOk="0">
                  <a:moveTo>
                    <a:pt x="123" y="0"/>
                  </a:moveTo>
                  <a:cubicBezTo>
                    <a:pt x="55" y="0"/>
                    <a:pt x="0" y="57"/>
                    <a:pt x="3" y="125"/>
                  </a:cubicBezTo>
                  <a:lnTo>
                    <a:pt x="3" y="33365"/>
                  </a:lnTo>
                  <a:cubicBezTo>
                    <a:pt x="2" y="33433"/>
                    <a:pt x="56" y="33487"/>
                    <a:pt x="123" y="33487"/>
                  </a:cubicBezTo>
                  <a:cubicBezTo>
                    <a:pt x="191" y="33487"/>
                    <a:pt x="243" y="33433"/>
                    <a:pt x="243" y="33365"/>
                  </a:cubicBezTo>
                  <a:lnTo>
                    <a:pt x="243" y="125"/>
                  </a:lnTo>
                  <a:cubicBezTo>
                    <a:pt x="246" y="57"/>
                    <a:pt x="192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8" name="Google Shape;13018;p62"/>
            <p:cNvSpPr/>
            <p:nvPr/>
          </p:nvSpPr>
          <p:spPr>
            <a:xfrm>
              <a:off x="1241350" y="4265025"/>
              <a:ext cx="1778825" cy="851650"/>
            </a:xfrm>
            <a:custGeom>
              <a:avLst/>
              <a:gdLst/>
              <a:ahLst/>
              <a:cxnLst/>
              <a:rect l="l" t="t" r="r" b="b"/>
              <a:pathLst>
                <a:path w="71153" h="34066" extrusionOk="0">
                  <a:moveTo>
                    <a:pt x="123" y="0"/>
                  </a:moveTo>
                  <a:cubicBezTo>
                    <a:pt x="56" y="0"/>
                    <a:pt x="0" y="57"/>
                    <a:pt x="3" y="126"/>
                  </a:cubicBezTo>
                  <a:lnTo>
                    <a:pt x="3" y="31963"/>
                  </a:lnTo>
                  <a:lnTo>
                    <a:pt x="71030" y="34065"/>
                  </a:lnTo>
                  <a:lnTo>
                    <a:pt x="71034" y="34065"/>
                  </a:lnTo>
                  <a:cubicBezTo>
                    <a:pt x="71098" y="34064"/>
                    <a:pt x="71151" y="34011"/>
                    <a:pt x="71151" y="33947"/>
                  </a:cubicBezTo>
                  <a:cubicBezTo>
                    <a:pt x="71152" y="33882"/>
                    <a:pt x="71102" y="33828"/>
                    <a:pt x="71037" y="33824"/>
                  </a:cubicBezTo>
                  <a:lnTo>
                    <a:pt x="245" y="31728"/>
                  </a:lnTo>
                  <a:lnTo>
                    <a:pt x="245" y="126"/>
                  </a:lnTo>
                  <a:cubicBezTo>
                    <a:pt x="247" y="57"/>
                    <a:pt x="192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9" name="Google Shape;13019;p62"/>
            <p:cNvSpPr/>
            <p:nvPr/>
          </p:nvSpPr>
          <p:spPr>
            <a:xfrm>
              <a:off x="2502975" y="4116350"/>
              <a:ext cx="73975" cy="998775"/>
            </a:xfrm>
            <a:custGeom>
              <a:avLst/>
              <a:gdLst/>
              <a:ahLst/>
              <a:cxnLst/>
              <a:rect l="l" t="t" r="r" b="b"/>
              <a:pathLst>
                <a:path w="2959" h="39951" extrusionOk="0">
                  <a:moveTo>
                    <a:pt x="622" y="284"/>
                  </a:moveTo>
                  <a:lnTo>
                    <a:pt x="2717" y="733"/>
                  </a:lnTo>
                  <a:lnTo>
                    <a:pt x="2717" y="39276"/>
                  </a:lnTo>
                  <a:lnTo>
                    <a:pt x="1431" y="39635"/>
                  </a:lnTo>
                  <a:lnTo>
                    <a:pt x="1431" y="3266"/>
                  </a:lnTo>
                  <a:lnTo>
                    <a:pt x="1407" y="3233"/>
                  </a:lnTo>
                  <a:cubicBezTo>
                    <a:pt x="1395" y="3217"/>
                    <a:pt x="292" y="1719"/>
                    <a:pt x="622" y="284"/>
                  </a:cubicBezTo>
                  <a:close/>
                  <a:moveTo>
                    <a:pt x="449" y="0"/>
                  </a:moveTo>
                  <a:lnTo>
                    <a:pt x="418" y="108"/>
                  </a:lnTo>
                  <a:cubicBezTo>
                    <a:pt x="0" y="1588"/>
                    <a:pt x="1014" y="3097"/>
                    <a:pt x="1189" y="3344"/>
                  </a:cubicBezTo>
                  <a:lnTo>
                    <a:pt x="1189" y="39950"/>
                  </a:lnTo>
                  <a:lnTo>
                    <a:pt x="2959" y="39459"/>
                  </a:lnTo>
                  <a:lnTo>
                    <a:pt x="2959" y="536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0" name="Google Shape;13020;p62"/>
            <p:cNvSpPr/>
            <p:nvPr/>
          </p:nvSpPr>
          <p:spPr>
            <a:xfrm>
              <a:off x="2417050" y="4128100"/>
              <a:ext cx="121750" cy="986100"/>
            </a:xfrm>
            <a:custGeom>
              <a:avLst/>
              <a:gdLst/>
              <a:ahLst/>
              <a:cxnLst/>
              <a:rect l="l" t="t" r="r" b="b"/>
              <a:pathLst>
                <a:path w="4870" h="39444" extrusionOk="0">
                  <a:moveTo>
                    <a:pt x="536" y="0"/>
                  </a:moveTo>
                  <a:cubicBezTo>
                    <a:pt x="483" y="0"/>
                    <a:pt x="434" y="35"/>
                    <a:pt x="419" y="88"/>
                  </a:cubicBezTo>
                  <a:cubicBezTo>
                    <a:pt x="1" y="1567"/>
                    <a:pt x="1014" y="3076"/>
                    <a:pt x="1190" y="3325"/>
                  </a:cubicBezTo>
                  <a:lnTo>
                    <a:pt x="1190" y="39261"/>
                  </a:lnTo>
                  <a:lnTo>
                    <a:pt x="4741" y="39442"/>
                  </a:lnTo>
                  <a:lnTo>
                    <a:pt x="4748" y="39442"/>
                  </a:lnTo>
                  <a:lnTo>
                    <a:pt x="4747" y="39443"/>
                  </a:lnTo>
                  <a:cubicBezTo>
                    <a:pt x="4813" y="39443"/>
                    <a:pt x="4865" y="39390"/>
                    <a:pt x="4868" y="39326"/>
                  </a:cubicBezTo>
                  <a:cubicBezTo>
                    <a:pt x="4869" y="39260"/>
                    <a:pt x="4818" y="39206"/>
                    <a:pt x="4753" y="39202"/>
                  </a:cubicBezTo>
                  <a:lnTo>
                    <a:pt x="1431" y="39031"/>
                  </a:lnTo>
                  <a:lnTo>
                    <a:pt x="1431" y="3245"/>
                  </a:lnTo>
                  <a:lnTo>
                    <a:pt x="1408" y="3214"/>
                  </a:lnTo>
                  <a:cubicBezTo>
                    <a:pt x="1396" y="3198"/>
                    <a:pt x="236" y="1624"/>
                    <a:pt x="651" y="154"/>
                  </a:cubicBezTo>
                  <a:cubicBezTo>
                    <a:pt x="669" y="90"/>
                    <a:pt x="632" y="23"/>
                    <a:pt x="567" y="4"/>
                  </a:cubicBezTo>
                  <a:cubicBezTo>
                    <a:pt x="557" y="2"/>
                    <a:pt x="546" y="0"/>
                    <a:pt x="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1" name="Google Shape;13021;p62"/>
            <p:cNvSpPr/>
            <p:nvPr/>
          </p:nvSpPr>
          <p:spPr>
            <a:xfrm>
              <a:off x="2005650" y="4168300"/>
              <a:ext cx="72425" cy="933150"/>
            </a:xfrm>
            <a:custGeom>
              <a:avLst/>
              <a:gdLst/>
              <a:ahLst/>
              <a:cxnLst/>
              <a:rect l="l" t="t" r="r" b="b"/>
              <a:pathLst>
                <a:path w="2897" h="37326" extrusionOk="0">
                  <a:moveTo>
                    <a:pt x="695" y="419"/>
                  </a:moveTo>
                  <a:lnTo>
                    <a:pt x="2538" y="812"/>
                  </a:lnTo>
                  <a:lnTo>
                    <a:pt x="2538" y="36559"/>
                  </a:lnTo>
                  <a:lnTo>
                    <a:pt x="1467" y="36856"/>
                  </a:lnTo>
                  <a:lnTo>
                    <a:pt x="1467" y="3153"/>
                  </a:lnTo>
                  <a:lnTo>
                    <a:pt x="1467" y="3092"/>
                  </a:lnTo>
                  <a:lnTo>
                    <a:pt x="1431" y="3046"/>
                  </a:lnTo>
                  <a:cubicBezTo>
                    <a:pt x="1420" y="3031"/>
                    <a:pt x="439" y="1705"/>
                    <a:pt x="695" y="419"/>
                  </a:cubicBezTo>
                  <a:close/>
                  <a:moveTo>
                    <a:pt x="436" y="0"/>
                  </a:moveTo>
                  <a:lnTo>
                    <a:pt x="390" y="160"/>
                  </a:lnTo>
                  <a:cubicBezTo>
                    <a:pt x="0" y="1533"/>
                    <a:pt x="910" y="2927"/>
                    <a:pt x="1110" y="3210"/>
                  </a:cubicBezTo>
                  <a:lnTo>
                    <a:pt x="1110" y="37325"/>
                  </a:lnTo>
                  <a:lnTo>
                    <a:pt x="2896" y="36832"/>
                  </a:lnTo>
                  <a:lnTo>
                    <a:pt x="2896" y="52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2" name="Google Shape;13022;p62"/>
            <p:cNvSpPr/>
            <p:nvPr/>
          </p:nvSpPr>
          <p:spPr>
            <a:xfrm>
              <a:off x="1945625" y="4181550"/>
              <a:ext cx="96800" cy="918500"/>
            </a:xfrm>
            <a:custGeom>
              <a:avLst/>
              <a:gdLst/>
              <a:ahLst/>
              <a:cxnLst/>
              <a:rect l="l" t="t" r="r" b="b"/>
              <a:pathLst>
                <a:path w="3872" h="36740" extrusionOk="0">
                  <a:moveTo>
                    <a:pt x="560" y="0"/>
                  </a:moveTo>
                  <a:cubicBezTo>
                    <a:pt x="483" y="0"/>
                    <a:pt x="412" y="52"/>
                    <a:pt x="391" y="130"/>
                  </a:cubicBezTo>
                  <a:cubicBezTo>
                    <a:pt x="0" y="1504"/>
                    <a:pt x="912" y="2898"/>
                    <a:pt x="1110" y="3181"/>
                  </a:cubicBezTo>
                  <a:lnTo>
                    <a:pt x="1110" y="36653"/>
                  </a:lnTo>
                  <a:lnTo>
                    <a:pt x="3683" y="36740"/>
                  </a:lnTo>
                  <a:lnTo>
                    <a:pt x="3689" y="36740"/>
                  </a:lnTo>
                  <a:cubicBezTo>
                    <a:pt x="3690" y="36740"/>
                    <a:pt x="3691" y="36740"/>
                    <a:pt x="3692" y="36740"/>
                  </a:cubicBezTo>
                  <a:cubicBezTo>
                    <a:pt x="3788" y="36740"/>
                    <a:pt x="3869" y="36661"/>
                    <a:pt x="3870" y="36564"/>
                  </a:cubicBezTo>
                  <a:cubicBezTo>
                    <a:pt x="3872" y="36465"/>
                    <a:pt x="3794" y="36384"/>
                    <a:pt x="3695" y="36383"/>
                  </a:cubicBezTo>
                  <a:lnTo>
                    <a:pt x="1467" y="36306"/>
                  </a:lnTo>
                  <a:lnTo>
                    <a:pt x="1467" y="3122"/>
                  </a:lnTo>
                  <a:lnTo>
                    <a:pt x="1467" y="3063"/>
                  </a:lnTo>
                  <a:lnTo>
                    <a:pt x="1431" y="3015"/>
                  </a:lnTo>
                  <a:cubicBezTo>
                    <a:pt x="1421" y="3001"/>
                    <a:pt x="356" y="1561"/>
                    <a:pt x="735" y="228"/>
                  </a:cubicBezTo>
                  <a:cubicBezTo>
                    <a:pt x="761" y="134"/>
                    <a:pt x="707" y="35"/>
                    <a:pt x="612" y="8"/>
                  </a:cubicBezTo>
                  <a:cubicBezTo>
                    <a:pt x="595" y="3"/>
                    <a:pt x="577" y="0"/>
                    <a:pt x="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3" name="Google Shape;13023;p62"/>
            <p:cNvSpPr/>
            <p:nvPr/>
          </p:nvSpPr>
          <p:spPr>
            <a:xfrm>
              <a:off x="2005650" y="4168300"/>
              <a:ext cx="72425" cy="933150"/>
            </a:xfrm>
            <a:custGeom>
              <a:avLst/>
              <a:gdLst/>
              <a:ahLst/>
              <a:cxnLst/>
              <a:rect l="l" t="t" r="r" b="b"/>
              <a:pathLst>
                <a:path w="2897" h="37326" extrusionOk="0">
                  <a:moveTo>
                    <a:pt x="695" y="419"/>
                  </a:moveTo>
                  <a:lnTo>
                    <a:pt x="2538" y="812"/>
                  </a:lnTo>
                  <a:lnTo>
                    <a:pt x="2538" y="36559"/>
                  </a:lnTo>
                  <a:lnTo>
                    <a:pt x="1467" y="36856"/>
                  </a:lnTo>
                  <a:lnTo>
                    <a:pt x="1467" y="3153"/>
                  </a:lnTo>
                  <a:lnTo>
                    <a:pt x="1467" y="3092"/>
                  </a:lnTo>
                  <a:lnTo>
                    <a:pt x="1431" y="3046"/>
                  </a:lnTo>
                  <a:cubicBezTo>
                    <a:pt x="1420" y="3031"/>
                    <a:pt x="439" y="1705"/>
                    <a:pt x="695" y="419"/>
                  </a:cubicBezTo>
                  <a:close/>
                  <a:moveTo>
                    <a:pt x="436" y="0"/>
                  </a:moveTo>
                  <a:lnTo>
                    <a:pt x="390" y="160"/>
                  </a:lnTo>
                  <a:cubicBezTo>
                    <a:pt x="0" y="1533"/>
                    <a:pt x="910" y="2927"/>
                    <a:pt x="1110" y="3210"/>
                  </a:cubicBezTo>
                  <a:lnTo>
                    <a:pt x="1110" y="37325"/>
                  </a:lnTo>
                  <a:lnTo>
                    <a:pt x="2896" y="36832"/>
                  </a:lnTo>
                  <a:lnTo>
                    <a:pt x="2896" y="52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4" name="Google Shape;13024;p62"/>
            <p:cNvSpPr/>
            <p:nvPr/>
          </p:nvSpPr>
          <p:spPr>
            <a:xfrm>
              <a:off x="1945625" y="4181550"/>
              <a:ext cx="96800" cy="918500"/>
            </a:xfrm>
            <a:custGeom>
              <a:avLst/>
              <a:gdLst/>
              <a:ahLst/>
              <a:cxnLst/>
              <a:rect l="l" t="t" r="r" b="b"/>
              <a:pathLst>
                <a:path w="3872" h="36740" extrusionOk="0">
                  <a:moveTo>
                    <a:pt x="560" y="0"/>
                  </a:moveTo>
                  <a:cubicBezTo>
                    <a:pt x="483" y="0"/>
                    <a:pt x="412" y="52"/>
                    <a:pt x="391" y="130"/>
                  </a:cubicBezTo>
                  <a:cubicBezTo>
                    <a:pt x="0" y="1504"/>
                    <a:pt x="912" y="2898"/>
                    <a:pt x="1110" y="3181"/>
                  </a:cubicBezTo>
                  <a:lnTo>
                    <a:pt x="1110" y="36653"/>
                  </a:lnTo>
                  <a:lnTo>
                    <a:pt x="3683" y="36740"/>
                  </a:lnTo>
                  <a:lnTo>
                    <a:pt x="3689" y="36740"/>
                  </a:lnTo>
                  <a:cubicBezTo>
                    <a:pt x="3690" y="36740"/>
                    <a:pt x="3691" y="36740"/>
                    <a:pt x="3692" y="36740"/>
                  </a:cubicBezTo>
                  <a:cubicBezTo>
                    <a:pt x="3788" y="36740"/>
                    <a:pt x="3869" y="36661"/>
                    <a:pt x="3870" y="36564"/>
                  </a:cubicBezTo>
                  <a:cubicBezTo>
                    <a:pt x="3872" y="36465"/>
                    <a:pt x="3794" y="36384"/>
                    <a:pt x="3695" y="36383"/>
                  </a:cubicBezTo>
                  <a:lnTo>
                    <a:pt x="1467" y="36306"/>
                  </a:lnTo>
                  <a:lnTo>
                    <a:pt x="1467" y="3122"/>
                  </a:lnTo>
                  <a:lnTo>
                    <a:pt x="1467" y="3063"/>
                  </a:lnTo>
                  <a:lnTo>
                    <a:pt x="1431" y="3015"/>
                  </a:lnTo>
                  <a:cubicBezTo>
                    <a:pt x="1421" y="3001"/>
                    <a:pt x="356" y="1561"/>
                    <a:pt x="735" y="228"/>
                  </a:cubicBezTo>
                  <a:cubicBezTo>
                    <a:pt x="761" y="134"/>
                    <a:pt x="707" y="35"/>
                    <a:pt x="612" y="8"/>
                  </a:cubicBezTo>
                  <a:cubicBezTo>
                    <a:pt x="595" y="3"/>
                    <a:pt x="577" y="0"/>
                    <a:pt x="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5" name="Google Shape;13025;p62"/>
            <p:cNvSpPr/>
            <p:nvPr/>
          </p:nvSpPr>
          <p:spPr>
            <a:xfrm>
              <a:off x="1589275" y="4219825"/>
              <a:ext cx="60400" cy="869600"/>
            </a:xfrm>
            <a:custGeom>
              <a:avLst/>
              <a:gdLst/>
              <a:ahLst/>
              <a:cxnLst/>
              <a:rect l="l" t="t" r="r" b="b"/>
              <a:pathLst>
                <a:path w="2416" h="34784" extrusionOk="0">
                  <a:moveTo>
                    <a:pt x="604" y="372"/>
                  </a:moveTo>
                  <a:lnTo>
                    <a:pt x="2091" y="626"/>
                  </a:lnTo>
                  <a:lnTo>
                    <a:pt x="2091" y="34045"/>
                  </a:lnTo>
                  <a:lnTo>
                    <a:pt x="1237" y="34331"/>
                  </a:lnTo>
                  <a:lnTo>
                    <a:pt x="1237" y="2841"/>
                  </a:lnTo>
                  <a:lnTo>
                    <a:pt x="1205" y="2798"/>
                  </a:lnTo>
                  <a:cubicBezTo>
                    <a:pt x="1197" y="2786"/>
                    <a:pt x="382" y="1660"/>
                    <a:pt x="604" y="372"/>
                  </a:cubicBezTo>
                  <a:close/>
                  <a:moveTo>
                    <a:pt x="353" y="1"/>
                  </a:moveTo>
                  <a:lnTo>
                    <a:pt x="319" y="150"/>
                  </a:lnTo>
                  <a:cubicBezTo>
                    <a:pt x="0" y="1506"/>
                    <a:pt x="746" y="2699"/>
                    <a:pt x="913" y="2946"/>
                  </a:cubicBezTo>
                  <a:lnTo>
                    <a:pt x="913" y="34783"/>
                  </a:lnTo>
                  <a:lnTo>
                    <a:pt x="2416" y="34277"/>
                  </a:lnTo>
                  <a:lnTo>
                    <a:pt x="2416" y="352"/>
                  </a:lnTo>
                  <a:lnTo>
                    <a:pt x="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6" name="Google Shape;13026;p62"/>
            <p:cNvSpPr/>
            <p:nvPr/>
          </p:nvSpPr>
          <p:spPr>
            <a:xfrm>
              <a:off x="1539725" y="4227025"/>
              <a:ext cx="80525" cy="860775"/>
            </a:xfrm>
            <a:custGeom>
              <a:avLst/>
              <a:gdLst/>
              <a:ahLst/>
              <a:cxnLst/>
              <a:rect l="l" t="t" r="r" b="b"/>
              <a:pathLst>
                <a:path w="3221" h="34431" extrusionOk="0">
                  <a:moveTo>
                    <a:pt x="479" y="0"/>
                  </a:moveTo>
                  <a:cubicBezTo>
                    <a:pt x="406" y="0"/>
                    <a:pt x="339" y="50"/>
                    <a:pt x="321" y="125"/>
                  </a:cubicBezTo>
                  <a:cubicBezTo>
                    <a:pt x="0" y="1495"/>
                    <a:pt x="764" y="2892"/>
                    <a:pt x="916" y="3151"/>
                  </a:cubicBezTo>
                  <a:lnTo>
                    <a:pt x="916" y="34343"/>
                  </a:lnTo>
                  <a:lnTo>
                    <a:pt x="3051" y="34431"/>
                  </a:lnTo>
                  <a:lnTo>
                    <a:pt x="3056" y="34431"/>
                  </a:lnTo>
                  <a:cubicBezTo>
                    <a:pt x="3145" y="34431"/>
                    <a:pt x="3216" y="34361"/>
                    <a:pt x="3218" y="34272"/>
                  </a:cubicBezTo>
                  <a:cubicBezTo>
                    <a:pt x="3220" y="34185"/>
                    <a:pt x="3152" y="34111"/>
                    <a:pt x="3063" y="34107"/>
                  </a:cubicBezTo>
                  <a:lnTo>
                    <a:pt x="1240" y="34032"/>
                  </a:lnTo>
                  <a:lnTo>
                    <a:pt x="1240" y="3059"/>
                  </a:lnTo>
                  <a:lnTo>
                    <a:pt x="1216" y="3020"/>
                  </a:lnTo>
                  <a:cubicBezTo>
                    <a:pt x="1208" y="3005"/>
                    <a:pt x="320" y="1552"/>
                    <a:pt x="637" y="200"/>
                  </a:cubicBezTo>
                  <a:cubicBezTo>
                    <a:pt x="658" y="113"/>
                    <a:pt x="604" y="26"/>
                    <a:pt x="517" y="5"/>
                  </a:cubicBezTo>
                  <a:cubicBezTo>
                    <a:pt x="504" y="2"/>
                    <a:pt x="491" y="0"/>
                    <a:pt x="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7" name="Google Shape;13027;p62"/>
            <p:cNvSpPr/>
            <p:nvPr/>
          </p:nvSpPr>
          <p:spPr>
            <a:xfrm>
              <a:off x="1262925" y="4260150"/>
              <a:ext cx="53800" cy="815175"/>
            </a:xfrm>
            <a:custGeom>
              <a:avLst/>
              <a:gdLst/>
              <a:ahLst/>
              <a:cxnLst/>
              <a:rect l="l" t="t" r="r" b="b"/>
              <a:pathLst>
                <a:path w="2152" h="32607" extrusionOk="0">
                  <a:moveTo>
                    <a:pt x="440" y="169"/>
                  </a:moveTo>
                  <a:lnTo>
                    <a:pt x="2002" y="367"/>
                  </a:lnTo>
                  <a:lnTo>
                    <a:pt x="2002" y="32068"/>
                  </a:lnTo>
                  <a:lnTo>
                    <a:pt x="1024" y="32396"/>
                  </a:lnTo>
                  <a:lnTo>
                    <a:pt x="1024" y="2630"/>
                  </a:lnTo>
                  <a:lnTo>
                    <a:pt x="1010" y="2612"/>
                  </a:lnTo>
                  <a:cubicBezTo>
                    <a:pt x="1002" y="2600"/>
                    <a:pt x="172" y="1464"/>
                    <a:pt x="440" y="169"/>
                  </a:cubicBezTo>
                  <a:close/>
                  <a:moveTo>
                    <a:pt x="322" y="1"/>
                  </a:moveTo>
                  <a:lnTo>
                    <a:pt x="307" y="67"/>
                  </a:lnTo>
                  <a:cubicBezTo>
                    <a:pt x="0" y="1376"/>
                    <a:pt x="753" y="2509"/>
                    <a:pt x="873" y="2680"/>
                  </a:cubicBezTo>
                  <a:lnTo>
                    <a:pt x="873" y="32606"/>
                  </a:lnTo>
                  <a:lnTo>
                    <a:pt x="2151" y="32178"/>
                  </a:lnTo>
                  <a:lnTo>
                    <a:pt x="2151" y="232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8" name="Google Shape;13028;p62"/>
            <p:cNvSpPr/>
            <p:nvPr/>
          </p:nvSpPr>
          <p:spPr>
            <a:xfrm>
              <a:off x="1215425" y="4267700"/>
              <a:ext cx="71300" cy="806900"/>
            </a:xfrm>
            <a:custGeom>
              <a:avLst/>
              <a:gdLst/>
              <a:ahLst/>
              <a:cxnLst/>
              <a:rect l="l" t="t" r="r" b="b"/>
              <a:pathLst>
                <a:path w="2852" h="32276" extrusionOk="0">
                  <a:moveTo>
                    <a:pt x="309" y="0"/>
                  </a:moveTo>
                  <a:cubicBezTo>
                    <a:pt x="0" y="1320"/>
                    <a:pt x="772" y="2673"/>
                    <a:pt x="880" y="2854"/>
                  </a:cubicBezTo>
                  <a:lnTo>
                    <a:pt x="880" y="32193"/>
                  </a:lnTo>
                  <a:lnTo>
                    <a:pt x="2846" y="32275"/>
                  </a:lnTo>
                  <a:lnTo>
                    <a:pt x="2851" y="32123"/>
                  </a:lnTo>
                  <a:lnTo>
                    <a:pt x="1031" y="32048"/>
                  </a:lnTo>
                  <a:lnTo>
                    <a:pt x="1031" y="2811"/>
                  </a:lnTo>
                  <a:lnTo>
                    <a:pt x="1020" y="2792"/>
                  </a:lnTo>
                  <a:cubicBezTo>
                    <a:pt x="1011" y="2779"/>
                    <a:pt x="145" y="1362"/>
                    <a:pt x="456" y="35"/>
                  </a:cubicBezTo>
                  <a:lnTo>
                    <a:pt x="3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9" name="Google Shape;13029;p62"/>
            <p:cNvSpPr/>
            <p:nvPr/>
          </p:nvSpPr>
          <p:spPr>
            <a:xfrm>
              <a:off x="1239300" y="5014125"/>
              <a:ext cx="1334650" cy="21850"/>
            </a:xfrm>
            <a:custGeom>
              <a:avLst/>
              <a:gdLst/>
              <a:ahLst/>
              <a:cxnLst/>
              <a:rect l="l" t="t" r="r" b="b"/>
              <a:pathLst>
                <a:path w="53386" h="874" extrusionOk="0">
                  <a:moveTo>
                    <a:pt x="2" y="0"/>
                  </a:moveTo>
                  <a:lnTo>
                    <a:pt x="0" y="151"/>
                  </a:lnTo>
                  <a:lnTo>
                    <a:pt x="53384" y="874"/>
                  </a:lnTo>
                  <a:lnTo>
                    <a:pt x="53385" y="72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0" name="Google Shape;13030;p62"/>
            <p:cNvSpPr/>
            <p:nvPr/>
          </p:nvSpPr>
          <p:spPr>
            <a:xfrm>
              <a:off x="3233525" y="4189625"/>
              <a:ext cx="2301600" cy="201900"/>
            </a:xfrm>
            <a:custGeom>
              <a:avLst/>
              <a:gdLst/>
              <a:ahLst/>
              <a:cxnLst/>
              <a:rect l="l" t="t" r="r" b="b"/>
              <a:pathLst>
                <a:path w="92064" h="8076" extrusionOk="0">
                  <a:moveTo>
                    <a:pt x="134" y="1"/>
                  </a:moveTo>
                  <a:cubicBezTo>
                    <a:pt x="62" y="1"/>
                    <a:pt x="13" y="46"/>
                    <a:pt x="6" y="111"/>
                  </a:cubicBezTo>
                  <a:cubicBezTo>
                    <a:pt x="1" y="177"/>
                    <a:pt x="50" y="235"/>
                    <a:pt x="117" y="241"/>
                  </a:cubicBezTo>
                  <a:lnTo>
                    <a:pt x="91931" y="8075"/>
                  </a:lnTo>
                  <a:lnTo>
                    <a:pt x="91941" y="8075"/>
                  </a:lnTo>
                  <a:cubicBezTo>
                    <a:pt x="92005" y="8075"/>
                    <a:pt x="92058" y="8024"/>
                    <a:pt x="92061" y="7959"/>
                  </a:cubicBezTo>
                  <a:cubicBezTo>
                    <a:pt x="92064" y="7896"/>
                    <a:pt x="92015" y="7840"/>
                    <a:pt x="91951" y="7834"/>
                  </a:cubicBezTo>
                  <a:lnTo>
                    <a:pt x="137" y="1"/>
                  </a:lnTo>
                  <a:cubicBezTo>
                    <a:pt x="136" y="1"/>
                    <a:pt x="135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1" name="Google Shape;13031;p62"/>
            <p:cNvSpPr/>
            <p:nvPr/>
          </p:nvSpPr>
          <p:spPr>
            <a:xfrm>
              <a:off x="5917975" y="4418650"/>
              <a:ext cx="503625" cy="48525"/>
            </a:xfrm>
            <a:custGeom>
              <a:avLst/>
              <a:gdLst/>
              <a:ahLst/>
              <a:cxnLst/>
              <a:rect l="l" t="t" r="r" b="b"/>
              <a:pathLst>
                <a:path w="20145" h="1941" extrusionOk="0">
                  <a:moveTo>
                    <a:pt x="131" y="0"/>
                  </a:moveTo>
                  <a:cubicBezTo>
                    <a:pt x="68" y="0"/>
                    <a:pt x="14" y="47"/>
                    <a:pt x="6" y="111"/>
                  </a:cubicBezTo>
                  <a:cubicBezTo>
                    <a:pt x="1" y="177"/>
                    <a:pt x="49" y="236"/>
                    <a:pt x="117" y="242"/>
                  </a:cubicBezTo>
                  <a:lnTo>
                    <a:pt x="20013" y="1939"/>
                  </a:lnTo>
                  <a:lnTo>
                    <a:pt x="20022" y="1939"/>
                  </a:lnTo>
                  <a:lnTo>
                    <a:pt x="20022" y="1940"/>
                  </a:lnTo>
                  <a:cubicBezTo>
                    <a:pt x="20087" y="1939"/>
                    <a:pt x="20139" y="1889"/>
                    <a:pt x="20142" y="1824"/>
                  </a:cubicBezTo>
                  <a:cubicBezTo>
                    <a:pt x="20145" y="1759"/>
                    <a:pt x="20096" y="1704"/>
                    <a:pt x="20032" y="1698"/>
                  </a:cubicBezTo>
                  <a:lnTo>
                    <a:pt x="137" y="0"/>
                  </a:lnTo>
                  <a:cubicBezTo>
                    <a:pt x="135" y="0"/>
                    <a:pt x="133" y="0"/>
                    <a:pt x="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2" name="Google Shape;13032;p62"/>
            <p:cNvSpPr/>
            <p:nvPr/>
          </p:nvSpPr>
          <p:spPr>
            <a:xfrm>
              <a:off x="3233525" y="4215600"/>
              <a:ext cx="2301675" cy="195775"/>
            </a:xfrm>
            <a:custGeom>
              <a:avLst/>
              <a:gdLst/>
              <a:ahLst/>
              <a:cxnLst/>
              <a:rect l="l" t="t" r="r" b="b"/>
              <a:pathLst>
                <a:path w="92067" h="7831" extrusionOk="0">
                  <a:moveTo>
                    <a:pt x="137" y="1"/>
                  </a:moveTo>
                  <a:cubicBezTo>
                    <a:pt x="63" y="3"/>
                    <a:pt x="13" y="44"/>
                    <a:pt x="6" y="110"/>
                  </a:cubicBezTo>
                  <a:cubicBezTo>
                    <a:pt x="1" y="176"/>
                    <a:pt x="51" y="236"/>
                    <a:pt x="117" y="241"/>
                  </a:cubicBezTo>
                  <a:lnTo>
                    <a:pt x="91934" y="7830"/>
                  </a:lnTo>
                  <a:lnTo>
                    <a:pt x="91945" y="7830"/>
                  </a:lnTo>
                  <a:cubicBezTo>
                    <a:pt x="92008" y="7830"/>
                    <a:pt x="92061" y="7779"/>
                    <a:pt x="92064" y="7714"/>
                  </a:cubicBezTo>
                  <a:cubicBezTo>
                    <a:pt x="92066" y="7651"/>
                    <a:pt x="92019" y="7595"/>
                    <a:pt x="91954" y="7590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3" name="Google Shape;13033;p62"/>
            <p:cNvSpPr/>
            <p:nvPr/>
          </p:nvSpPr>
          <p:spPr>
            <a:xfrm>
              <a:off x="5917975" y="4437475"/>
              <a:ext cx="503625" cy="47175"/>
            </a:xfrm>
            <a:custGeom>
              <a:avLst/>
              <a:gdLst/>
              <a:ahLst/>
              <a:cxnLst/>
              <a:rect l="l" t="t" r="r" b="b"/>
              <a:pathLst>
                <a:path w="20145" h="1887" extrusionOk="0">
                  <a:moveTo>
                    <a:pt x="137" y="1"/>
                  </a:moveTo>
                  <a:cubicBezTo>
                    <a:pt x="59" y="1"/>
                    <a:pt x="11" y="44"/>
                    <a:pt x="6" y="110"/>
                  </a:cubicBezTo>
                  <a:cubicBezTo>
                    <a:pt x="1" y="178"/>
                    <a:pt x="49" y="236"/>
                    <a:pt x="117" y="241"/>
                  </a:cubicBezTo>
                  <a:lnTo>
                    <a:pt x="20013" y="1886"/>
                  </a:lnTo>
                  <a:lnTo>
                    <a:pt x="20022" y="1886"/>
                  </a:lnTo>
                  <a:cubicBezTo>
                    <a:pt x="20087" y="1886"/>
                    <a:pt x="20139" y="1834"/>
                    <a:pt x="20142" y="1770"/>
                  </a:cubicBezTo>
                  <a:cubicBezTo>
                    <a:pt x="20145" y="1706"/>
                    <a:pt x="20096" y="1651"/>
                    <a:pt x="20032" y="1646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4" name="Google Shape;13034;p62"/>
            <p:cNvSpPr/>
            <p:nvPr/>
          </p:nvSpPr>
          <p:spPr>
            <a:xfrm>
              <a:off x="3235875" y="4383600"/>
              <a:ext cx="3185700" cy="733075"/>
            </a:xfrm>
            <a:custGeom>
              <a:avLst/>
              <a:gdLst/>
              <a:ahLst/>
              <a:cxnLst/>
              <a:rect l="l" t="t" r="r" b="b"/>
              <a:pathLst>
                <a:path w="127428" h="29323" extrusionOk="0">
                  <a:moveTo>
                    <a:pt x="127306" y="1"/>
                  </a:moveTo>
                  <a:cubicBezTo>
                    <a:pt x="127241" y="1"/>
                    <a:pt x="127188" y="52"/>
                    <a:pt x="127186" y="118"/>
                  </a:cubicBezTo>
                  <a:lnTo>
                    <a:pt x="127186" y="24584"/>
                  </a:lnTo>
                  <a:lnTo>
                    <a:pt x="117" y="29081"/>
                  </a:lnTo>
                  <a:cubicBezTo>
                    <a:pt x="51" y="29085"/>
                    <a:pt x="1" y="29139"/>
                    <a:pt x="2" y="29204"/>
                  </a:cubicBezTo>
                  <a:cubicBezTo>
                    <a:pt x="3" y="29270"/>
                    <a:pt x="56" y="29321"/>
                    <a:pt x="121" y="29322"/>
                  </a:cubicBezTo>
                  <a:lnTo>
                    <a:pt x="125" y="29322"/>
                  </a:lnTo>
                  <a:lnTo>
                    <a:pt x="127311" y="24821"/>
                  </a:lnTo>
                  <a:lnTo>
                    <a:pt x="127427" y="24817"/>
                  </a:lnTo>
                  <a:lnTo>
                    <a:pt x="127427" y="118"/>
                  </a:lnTo>
                  <a:cubicBezTo>
                    <a:pt x="127425" y="52"/>
                    <a:pt x="127372" y="1"/>
                    <a:pt x="1273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5" name="Google Shape;13035;p62"/>
            <p:cNvSpPr/>
            <p:nvPr/>
          </p:nvSpPr>
          <p:spPr>
            <a:xfrm>
              <a:off x="3947750" y="4135950"/>
              <a:ext cx="77325" cy="973250"/>
            </a:xfrm>
            <a:custGeom>
              <a:avLst/>
              <a:gdLst/>
              <a:ahLst/>
              <a:cxnLst/>
              <a:rect l="l" t="t" r="r" b="b"/>
              <a:pathLst>
                <a:path w="3093" h="38930" extrusionOk="0">
                  <a:moveTo>
                    <a:pt x="2352" y="438"/>
                  </a:moveTo>
                  <a:lnTo>
                    <a:pt x="2352" y="438"/>
                  </a:lnTo>
                  <a:cubicBezTo>
                    <a:pt x="2629" y="1789"/>
                    <a:pt x="1578" y="3185"/>
                    <a:pt x="1568" y="3200"/>
                  </a:cubicBezTo>
                  <a:lnTo>
                    <a:pt x="1528" y="3249"/>
                  </a:lnTo>
                  <a:lnTo>
                    <a:pt x="1528" y="38434"/>
                  </a:lnTo>
                  <a:lnTo>
                    <a:pt x="380" y="38120"/>
                  </a:lnTo>
                  <a:lnTo>
                    <a:pt x="380" y="812"/>
                  </a:lnTo>
                  <a:lnTo>
                    <a:pt x="2352" y="438"/>
                  </a:lnTo>
                  <a:close/>
                  <a:moveTo>
                    <a:pt x="2627" y="1"/>
                  </a:moveTo>
                  <a:lnTo>
                    <a:pt x="1" y="498"/>
                  </a:lnTo>
                  <a:lnTo>
                    <a:pt x="1" y="38411"/>
                  </a:lnTo>
                  <a:lnTo>
                    <a:pt x="1907" y="38930"/>
                  </a:lnTo>
                  <a:lnTo>
                    <a:pt x="1907" y="38930"/>
                  </a:lnTo>
                  <a:lnTo>
                    <a:pt x="1906" y="3375"/>
                  </a:lnTo>
                  <a:cubicBezTo>
                    <a:pt x="2120" y="3076"/>
                    <a:pt x="3092" y="1610"/>
                    <a:pt x="2675" y="166"/>
                  </a:cubicBezTo>
                  <a:lnTo>
                    <a:pt x="26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6" name="Google Shape;13036;p62"/>
            <p:cNvSpPr/>
            <p:nvPr/>
          </p:nvSpPr>
          <p:spPr>
            <a:xfrm>
              <a:off x="3985825" y="4137325"/>
              <a:ext cx="124875" cy="970400"/>
            </a:xfrm>
            <a:custGeom>
              <a:avLst/>
              <a:gdLst/>
              <a:ahLst/>
              <a:cxnLst/>
              <a:rect l="l" t="t" r="r" b="b"/>
              <a:pathLst>
                <a:path w="4995" h="38816" extrusionOk="0">
                  <a:moveTo>
                    <a:pt x="4394" y="1"/>
                  </a:moveTo>
                  <a:cubicBezTo>
                    <a:pt x="4376" y="1"/>
                    <a:pt x="4359" y="3"/>
                    <a:pt x="4341" y="8"/>
                  </a:cubicBezTo>
                  <a:cubicBezTo>
                    <a:pt x="4245" y="36"/>
                    <a:pt x="4187" y="132"/>
                    <a:pt x="4208" y="230"/>
                  </a:cubicBezTo>
                  <a:cubicBezTo>
                    <a:pt x="4618" y="1644"/>
                    <a:pt x="3479" y="3583"/>
                    <a:pt x="3468" y="3602"/>
                  </a:cubicBezTo>
                  <a:lnTo>
                    <a:pt x="3440" y="3647"/>
                  </a:lnTo>
                  <a:lnTo>
                    <a:pt x="3440" y="38275"/>
                  </a:lnTo>
                  <a:lnTo>
                    <a:pt x="185" y="38437"/>
                  </a:lnTo>
                  <a:cubicBezTo>
                    <a:pt x="82" y="38441"/>
                    <a:pt x="1" y="38527"/>
                    <a:pt x="4" y="38632"/>
                  </a:cubicBezTo>
                  <a:cubicBezTo>
                    <a:pt x="6" y="38734"/>
                    <a:pt x="89" y="38815"/>
                    <a:pt x="193" y="38815"/>
                  </a:cubicBezTo>
                  <a:cubicBezTo>
                    <a:pt x="194" y="38815"/>
                    <a:pt x="194" y="38815"/>
                    <a:pt x="195" y="38815"/>
                  </a:cubicBezTo>
                  <a:lnTo>
                    <a:pt x="203" y="38815"/>
                  </a:lnTo>
                  <a:lnTo>
                    <a:pt x="3818" y="38636"/>
                  </a:lnTo>
                  <a:lnTo>
                    <a:pt x="3818" y="3750"/>
                  </a:lnTo>
                  <a:cubicBezTo>
                    <a:pt x="4002" y="3429"/>
                    <a:pt x="4994" y="1586"/>
                    <a:pt x="4571" y="126"/>
                  </a:cubicBezTo>
                  <a:cubicBezTo>
                    <a:pt x="4544" y="49"/>
                    <a:pt x="4471" y="1"/>
                    <a:pt x="4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7" name="Google Shape;13037;p62"/>
            <p:cNvSpPr/>
            <p:nvPr/>
          </p:nvSpPr>
          <p:spPr>
            <a:xfrm>
              <a:off x="4603300" y="4205150"/>
              <a:ext cx="71475" cy="877400"/>
            </a:xfrm>
            <a:custGeom>
              <a:avLst/>
              <a:gdLst/>
              <a:ahLst/>
              <a:cxnLst/>
              <a:rect l="l" t="t" r="r" b="b"/>
              <a:pathLst>
                <a:path w="2859" h="35096" extrusionOk="0">
                  <a:moveTo>
                    <a:pt x="2172" y="379"/>
                  </a:moveTo>
                  <a:cubicBezTo>
                    <a:pt x="2437" y="1592"/>
                    <a:pt x="1479" y="2765"/>
                    <a:pt x="1469" y="2777"/>
                  </a:cubicBezTo>
                  <a:lnTo>
                    <a:pt x="1429" y="2826"/>
                  </a:lnTo>
                  <a:lnTo>
                    <a:pt x="1429" y="34642"/>
                  </a:lnTo>
                  <a:lnTo>
                    <a:pt x="348" y="34358"/>
                  </a:lnTo>
                  <a:lnTo>
                    <a:pt x="348" y="576"/>
                  </a:lnTo>
                  <a:lnTo>
                    <a:pt x="2172" y="379"/>
                  </a:lnTo>
                  <a:close/>
                  <a:moveTo>
                    <a:pt x="2428" y="1"/>
                  </a:moveTo>
                  <a:lnTo>
                    <a:pt x="1" y="263"/>
                  </a:lnTo>
                  <a:lnTo>
                    <a:pt x="1" y="34626"/>
                  </a:lnTo>
                  <a:lnTo>
                    <a:pt x="1778" y="35096"/>
                  </a:lnTo>
                  <a:lnTo>
                    <a:pt x="1778" y="2949"/>
                  </a:lnTo>
                  <a:cubicBezTo>
                    <a:pt x="1984" y="2683"/>
                    <a:pt x="2859" y="1445"/>
                    <a:pt x="2470" y="140"/>
                  </a:cubicBezTo>
                  <a:lnTo>
                    <a:pt x="24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8" name="Google Shape;13038;p62"/>
            <p:cNvSpPr/>
            <p:nvPr/>
          </p:nvSpPr>
          <p:spPr>
            <a:xfrm>
              <a:off x="4638900" y="4209125"/>
              <a:ext cx="95925" cy="872150"/>
            </a:xfrm>
            <a:custGeom>
              <a:avLst/>
              <a:gdLst/>
              <a:ahLst/>
              <a:cxnLst/>
              <a:rect l="l" t="t" r="r" b="b"/>
              <a:pathLst>
                <a:path w="3837" h="34886" extrusionOk="0">
                  <a:moveTo>
                    <a:pt x="3280" y="1"/>
                  </a:moveTo>
                  <a:cubicBezTo>
                    <a:pt x="3263" y="1"/>
                    <a:pt x="3246" y="3"/>
                    <a:pt x="3229" y="8"/>
                  </a:cubicBezTo>
                  <a:cubicBezTo>
                    <a:pt x="3135" y="36"/>
                    <a:pt x="3082" y="137"/>
                    <a:pt x="3113" y="229"/>
                  </a:cubicBezTo>
                  <a:cubicBezTo>
                    <a:pt x="3490" y="1494"/>
                    <a:pt x="2452" y="2857"/>
                    <a:pt x="2441" y="2870"/>
                  </a:cubicBezTo>
                  <a:lnTo>
                    <a:pt x="2406" y="2918"/>
                  </a:lnTo>
                  <a:lnTo>
                    <a:pt x="2406" y="34464"/>
                  </a:lnTo>
                  <a:lnTo>
                    <a:pt x="174" y="34536"/>
                  </a:lnTo>
                  <a:cubicBezTo>
                    <a:pt x="78" y="34538"/>
                    <a:pt x="1" y="34617"/>
                    <a:pt x="2" y="34713"/>
                  </a:cubicBezTo>
                  <a:cubicBezTo>
                    <a:pt x="4" y="34809"/>
                    <a:pt x="82" y="34885"/>
                    <a:pt x="177" y="34885"/>
                  </a:cubicBezTo>
                  <a:cubicBezTo>
                    <a:pt x="178" y="34885"/>
                    <a:pt x="179" y="34885"/>
                    <a:pt x="179" y="34885"/>
                  </a:cubicBezTo>
                  <a:cubicBezTo>
                    <a:pt x="180" y="34885"/>
                    <a:pt x="182" y="34884"/>
                    <a:pt x="183" y="34884"/>
                  </a:cubicBezTo>
                  <a:cubicBezTo>
                    <a:pt x="184" y="34884"/>
                    <a:pt x="184" y="34885"/>
                    <a:pt x="185" y="34885"/>
                  </a:cubicBezTo>
                  <a:lnTo>
                    <a:pt x="2753" y="34802"/>
                  </a:lnTo>
                  <a:lnTo>
                    <a:pt x="2753" y="3036"/>
                  </a:lnTo>
                  <a:cubicBezTo>
                    <a:pt x="2951" y="2762"/>
                    <a:pt x="3837" y="1439"/>
                    <a:pt x="3447" y="130"/>
                  </a:cubicBezTo>
                  <a:cubicBezTo>
                    <a:pt x="3426" y="52"/>
                    <a:pt x="3356" y="1"/>
                    <a:pt x="3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9" name="Google Shape;13039;p62"/>
            <p:cNvSpPr/>
            <p:nvPr/>
          </p:nvSpPr>
          <p:spPr>
            <a:xfrm>
              <a:off x="5079525" y="4253575"/>
              <a:ext cx="60100" cy="813025"/>
            </a:xfrm>
            <a:custGeom>
              <a:avLst/>
              <a:gdLst/>
              <a:ahLst/>
              <a:cxnLst/>
              <a:rect l="l" t="t" r="r" b="b"/>
              <a:pathLst>
                <a:path w="2404" h="32521" extrusionOk="0">
                  <a:moveTo>
                    <a:pt x="1809" y="327"/>
                  </a:moveTo>
                  <a:lnTo>
                    <a:pt x="1809" y="327"/>
                  </a:lnTo>
                  <a:cubicBezTo>
                    <a:pt x="2037" y="1534"/>
                    <a:pt x="1229" y="2418"/>
                    <a:pt x="1221" y="2427"/>
                  </a:cubicBezTo>
                  <a:lnTo>
                    <a:pt x="1178" y="2473"/>
                  </a:lnTo>
                  <a:lnTo>
                    <a:pt x="1178" y="32086"/>
                  </a:lnTo>
                  <a:lnTo>
                    <a:pt x="318" y="31811"/>
                  </a:lnTo>
                  <a:lnTo>
                    <a:pt x="318" y="388"/>
                  </a:lnTo>
                  <a:lnTo>
                    <a:pt x="1809" y="327"/>
                  </a:lnTo>
                  <a:close/>
                  <a:moveTo>
                    <a:pt x="2059" y="1"/>
                  </a:moveTo>
                  <a:lnTo>
                    <a:pt x="1" y="84"/>
                  </a:lnTo>
                  <a:lnTo>
                    <a:pt x="1" y="32041"/>
                  </a:lnTo>
                  <a:lnTo>
                    <a:pt x="1496" y="32520"/>
                  </a:lnTo>
                  <a:lnTo>
                    <a:pt x="1495" y="2595"/>
                  </a:lnTo>
                  <a:cubicBezTo>
                    <a:pt x="1685" y="2370"/>
                    <a:pt x="2404" y="1409"/>
                    <a:pt x="2089" y="127"/>
                  </a:cubicBezTo>
                  <a:lnTo>
                    <a:pt x="2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0" name="Google Shape;13040;p62"/>
            <p:cNvSpPr/>
            <p:nvPr/>
          </p:nvSpPr>
          <p:spPr>
            <a:xfrm>
              <a:off x="5108950" y="4254525"/>
              <a:ext cx="80225" cy="810625"/>
            </a:xfrm>
            <a:custGeom>
              <a:avLst/>
              <a:gdLst/>
              <a:ahLst/>
              <a:cxnLst/>
              <a:rect l="l" t="t" r="r" b="b"/>
              <a:pathLst>
                <a:path w="3209" h="32425" extrusionOk="0">
                  <a:moveTo>
                    <a:pt x="2737" y="1"/>
                  </a:moveTo>
                  <a:cubicBezTo>
                    <a:pt x="2724" y="1"/>
                    <a:pt x="2712" y="2"/>
                    <a:pt x="2699" y="5"/>
                  </a:cubicBezTo>
                  <a:cubicBezTo>
                    <a:pt x="2613" y="26"/>
                    <a:pt x="2560" y="114"/>
                    <a:pt x="2584" y="199"/>
                  </a:cubicBezTo>
                  <a:cubicBezTo>
                    <a:pt x="2897" y="1477"/>
                    <a:pt x="2025" y="2566"/>
                    <a:pt x="2016" y="2576"/>
                  </a:cubicBezTo>
                  <a:lnTo>
                    <a:pt x="1980" y="2620"/>
                  </a:lnTo>
                  <a:lnTo>
                    <a:pt x="1980" y="32034"/>
                  </a:lnTo>
                  <a:lnTo>
                    <a:pt x="154" y="32107"/>
                  </a:lnTo>
                  <a:cubicBezTo>
                    <a:pt x="67" y="32111"/>
                    <a:pt x="1" y="32182"/>
                    <a:pt x="2" y="32268"/>
                  </a:cubicBezTo>
                  <a:cubicBezTo>
                    <a:pt x="3" y="32354"/>
                    <a:pt x="73" y="32423"/>
                    <a:pt x="159" y="32424"/>
                  </a:cubicBezTo>
                  <a:cubicBezTo>
                    <a:pt x="162" y="32424"/>
                    <a:pt x="165" y="32423"/>
                    <a:pt x="166" y="32423"/>
                  </a:cubicBezTo>
                  <a:lnTo>
                    <a:pt x="2297" y="32340"/>
                  </a:lnTo>
                  <a:lnTo>
                    <a:pt x="2297" y="2731"/>
                  </a:lnTo>
                  <a:cubicBezTo>
                    <a:pt x="2474" y="2496"/>
                    <a:pt x="3209" y="1416"/>
                    <a:pt x="2892" y="124"/>
                  </a:cubicBezTo>
                  <a:cubicBezTo>
                    <a:pt x="2875" y="50"/>
                    <a:pt x="2809" y="1"/>
                    <a:pt x="2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1" name="Google Shape;13041;p62"/>
            <p:cNvSpPr/>
            <p:nvPr/>
          </p:nvSpPr>
          <p:spPr>
            <a:xfrm>
              <a:off x="5921075" y="4969125"/>
              <a:ext cx="497525" cy="14600"/>
            </a:xfrm>
            <a:custGeom>
              <a:avLst/>
              <a:gdLst/>
              <a:ahLst/>
              <a:cxnLst/>
              <a:rect l="l" t="t" r="r" b="b"/>
              <a:pathLst>
                <a:path w="19901" h="584" extrusionOk="0">
                  <a:moveTo>
                    <a:pt x="19897" y="1"/>
                  </a:moveTo>
                  <a:lnTo>
                    <a:pt x="1" y="433"/>
                  </a:lnTo>
                  <a:lnTo>
                    <a:pt x="5" y="583"/>
                  </a:lnTo>
                  <a:lnTo>
                    <a:pt x="19900" y="151"/>
                  </a:lnTo>
                  <a:lnTo>
                    <a:pt x="198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2" name="Google Shape;13042;p62"/>
            <p:cNvSpPr/>
            <p:nvPr/>
          </p:nvSpPr>
          <p:spPr>
            <a:xfrm>
              <a:off x="3236650" y="4988350"/>
              <a:ext cx="2295525" cy="53625"/>
            </a:xfrm>
            <a:custGeom>
              <a:avLst/>
              <a:gdLst/>
              <a:ahLst/>
              <a:cxnLst/>
              <a:rect l="l" t="t" r="r" b="b"/>
              <a:pathLst>
                <a:path w="91821" h="2145" extrusionOk="0">
                  <a:moveTo>
                    <a:pt x="91817" y="1"/>
                  </a:moveTo>
                  <a:lnTo>
                    <a:pt x="0" y="1993"/>
                  </a:lnTo>
                  <a:lnTo>
                    <a:pt x="4" y="2145"/>
                  </a:lnTo>
                  <a:lnTo>
                    <a:pt x="91821" y="153"/>
                  </a:lnTo>
                  <a:lnTo>
                    <a:pt x="918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3" name="Google Shape;13043;p62"/>
            <p:cNvSpPr/>
            <p:nvPr/>
          </p:nvSpPr>
          <p:spPr>
            <a:xfrm>
              <a:off x="1147225" y="715000"/>
              <a:ext cx="5186375" cy="2192250"/>
            </a:xfrm>
            <a:custGeom>
              <a:avLst/>
              <a:gdLst/>
              <a:ahLst/>
              <a:cxnLst/>
              <a:rect l="l" t="t" r="r" b="b"/>
              <a:pathLst>
                <a:path w="207455" h="87690" extrusionOk="0">
                  <a:moveTo>
                    <a:pt x="78957" y="500"/>
                  </a:moveTo>
                  <a:lnTo>
                    <a:pt x="207003" y="85888"/>
                  </a:lnTo>
                  <a:lnTo>
                    <a:pt x="207003" y="87042"/>
                  </a:lnTo>
                  <a:lnTo>
                    <a:pt x="79069" y="2512"/>
                  </a:lnTo>
                  <a:cubicBezTo>
                    <a:pt x="79032" y="2488"/>
                    <a:pt x="78988" y="2475"/>
                    <a:pt x="78943" y="2475"/>
                  </a:cubicBezTo>
                  <a:cubicBezTo>
                    <a:pt x="78898" y="2475"/>
                    <a:pt x="78855" y="2488"/>
                    <a:pt x="78818" y="2513"/>
                  </a:cubicBezTo>
                  <a:lnTo>
                    <a:pt x="453" y="55478"/>
                  </a:lnTo>
                  <a:lnTo>
                    <a:pt x="453" y="54302"/>
                  </a:lnTo>
                  <a:lnTo>
                    <a:pt x="78957" y="500"/>
                  </a:lnTo>
                  <a:close/>
                  <a:moveTo>
                    <a:pt x="78955" y="0"/>
                  </a:moveTo>
                  <a:cubicBezTo>
                    <a:pt x="78910" y="0"/>
                    <a:pt x="78866" y="13"/>
                    <a:pt x="78827" y="40"/>
                  </a:cubicBezTo>
                  <a:lnTo>
                    <a:pt x="100" y="53996"/>
                  </a:lnTo>
                  <a:cubicBezTo>
                    <a:pt x="38" y="54038"/>
                    <a:pt x="1" y="54108"/>
                    <a:pt x="1" y="54183"/>
                  </a:cubicBezTo>
                  <a:lnTo>
                    <a:pt x="1" y="55905"/>
                  </a:lnTo>
                  <a:cubicBezTo>
                    <a:pt x="1" y="56038"/>
                    <a:pt x="110" y="56132"/>
                    <a:pt x="228" y="56132"/>
                  </a:cubicBezTo>
                  <a:cubicBezTo>
                    <a:pt x="270" y="56132"/>
                    <a:pt x="314" y="56120"/>
                    <a:pt x="354" y="56093"/>
                  </a:cubicBezTo>
                  <a:lnTo>
                    <a:pt x="78946" y="2975"/>
                  </a:lnTo>
                  <a:lnTo>
                    <a:pt x="207105" y="87653"/>
                  </a:lnTo>
                  <a:cubicBezTo>
                    <a:pt x="207142" y="87677"/>
                    <a:pt x="207185" y="87690"/>
                    <a:pt x="207229" y="87690"/>
                  </a:cubicBezTo>
                  <a:cubicBezTo>
                    <a:pt x="207266" y="87690"/>
                    <a:pt x="207303" y="87681"/>
                    <a:pt x="207336" y="87663"/>
                  </a:cubicBezTo>
                  <a:cubicBezTo>
                    <a:pt x="207410" y="87624"/>
                    <a:pt x="207455" y="87547"/>
                    <a:pt x="207455" y="87464"/>
                  </a:cubicBezTo>
                  <a:lnTo>
                    <a:pt x="207455" y="85766"/>
                  </a:lnTo>
                  <a:cubicBezTo>
                    <a:pt x="207455" y="85691"/>
                    <a:pt x="207418" y="85621"/>
                    <a:pt x="207354" y="85578"/>
                  </a:cubicBezTo>
                  <a:lnTo>
                    <a:pt x="79081" y="39"/>
                  </a:lnTo>
                  <a:cubicBezTo>
                    <a:pt x="79043" y="13"/>
                    <a:pt x="78999" y="0"/>
                    <a:pt x="78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4" name="Google Shape;13044;p62"/>
            <p:cNvSpPr/>
            <p:nvPr/>
          </p:nvSpPr>
          <p:spPr>
            <a:xfrm>
              <a:off x="1149750" y="859150"/>
              <a:ext cx="5181350" cy="2045475"/>
            </a:xfrm>
            <a:custGeom>
              <a:avLst/>
              <a:gdLst/>
              <a:ahLst/>
              <a:cxnLst/>
              <a:rect l="l" t="t" r="r" b="b"/>
              <a:pathLst>
                <a:path w="207254" h="81819" extrusionOk="0">
                  <a:moveTo>
                    <a:pt x="78854" y="0"/>
                  </a:moveTo>
                  <a:lnTo>
                    <a:pt x="2804" y="50019"/>
                  </a:lnTo>
                  <a:lnTo>
                    <a:pt x="126" y="50019"/>
                  </a:lnTo>
                  <a:cubicBezTo>
                    <a:pt x="124" y="50019"/>
                    <a:pt x="123" y="50019"/>
                    <a:pt x="121" y="50019"/>
                  </a:cubicBezTo>
                  <a:cubicBezTo>
                    <a:pt x="55" y="50019"/>
                    <a:pt x="0" y="50072"/>
                    <a:pt x="0" y="50139"/>
                  </a:cubicBezTo>
                  <a:cubicBezTo>
                    <a:pt x="0" y="50207"/>
                    <a:pt x="56" y="50261"/>
                    <a:pt x="123" y="50261"/>
                  </a:cubicBezTo>
                  <a:cubicBezTo>
                    <a:pt x="124" y="50261"/>
                    <a:pt x="125" y="50261"/>
                    <a:pt x="126" y="50261"/>
                  </a:cubicBezTo>
                  <a:lnTo>
                    <a:pt x="2877" y="50261"/>
                  </a:lnTo>
                  <a:lnTo>
                    <a:pt x="78856" y="288"/>
                  </a:lnTo>
                  <a:lnTo>
                    <a:pt x="204687" y="81798"/>
                  </a:lnTo>
                  <a:lnTo>
                    <a:pt x="204717" y="81818"/>
                  </a:lnTo>
                  <a:lnTo>
                    <a:pt x="207128" y="81818"/>
                  </a:lnTo>
                  <a:cubicBezTo>
                    <a:pt x="207129" y="81818"/>
                    <a:pt x="207131" y="81818"/>
                    <a:pt x="207133" y="81818"/>
                  </a:cubicBezTo>
                  <a:cubicBezTo>
                    <a:pt x="207199" y="81818"/>
                    <a:pt x="207253" y="81764"/>
                    <a:pt x="207253" y="81698"/>
                  </a:cubicBezTo>
                  <a:cubicBezTo>
                    <a:pt x="207253" y="81631"/>
                    <a:pt x="207199" y="81576"/>
                    <a:pt x="207133" y="81576"/>
                  </a:cubicBezTo>
                  <a:cubicBezTo>
                    <a:pt x="207131" y="81576"/>
                    <a:pt x="207129" y="81576"/>
                    <a:pt x="207128" y="81576"/>
                  </a:cubicBezTo>
                  <a:lnTo>
                    <a:pt x="204788" y="81576"/>
                  </a:lnTo>
                  <a:lnTo>
                    <a:pt x="78920" y="43"/>
                  </a:lnTo>
                  <a:lnTo>
                    <a:pt x="788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5" name="Google Shape;13045;p62"/>
            <p:cNvSpPr/>
            <p:nvPr/>
          </p:nvSpPr>
          <p:spPr>
            <a:xfrm>
              <a:off x="3115350" y="856925"/>
              <a:ext cx="11525" cy="2936275"/>
            </a:xfrm>
            <a:custGeom>
              <a:avLst/>
              <a:gdLst/>
              <a:ahLst/>
              <a:cxnLst/>
              <a:rect l="l" t="t" r="r" b="b"/>
              <a:pathLst>
                <a:path w="461" h="117451" extrusionOk="0">
                  <a:moveTo>
                    <a:pt x="230" y="1"/>
                  </a:moveTo>
                  <a:cubicBezTo>
                    <a:pt x="103" y="1"/>
                    <a:pt x="0" y="107"/>
                    <a:pt x="4" y="233"/>
                  </a:cubicBezTo>
                  <a:lnTo>
                    <a:pt x="4" y="117225"/>
                  </a:lnTo>
                  <a:cubicBezTo>
                    <a:pt x="4" y="117349"/>
                    <a:pt x="105" y="117451"/>
                    <a:pt x="230" y="117451"/>
                  </a:cubicBezTo>
                  <a:cubicBezTo>
                    <a:pt x="356" y="117451"/>
                    <a:pt x="458" y="117349"/>
                    <a:pt x="456" y="117224"/>
                  </a:cubicBezTo>
                  <a:lnTo>
                    <a:pt x="456" y="233"/>
                  </a:lnTo>
                  <a:cubicBezTo>
                    <a:pt x="460" y="107"/>
                    <a:pt x="357" y="1"/>
                    <a:pt x="2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6" name="Google Shape;13046;p62"/>
            <p:cNvSpPr/>
            <p:nvPr/>
          </p:nvSpPr>
          <p:spPr>
            <a:xfrm>
              <a:off x="1217725" y="2109700"/>
              <a:ext cx="6075" cy="1966650"/>
            </a:xfrm>
            <a:custGeom>
              <a:avLst/>
              <a:gdLst/>
              <a:ahLst/>
              <a:cxnLst/>
              <a:rect l="l" t="t" r="r" b="b"/>
              <a:pathLst>
                <a:path w="243" h="78666" extrusionOk="0">
                  <a:moveTo>
                    <a:pt x="121" y="1"/>
                  </a:moveTo>
                  <a:cubicBezTo>
                    <a:pt x="56" y="1"/>
                    <a:pt x="3" y="52"/>
                    <a:pt x="1" y="117"/>
                  </a:cubicBezTo>
                  <a:lnTo>
                    <a:pt x="1" y="78546"/>
                  </a:lnTo>
                  <a:cubicBezTo>
                    <a:pt x="1" y="78612"/>
                    <a:pt x="55" y="78666"/>
                    <a:pt x="121" y="78666"/>
                  </a:cubicBezTo>
                  <a:cubicBezTo>
                    <a:pt x="122" y="78666"/>
                    <a:pt x="122" y="78666"/>
                    <a:pt x="123" y="78666"/>
                  </a:cubicBezTo>
                  <a:cubicBezTo>
                    <a:pt x="189" y="78666"/>
                    <a:pt x="242" y="78611"/>
                    <a:pt x="242" y="78546"/>
                  </a:cubicBezTo>
                  <a:lnTo>
                    <a:pt x="242" y="117"/>
                  </a:lnTo>
                  <a:cubicBezTo>
                    <a:pt x="240" y="52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7" name="Google Shape;13047;p62"/>
            <p:cNvSpPr/>
            <p:nvPr/>
          </p:nvSpPr>
          <p:spPr>
            <a:xfrm>
              <a:off x="6265525" y="2898650"/>
              <a:ext cx="6075" cy="1325625"/>
            </a:xfrm>
            <a:custGeom>
              <a:avLst/>
              <a:gdLst/>
              <a:ahLst/>
              <a:cxnLst/>
              <a:rect l="l" t="t" r="r" b="b"/>
              <a:pathLst>
                <a:path w="243" h="53025" extrusionOk="0">
                  <a:moveTo>
                    <a:pt x="121" y="0"/>
                  </a:moveTo>
                  <a:cubicBezTo>
                    <a:pt x="56" y="0"/>
                    <a:pt x="2" y="52"/>
                    <a:pt x="1" y="118"/>
                  </a:cubicBezTo>
                  <a:lnTo>
                    <a:pt x="1" y="52904"/>
                  </a:lnTo>
                  <a:cubicBezTo>
                    <a:pt x="1" y="52971"/>
                    <a:pt x="55" y="53025"/>
                    <a:pt x="121" y="53025"/>
                  </a:cubicBezTo>
                  <a:cubicBezTo>
                    <a:pt x="189" y="53025"/>
                    <a:pt x="241" y="52971"/>
                    <a:pt x="243" y="52904"/>
                  </a:cubicBezTo>
                  <a:lnTo>
                    <a:pt x="243" y="118"/>
                  </a:lnTo>
                  <a:cubicBezTo>
                    <a:pt x="240" y="52"/>
                    <a:pt x="186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8" name="Google Shape;13048;p62"/>
            <p:cNvSpPr/>
            <p:nvPr/>
          </p:nvSpPr>
          <p:spPr>
            <a:xfrm>
              <a:off x="1584450" y="1815725"/>
              <a:ext cx="6200" cy="2207025"/>
            </a:xfrm>
            <a:custGeom>
              <a:avLst/>
              <a:gdLst/>
              <a:ahLst/>
              <a:cxnLst/>
              <a:rect l="l" t="t" r="r" b="b"/>
              <a:pathLst>
                <a:path w="248" h="88281" extrusionOk="0">
                  <a:moveTo>
                    <a:pt x="125" y="0"/>
                  </a:moveTo>
                  <a:cubicBezTo>
                    <a:pt x="56" y="0"/>
                    <a:pt x="0" y="57"/>
                    <a:pt x="3" y="125"/>
                  </a:cubicBezTo>
                  <a:lnTo>
                    <a:pt x="3" y="88159"/>
                  </a:lnTo>
                  <a:cubicBezTo>
                    <a:pt x="3" y="88226"/>
                    <a:pt x="57" y="88281"/>
                    <a:pt x="125" y="88281"/>
                  </a:cubicBezTo>
                  <a:cubicBezTo>
                    <a:pt x="191" y="88281"/>
                    <a:pt x="245" y="88226"/>
                    <a:pt x="245" y="88159"/>
                  </a:cubicBezTo>
                  <a:lnTo>
                    <a:pt x="245" y="125"/>
                  </a:lnTo>
                  <a:cubicBezTo>
                    <a:pt x="247" y="57"/>
                    <a:pt x="192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9" name="Google Shape;13049;p62"/>
            <p:cNvSpPr/>
            <p:nvPr/>
          </p:nvSpPr>
          <p:spPr>
            <a:xfrm>
              <a:off x="1633700" y="1780250"/>
              <a:ext cx="48525" cy="2235200"/>
            </a:xfrm>
            <a:custGeom>
              <a:avLst/>
              <a:gdLst/>
              <a:ahLst/>
              <a:cxnLst/>
              <a:rect l="l" t="t" r="r" b="b"/>
              <a:pathLst>
                <a:path w="1941" h="89408" extrusionOk="0">
                  <a:moveTo>
                    <a:pt x="0" y="0"/>
                  </a:moveTo>
                  <a:lnTo>
                    <a:pt x="0" y="89286"/>
                  </a:lnTo>
                  <a:cubicBezTo>
                    <a:pt x="0" y="89353"/>
                    <a:pt x="55" y="89408"/>
                    <a:pt x="122" y="89408"/>
                  </a:cubicBezTo>
                  <a:cubicBezTo>
                    <a:pt x="188" y="89408"/>
                    <a:pt x="242" y="89353"/>
                    <a:pt x="242" y="89286"/>
                  </a:cubicBezTo>
                  <a:lnTo>
                    <a:pt x="242" y="428"/>
                  </a:lnTo>
                  <a:lnTo>
                    <a:pt x="1696" y="1304"/>
                  </a:lnTo>
                  <a:lnTo>
                    <a:pt x="1696" y="89035"/>
                  </a:lnTo>
                  <a:cubicBezTo>
                    <a:pt x="1693" y="89104"/>
                    <a:pt x="1748" y="89160"/>
                    <a:pt x="1817" y="89160"/>
                  </a:cubicBezTo>
                  <a:cubicBezTo>
                    <a:pt x="1885" y="89160"/>
                    <a:pt x="1940" y="89104"/>
                    <a:pt x="1937" y="89035"/>
                  </a:cubicBezTo>
                  <a:lnTo>
                    <a:pt x="1937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0" name="Google Shape;13050;p62"/>
            <p:cNvSpPr/>
            <p:nvPr/>
          </p:nvSpPr>
          <p:spPr>
            <a:xfrm>
              <a:off x="1147200" y="2108875"/>
              <a:ext cx="11350" cy="1979400"/>
            </a:xfrm>
            <a:custGeom>
              <a:avLst/>
              <a:gdLst/>
              <a:ahLst/>
              <a:cxnLst/>
              <a:rect l="l" t="t" r="r" b="b"/>
              <a:pathLst>
                <a:path w="454" h="79176" extrusionOk="0">
                  <a:moveTo>
                    <a:pt x="228" y="1"/>
                  </a:moveTo>
                  <a:cubicBezTo>
                    <a:pt x="102" y="1"/>
                    <a:pt x="1" y="101"/>
                    <a:pt x="1" y="227"/>
                  </a:cubicBezTo>
                  <a:lnTo>
                    <a:pt x="1" y="78950"/>
                  </a:lnTo>
                  <a:cubicBezTo>
                    <a:pt x="1" y="79074"/>
                    <a:pt x="102" y="79176"/>
                    <a:pt x="228" y="79176"/>
                  </a:cubicBezTo>
                  <a:cubicBezTo>
                    <a:pt x="352" y="79176"/>
                    <a:pt x="454" y="79074"/>
                    <a:pt x="454" y="78950"/>
                  </a:cubicBezTo>
                  <a:lnTo>
                    <a:pt x="454" y="227"/>
                  </a:lnTo>
                  <a:cubicBezTo>
                    <a:pt x="454" y="101"/>
                    <a:pt x="352" y="1"/>
                    <a:pt x="2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1" name="Google Shape;13051;p62"/>
            <p:cNvSpPr/>
            <p:nvPr/>
          </p:nvSpPr>
          <p:spPr>
            <a:xfrm>
              <a:off x="1199025" y="2076950"/>
              <a:ext cx="48525" cy="2002075"/>
            </a:xfrm>
            <a:custGeom>
              <a:avLst/>
              <a:gdLst/>
              <a:ahLst/>
              <a:cxnLst/>
              <a:rect l="l" t="t" r="r" b="b"/>
              <a:pathLst>
                <a:path w="1941" h="80083" extrusionOk="0">
                  <a:moveTo>
                    <a:pt x="2" y="0"/>
                  </a:moveTo>
                  <a:lnTo>
                    <a:pt x="2" y="79963"/>
                  </a:lnTo>
                  <a:cubicBezTo>
                    <a:pt x="1" y="80029"/>
                    <a:pt x="55" y="80083"/>
                    <a:pt x="122" y="80083"/>
                  </a:cubicBezTo>
                  <a:cubicBezTo>
                    <a:pt x="188" y="80083"/>
                    <a:pt x="243" y="80029"/>
                    <a:pt x="243" y="79963"/>
                  </a:cubicBezTo>
                  <a:lnTo>
                    <a:pt x="243" y="348"/>
                  </a:lnTo>
                  <a:lnTo>
                    <a:pt x="1696" y="888"/>
                  </a:lnTo>
                  <a:lnTo>
                    <a:pt x="1696" y="79552"/>
                  </a:lnTo>
                  <a:cubicBezTo>
                    <a:pt x="1693" y="79619"/>
                    <a:pt x="1749" y="79676"/>
                    <a:pt x="1816" y="79676"/>
                  </a:cubicBezTo>
                  <a:cubicBezTo>
                    <a:pt x="1885" y="79676"/>
                    <a:pt x="1940" y="79619"/>
                    <a:pt x="1938" y="79552"/>
                  </a:cubicBezTo>
                  <a:lnTo>
                    <a:pt x="1938" y="72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2" name="Google Shape;13052;p62"/>
            <p:cNvSpPr/>
            <p:nvPr/>
          </p:nvSpPr>
          <p:spPr>
            <a:xfrm>
              <a:off x="1978350" y="1543875"/>
              <a:ext cx="11100" cy="2422350"/>
            </a:xfrm>
            <a:custGeom>
              <a:avLst/>
              <a:gdLst/>
              <a:ahLst/>
              <a:cxnLst/>
              <a:rect l="l" t="t" r="r" b="b"/>
              <a:pathLst>
                <a:path w="444" h="96894" extrusionOk="0">
                  <a:moveTo>
                    <a:pt x="221" y="0"/>
                  </a:moveTo>
                  <a:cubicBezTo>
                    <a:pt x="98" y="0"/>
                    <a:pt x="1" y="102"/>
                    <a:pt x="3" y="225"/>
                  </a:cubicBezTo>
                  <a:lnTo>
                    <a:pt x="3" y="96674"/>
                  </a:lnTo>
                  <a:cubicBezTo>
                    <a:pt x="3" y="96796"/>
                    <a:pt x="101" y="96894"/>
                    <a:pt x="221" y="96894"/>
                  </a:cubicBezTo>
                  <a:cubicBezTo>
                    <a:pt x="343" y="96894"/>
                    <a:pt x="441" y="96795"/>
                    <a:pt x="441" y="96674"/>
                  </a:cubicBezTo>
                  <a:lnTo>
                    <a:pt x="441" y="225"/>
                  </a:lnTo>
                  <a:cubicBezTo>
                    <a:pt x="443" y="102"/>
                    <a:pt x="344" y="0"/>
                    <a:pt x="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3" name="Google Shape;13053;p62"/>
            <p:cNvSpPr/>
            <p:nvPr/>
          </p:nvSpPr>
          <p:spPr>
            <a:xfrm>
              <a:off x="2042475" y="1499275"/>
              <a:ext cx="66075" cy="2457375"/>
            </a:xfrm>
            <a:custGeom>
              <a:avLst/>
              <a:gdLst/>
              <a:ahLst/>
              <a:cxnLst/>
              <a:rect l="l" t="t" r="r" b="b"/>
              <a:pathLst>
                <a:path w="2643" h="98295" extrusionOk="0">
                  <a:moveTo>
                    <a:pt x="0" y="1"/>
                  </a:moveTo>
                  <a:lnTo>
                    <a:pt x="0" y="98077"/>
                  </a:lnTo>
                  <a:cubicBezTo>
                    <a:pt x="0" y="98197"/>
                    <a:pt x="98" y="98295"/>
                    <a:pt x="218" y="98295"/>
                  </a:cubicBezTo>
                  <a:cubicBezTo>
                    <a:pt x="338" y="98295"/>
                    <a:pt x="436" y="98197"/>
                    <a:pt x="436" y="98077"/>
                  </a:cubicBezTo>
                  <a:lnTo>
                    <a:pt x="436" y="673"/>
                  </a:lnTo>
                  <a:lnTo>
                    <a:pt x="2205" y="1465"/>
                  </a:lnTo>
                  <a:lnTo>
                    <a:pt x="2205" y="97746"/>
                  </a:lnTo>
                  <a:cubicBezTo>
                    <a:pt x="2205" y="97867"/>
                    <a:pt x="2303" y="97964"/>
                    <a:pt x="2425" y="97964"/>
                  </a:cubicBezTo>
                  <a:cubicBezTo>
                    <a:pt x="2545" y="97964"/>
                    <a:pt x="2643" y="97867"/>
                    <a:pt x="2643" y="97746"/>
                  </a:cubicBezTo>
                  <a:lnTo>
                    <a:pt x="2643" y="11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4" name="Google Shape;13054;p62"/>
            <p:cNvSpPr/>
            <p:nvPr/>
          </p:nvSpPr>
          <p:spPr>
            <a:xfrm>
              <a:off x="2464125" y="1214875"/>
              <a:ext cx="10925" cy="2672900"/>
            </a:xfrm>
            <a:custGeom>
              <a:avLst/>
              <a:gdLst/>
              <a:ahLst/>
              <a:cxnLst/>
              <a:rect l="l" t="t" r="r" b="b"/>
              <a:pathLst>
                <a:path w="437" h="106916" extrusionOk="0">
                  <a:moveTo>
                    <a:pt x="218" y="0"/>
                  </a:moveTo>
                  <a:cubicBezTo>
                    <a:pt x="98" y="0"/>
                    <a:pt x="0" y="98"/>
                    <a:pt x="0" y="218"/>
                  </a:cubicBezTo>
                  <a:lnTo>
                    <a:pt x="0" y="106696"/>
                  </a:lnTo>
                  <a:cubicBezTo>
                    <a:pt x="0" y="106818"/>
                    <a:pt x="98" y="106916"/>
                    <a:pt x="218" y="106916"/>
                  </a:cubicBezTo>
                  <a:cubicBezTo>
                    <a:pt x="339" y="106916"/>
                    <a:pt x="436" y="106818"/>
                    <a:pt x="436" y="106696"/>
                  </a:cubicBezTo>
                  <a:lnTo>
                    <a:pt x="436" y="218"/>
                  </a:lnTo>
                  <a:cubicBezTo>
                    <a:pt x="436" y="98"/>
                    <a:pt x="339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5" name="Google Shape;13055;p62"/>
            <p:cNvSpPr/>
            <p:nvPr/>
          </p:nvSpPr>
          <p:spPr>
            <a:xfrm>
              <a:off x="2528125" y="1168700"/>
              <a:ext cx="66100" cy="2715125"/>
            </a:xfrm>
            <a:custGeom>
              <a:avLst/>
              <a:gdLst/>
              <a:ahLst/>
              <a:cxnLst/>
              <a:rect l="l" t="t" r="r" b="b"/>
              <a:pathLst>
                <a:path w="2644" h="108605" extrusionOk="0">
                  <a:moveTo>
                    <a:pt x="1" y="0"/>
                  </a:moveTo>
                  <a:lnTo>
                    <a:pt x="1" y="108386"/>
                  </a:lnTo>
                  <a:cubicBezTo>
                    <a:pt x="1" y="108506"/>
                    <a:pt x="99" y="108604"/>
                    <a:pt x="220" y="108604"/>
                  </a:cubicBezTo>
                  <a:cubicBezTo>
                    <a:pt x="341" y="108604"/>
                    <a:pt x="438" y="108506"/>
                    <a:pt x="438" y="108386"/>
                  </a:cubicBezTo>
                  <a:lnTo>
                    <a:pt x="438" y="788"/>
                  </a:lnTo>
                  <a:lnTo>
                    <a:pt x="2208" y="1890"/>
                  </a:lnTo>
                  <a:lnTo>
                    <a:pt x="2208" y="108055"/>
                  </a:lnTo>
                  <a:cubicBezTo>
                    <a:pt x="2208" y="108175"/>
                    <a:pt x="2305" y="108273"/>
                    <a:pt x="2426" y="108273"/>
                  </a:cubicBezTo>
                  <a:cubicBezTo>
                    <a:pt x="2546" y="108273"/>
                    <a:pt x="2644" y="108175"/>
                    <a:pt x="2644" y="108055"/>
                  </a:cubicBezTo>
                  <a:lnTo>
                    <a:pt x="2644" y="16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6" name="Google Shape;13056;p62"/>
            <p:cNvSpPr/>
            <p:nvPr/>
          </p:nvSpPr>
          <p:spPr>
            <a:xfrm>
              <a:off x="5170325" y="2134525"/>
              <a:ext cx="6075" cy="1937800"/>
            </a:xfrm>
            <a:custGeom>
              <a:avLst/>
              <a:gdLst/>
              <a:ahLst/>
              <a:cxnLst/>
              <a:rect l="l" t="t" r="r" b="b"/>
              <a:pathLst>
                <a:path w="243" h="77512" extrusionOk="0">
                  <a:moveTo>
                    <a:pt x="121" y="0"/>
                  </a:moveTo>
                  <a:cubicBezTo>
                    <a:pt x="56" y="0"/>
                    <a:pt x="2" y="52"/>
                    <a:pt x="1" y="116"/>
                  </a:cubicBezTo>
                  <a:lnTo>
                    <a:pt x="1" y="77390"/>
                  </a:lnTo>
                  <a:cubicBezTo>
                    <a:pt x="1" y="77458"/>
                    <a:pt x="55" y="77512"/>
                    <a:pt x="121" y="77512"/>
                  </a:cubicBezTo>
                  <a:cubicBezTo>
                    <a:pt x="188" y="77512"/>
                    <a:pt x="242" y="77458"/>
                    <a:pt x="242" y="77390"/>
                  </a:cubicBezTo>
                  <a:lnTo>
                    <a:pt x="242" y="116"/>
                  </a:lnTo>
                  <a:cubicBezTo>
                    <a:pt x="240" y="52"/>
                    <a:pt x="186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7" name="Google Shape;13057;p62"/>
            <p:cNvSpPr/>
            <p:nvPr/>
          </p:nvSpPr>
          <p:spPr>
            <a:xfrm>
              <a:off x="5078700" y="2098350"/>
              <a:ext cx="48525" cy="1967150"/>
            </a:xfrm>
            <a:custGeom>
              <a:avLst/>
              <a:gdLst/>
              <a:ahLst/>
              <a:cxnLst/>
              <a:rect l="l" t="t" r="r" b="b"/>
              <a:pathLst>
                <a:path w="1941" h="78686" extrusionOk="0">
                  <a:moveTo>
                    <a:pt x="1940" y="0"/>
                  </a:moveTo>
                  <a:lnTo>
                    <a:pt x="3" y="1372"/>
                  </a:lnTo>
                  <a:lnTo>
                    <a:pt x="3" y="78356"/>
                  </a:lnTo>
                  <a:cubicBezTo>
                    <a:pt x="0" y="78425"/>
                    <a:pt x="55" y="78482"/>
                    <a:pt x="123" y="78482"/>
                  </a:cubicBezTo>
                  <a:cubicBezTo>
                    <a:pt x="192" y="78482"/>
                    <a:pt x="248" y="78425"/>
                    <a:pt x="245" y="78356"/>
                  </a:cubicBezTo>
                  <a:lnTo>
                    <a:pt x="245" y="1497"/>
                  </a:lnTo>
                  <a:lnTo>
                    <a:pt x="1698" y="468"/>
                  </a:lnTo>
                  <a:lnTo>
                    <a:pt x="1698" y="78565"/>
                  </a:lnTo>
                  <a:cubicBezTo>
                    <a:pt x="1698" y="78631"/>
                    <a:pt x="1752" y="78685"/>
                    <a:pt x="1819" y="78685"/>
                  </a:cubicBezTo>
                  <a:cubicBezTo>
                    <a:pt x="1886" y="78685"/>
                    <a:pt x="1940" y="78631"/>
                    <a:pt x="1940" y="78565"/>
                  </a:cubicBezTo>
                  <a:lnTo>
                    <a:pt x="1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8" name="Google Shape;13058;p62"/>
            <p:cNvSpPr/>
            <p:nvPr/>
          </p:nvSpPr>
          <p:spPr>
            <a:xfrm>
              <a:off x="5605000" y="2419950"/>
              <a:ext cx="6075" cy="1712500"/>
            </a:xfrm>
            <a:custGeom>
              <a:avLst/>
              <a:gdLst/>
              <a:ahLst/>
              <a:cxnLst/>
              <a:rect l="l" t="t" r="r" b="b"/>
              <a:pathLst>
                <a:path w="243" h="68500" extrusionOk="0">
                  <a:moveTo>
                    <a:pt x="121" y="0"/>
                  </a:moveTo>
                  <a:cubicBezTo>
                    <a:pt x="55" y="0"/>
                    <a:pt x="0" y="54"/>
                    <a:pt x="0" y="121"/>
                  </a:cubicBezTo>
                  <a:lnTo>
                    <a:pt x="0" y="68378"/>
                  </a:lnTo>
                  <a:cubicBezTo>
                    <a:pt x="0" y="68445"/>
                    <a:pt x="55" y="68500"/>
                    <a:pt x="121" y="68500"/>
                  </a:cubicBezTo>
                  <a:cubicBezTo>
                    <a:pt x="188" y="68500"/>
                    <a:pt x="242" y="68445"/>
                    <a:pt x="242" y="68378"/>
                  </a:cubicBezTo>
                  <a:lnTo>
                    <a:pt x="242" y="121"/>
                  </a:lnTo>
                  <a:cubicBezTo>
                    <a:pt x="242" y="54"/>
                    <a:pt x="188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9" name="Google Shape;13059;p62"/>
            <p:cNvSpPr/>
            <p:nvPr/>
          </p:nvSpPr>
          <p:spPr>
            <a:xfrm>
              <a:off x="5513375" y="2388025"/>
              <a:ext cx="48500" cy="1737625"/>
            </a:xfrm>
            <a:custGeom>
              <a:avLst/>
              <a:gdLst/>
              <a:ahLst/>
              <a:cxnLst/>
              <a:rect l="l" t="t" r="r" b="b"/>
              <a:pathLst>
                <a:path w="1940" h="69505" extrusionOk="0">
                  <a:moveTo>
                    <a:pt x="1940" y="1"/>
                  </a:moveTo>
                  <a:lnTo>
                    <a:pt x="3" y="927"/>
                  </a:lnTo>
                  <a:lnTo>
                    <a:pt x="3" y="69149"/>
                  </a:lnTo>
                  <a:cubicBezTo>
                    <a:pt x="0" y="69218"/>
                    <a:pt x="54" y="69274"/>
                    <a:pt x="123" y="69274"/>
                  </a:cubicBezTo>
                  <a:cubicBezTo>
                    <a:pt x="192" y="69274"/>
                    <a:pt x="247" y="69218"/>
                    <a:pt x="245" y="69149"/>
                  </a:cubicBezTo>
                  <a:lnTo>
                    <a:pt x="245" y="1079"/>
                  </a:lnTo>
                  <a:lnTo>
                    <a:pt x="1698" y="384"/>
                  </a:lnTo>
                  <a:lnTo>
                    <a:pt x="1698" y="69384"/>
                  </a:lnTo>
                  <a:cubicBezTo>
                    <a:pt x="1698" y="69450"/>
                    <a:pt x="1752" y="69504"/>
                    <a:pt x="1818" y="69504"/>
                  </a:cubicBezTo>
                  <a:cubicBezTo>
                    <a:pt x="1886" y="69504"/>
                    <a:pt x="1938" y="69450"/>
                    <a:pt x="1940" y="69384"/>
                  </a:cubicBezTo>
                  <a:lnTo>
                    <a:pt x="1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0" name="Google Shape;13060;p62"/>
            <p:cNvSpPr/>
            <p:nvPr/>
          </p:nvSpPr>
          <p:spPr>
            <a:xfrm>
              <a:off x="5918100" y="2624750"/>
              <a:ext cx="6075" cy="1551000"/>
            </a:xfrm>
            <a:custGeom>
              <a:avLst/>
              <a:gdLst/>
              <a:ahLst/>
              <a:cxnLst/>
              <a:rect l="l" t="t" r="r" b="b"/>
              <a:pathLst>
                <a:path w="243" h="62040" extrusionOk="0">
                  <a:moveTo>
                    <a:pt x="121" y="0"/>
                  </a:moveTo>
                  <a:cubicBezTo>
                    <a:pt x="56" y="0"/>
                    <a:pt x="3" y="52"/>
                    <a:pt x="1" y="117"/>
                  </a:cubicBezTo>
                  <a:lnTo>
                    <a:pt x="1" y="61919"/>
                  </a:lnTo>
                  <a:cubicBezTo>
                    <a:pt x="1" y="61986"/>
                    <a:pt x="55" y="62040"/>
                    <a:pt x="121" y="62040"/>
                  </a:cubicBezTo>
                  <a:cubicBezTo>
                    <a:pt x="188" y="62040"/>
                    <a:pt x="243" y="61986"/>
                    <a:pt x="243" y="61919"/>
                  </a:cubicBezTo>
                  <a:lnTo>
                    <a:pt x="243" y="117"/>
                  </a:lnTo>
                  <a:cubicBezTo>
                    <a:pt x="240" y="52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1" name="Google Shape;13061;p62"/>
            <p:cNvSpPr/>
            <p:nvPr/>
          </p:nvSpPr>
          <p:spPr>
            <a:xfrm>
              <a:off x="5826550" y="2592725"/>
              <a:ext cx="48450" cy="1576225"/>
            </a:xfrm>
            <a:custGeom>
              <a:avLst/>
              <a:gdLst/>
              <a:ahLst/>
              <a:cxnLst/>
              <a:rect l="l" t="t" r="r" b="b"/>
              <a:pathLst>
                <a:path w="1938" h="63049" extrusionOk="0">
                  <a:moveTo>
                    <a:pt x="1937" y="1"/>
                  </a:moveTo>
                  <a:lnTo>
                    <a:pt x="0" y="927"/>
                  </a:lnTo>
                  <a:lnTo>
                    <a:pt x="0" y="62693"/>
                  </a:lnTo>
                  <a:cubicBezTo>
                    <a:pt x="3" y="62759"/>
                    <a:pt x="56" y="62809"/>
                    <a:pt x="122" y="62809"/>
                  </a:cubicBezTo>
                  <a:cubicBezTo>
                    <a:pt x="187" y="62809"/>
                    <a:pt x="239" y="62759"/>
                    <a:pt x="242" y="62693"/>
                  </a:cubicBezTo>
                  <a:lnTo>
                    <a:pt x="242" y="1079"/>
                  </a:lnTo>
                  <a:lnTo>
                    <a:pt x="1695" y="384"/>
                  </a:lnTo>
                  <a:lnTo>
                    <a:pt x="1695" y="62928"/>
                  </a:lnTo>
                  <a:cubicBezTo>
                    <a:pt x="1695" y="62994"/>
                    <a:pt x="1748" y="63049"/>
                    <a:pt x="1816" y="63049"/>
                  </a:cubicBezTo>
                  <a:cubicBezTo>
                    <a:pt x="1883" y="63049"/>
                    <a:pt x="1936" y="62994"/>
                    <a:pt x="1937" y="62928"/>
                  </a:cubicBezTo>
                  <a:lnTo>
                    <a:pt x="19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2" name="Google Shape;13062;p62"/>
            <p:cNvSpPr/>
            <p:nvPr/>
          </p:nvSpPr>
          <p:spPr>
            <a:xfrm>
              <a:off x="6322275" y="2891250"/>
              <a:ext cx="11325" cy="1344225"/>
            </a:xfrm>
            <a:custGeom>
              <a:avLst/>
              <a:gdLst/>
              <a:ahLst/>
              <a:cxnLst/>
              <a:rect l="l" t="t" r="r" b="b"/>
              <a:pathLst>
                <a:path w="453" h="53769" extrusionOk="0">
                  <a:moveTo>
                    <a:pt x="227" y="0"/>
                  </a:moveTo>
                  <a:cubicBezTo>
                    <a:pt x="103" y="0"/>
                    <a:pt x="1" y="101"/>
                    <a:pt x="1" y="226"/>
                  </a:cubicBezTo>
                  <a:lnTo>
                    <a:pt x="1" y="53541"/>
                  </a:lnTo>
                  <a:cubicBezTo>
                    <a:pt x="1" y="53667"/>
                    <a:pt x="103" y="53769"/>
                    <a:pt x="227" y="53769"/>
                  </a:cubicBezTo>
                  <a:cubicBezTo>
                    <a:pt x="352" y="53769"/>
                    <a:pt x="453" y="53667"/>
                    <a:pt x="453" y="53541"/>
                  </a:cubicBezTo>
                  <a:lnTo>
                    <a:pt x="453" y="226"/>
                  </a:lnTo>
                  <a:cubicBezTo>
                    <a:pt x="453" y="101"/>
                    <a:pt x="352" y="0"/>
                    <a:pt x="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3" name="Google Shape;13063;p62"/>
            <p:cNvSpPr/>
            <p:nvPr/>
          </p:nvSpPr>
          <p:spPr>
            <a:xfrm>
              <a:off x="6233375" y="2861975"/>
              <a:ext cx="48400" cy="1363250"/>
            </a:xfrm>
            <a:custGeom>
              <a:avLst/>
              <a:gdLst/>
              <a:ahLst/>
              <a:cxnLst/>
              <a:rect l="l" t="t" r="r" b="b"/>
              <a:pathLst>
                <a:path w="1936" h="54530" extrusionOk="0">
                  <a:moveTo>
                    <a:pt x="1936" y="1"/>
                  </a:moveTo>
                  <a:lnTo>
                    <a:pt x="0" y="927"/>
                  </a:lnTo>
                  <a:lnTo>
                    <a:pt x="0" y="54260"/>
                  </a:lnTo>
                  <a:cubicBezTo>
                    <a:pt x="3" y="54325"/>
                    <a:pt x="56" y="54377"/>
                    <a:pt x="120" y="54377"/>
                  </a:cubicBezTo>
                  <a:cubicBezTo>
                    <a:pt x="186" y="54377"/>
                    <a:pt x="239" y="54325"/>
                    <a:pt x="242" y="54260"/>
                  </a:cubicBezTo>
                  <a:lnTo>
                    <a:pt x="242" y="1079"/>
                  </a:lnTo>
                  <a:lnTo>
                    <a:pt x="1694" y="384"/>
                  </a:lnTo>
                  <a:lnTo>
                    <a:pt x="1694" y="54410"/>
                  </a:lnTo>
                  <a:cubicBezTo>
                    <a:pt x="1694" y="54476"/>
                    <a:pt x="1748" y="54530"/>
                    <a:pt x="1816" y="54530"/>
                  </a:cubicBezTo>
                  <a:cubicBezTo>
                    <a:pt x="1882" y="54530"/>
                    <a:pt x="1936" y="54476"/>
                    <a:pt x="1936" y="54410"/>
                  </a:cubicBezTo>
                  <a:lnTo>
                    <a:pt x="19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4" name="Google Shape;13064;p62"/>
            <p:cNvSpPr/>
            <p:nvPr/>
          </p:nvSpPr>
          <p:spPr>
            <a:xfrm>
              <a:off x="4680000" y="1810375"/>
              <a:ext cx="10925" cy="2196875"/>
            </a:xfrm>
            <a:custGeom>
              <a:avLst/>
              <a:gdLst/>
              <a:ahLst/>
              <a:cxnLst/>
              <a:rect l="l" t="t" r="r" b="b"/>
              <a:pathLst>
                <a:path w="437" h="87875" extrusionOk="0">
                  <a:moveTo>
                    <a:pt x="219" y="0"/>
                  </a:moveTo>
                  <a:cubicBezTo>
                    <a:pt x="98" y="0"/>
                    <a:pt x="1" y="97"/>
                    <a:pt x="1" y="218"/>
                  </a:cubicBezTo>
                  <a:lnTo>
                    <a:pt x="1" y="87657"/>
                  </a:lnTo>
                  <a:cubicBezTo>
                    <a:pt x="1" y="87777"/>
                    <a:pt x="98" y="87875"/>
                    <a:pt x="219" y="87875"/>
                  </a:cubicBezTo>
                  <a:cubicBezTo>
                    <a:pt x="339" y="87875"/>
                    <a:pt x="437" y="87777"/>
                    <a:pt x="437" y="87657"/>
                  </a:cubicBezTo>
                  <a:lnTo>
                    <a:pt x="437" y="218"/>
                  </a:lnTo>
                  <a:cubicBezTo>
                    <a:pt x="437" y="97"/>
                    <a:pt x="339" y="0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5" name="Google Shape;13065;p62"/>
            <p:cNvSpPr/>
            <p:nvPr/>
          </p:nvSpPr>
          <p:spPr>
            <a:xfrm>
              <a:off x="4560825" y="1765625"/>
              <a:ext cx="66100" cy="2233250"/>
            </a:xfrm>
            <a:custGeom>
              <a:avLst/>
              <a:gdLst/>
              <a:ahLst/>
              <a:cxnLst/>
              <a:rect l="l" t="t" r="r" b="b"/>
              <a:pathLst>
                <a:path w="2644" h="89330" extrusionOk="0">
                  <a:moveTo>
                    <a:pt x="2643" y="0"/>
                  </a:moveTo>
                  <a:lnTo>
                    <a:pt x="0" y="1180"/>
                  </a:lnTo>
                  <a:lnTo>
                    <a:pt x="0" y="88806"/>
                  </a:lnTo>
                  <a:cubicBezTo>
                    <a:pt x="0" y="88928"/>
                    <a:pt x="98" y="89024"/>
                    <a:pt x="218" y="89024"/>
                  </a:cubicBezTo>
                  <a:cubicBezTo>
                    <a:pt x="339" y="89024"/>
                    <a:pt x="437" y="88928"/>
                    <a:pt x="437" y="88806"/>
                  </a:cubicBezTo>
                  <a:lnTo>
                    <a:pt x="437" y="1463"/>
                  </a:lnTo>
                  <a:lnTo>
                    <a:pt x="2207" y="673"/>
                  </a:lnTo>
                  <a:lnTo>
                    <a:pt x="2207" y="89111"/>
                  </a:lnTo>
                  <a:cubicBezTo>
                    <a:pt x="2207" y="89231"/>
                    <a:pt x="2305" y="89329"/>
                    <a:pt x="2425" y="89329"/>
                  </a:cubicBezTo>
                  <a:cubicBezTo>
                    <a:pt x="2545" y="89329"/>
                    <a:pt x="2643" y="89231"/>
                    <a:pt x="2643" y="89111"/>
                  </a:cubicBezTo>
                  <a:lnTo>
                    <a:pt x="26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6" name="Google Shape;13066;p62"/>
            <p:cNvSpPr/>
            <p:nvPr/>
          </p:nvSpPr>
          <p:spPr>
            <a:xfrm>
              <a:off x="4066200" y="1404925"/>
              <a:ext cx="10925" cy="2518100"/>
            </a:xfrm>
            <a:custGeom>
              <a:avLst/>
              <a:gdLst/>
              <a:ahLst/>
              <a:cxnLst/>
              <a:rect l="l" t="t" r="r" b="b"/>
              <a:pathLst>
                <a:path w="437" h="100724" extrusionOk="0">
                  <a:moveTo>
                    <a:pt x="219" y="1"/>
                  </a:moveTo>
                  <a:cubicBezTo>
                    <a:pt x="98" y="1"/>
                    <a:pt x="1" y="97"/>
                    <a:pt x="1" y="219"/>
                  </a:cubicBezTo>
                  <a:lnTo>
                    <a:pt x="1" y="100504"/>
                  </a:lnTo>
                  <a:cubicBezTo>
                    <a:pt x="1" y="100624"/>
                    <a:pt x="98" y="100722"/>
                    <a:pt x="219" y="100724"/>
                  </a:cubicBezTo>
                  <a:cubicBezTo>
                    <a:pt x="339" y="100722"/>
                    <a:pt x="437" y="100626"/>
                    <a:pt x="437" y="100504"/>
                  </a:cubicBezTo>
                  <a:lnTo>
                    <a:pt x="437" y="219"/>
                  </a:lnTo>
                  <a:cubicBezTo>
                    <a:pt x="437" y="97"/>
                    <a:pt x="339" y="1"/>
                    <a:pt x="2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7" name="Google Shape;13067;p62"/>
            <p:cNvSpPr/>
            <p:nvPr/>
          </p:nvSpPr>
          <p:spPr>
            <a:xfrm>
              <a:off x="3947025" y="1358750"/>
              <a:ext cx="66125" cy="2554725"/>
            </a:xfrm>
            <a:custGeom>
              <a:avLst/>
              <a:gdLst/>
              <a:ahLst/>
              <a:cxnLst/>
              <a:rect l="l" t="t" r="r" b="b"/>
              <a:pathLst>
                <a:path w="2645" h="102189" extrusionOk="0">
                  <a:moveTo>
                    <a:pt x="2644" y="1"/>
                  </a:moveTo>
                  <a:lnTo>
                    <a:pt x="2" y="1646"/>
                  </a:lnTo>
                  <a:lnTo>
                    <a:pt x="2" y="101689"/>
                  </a:lnTo>
                  <a:cubicBezTo>
                    <a:pt x="0" y="101810"/>
                    <a:pt x="98" y="101906"/>
                    <a:pt x="220" y="101906"/>
                  </a:cubicBezTo>
                  <a:cubicBezTo>
                    <a:pt x="340" y="101906"/>
                    <a:pt x="438" y="101810"/>
                    <a:pt x="438" y="101689"/>
                  </a:cubicBezTo>
                  <a:lnTo>
                    <a:pt x="438" y="1889"/>
                  </a:lnTo>
                  <a:lnTo>
                    <a:pt x="2207" y="787"/>
                  </a:lnTo>
                  <a:lnTo>
                    <a:pt x="2207" y="101971"/>
                  </a:lnTo>
                  <a:cubicBezTo>
                    <a:pt x="2207" y="102091"/>
                    <a:pt x="2305" y="102189"/>
                    <a:pt x="2425" y="102189"/>
                  </a:cubicBezTo>
                  <a:cubicBezTo>
                    <a:pt x="2545" y="102189"/>
                    <a:pt x="2644" y="102091"/>
                    <a:pt x="2644" y="101971"/>
                  </a:cubicBezTo>
                  <a:lnTo>
                    <a:pt x="2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8" name="Google Shape;13068;p62"/>
            <p:cNvSpPr/>
            <p:nvPr/>
          </p:nvSpPr>
          <p:spPr>
            <a:xfrm>
              <a:off x="6145825" y="4358725"/>
              <a:ext cx="53750" cy="665825"/>
            </a:xfrm>
            <a:custGeom>
              <a:avLst/>
              <a:gdLst/>
              <a:ahLst/>
              <a:cxnLst/>
              <a:rect l="l" t="t" r="r" b="b"/>
              <a:pathLst>
                <a:path w="2150" h="26633" extrusionOk="0">
                  <a:moveTo>
                    <a:pt x="151" y="164"/>
                  </a:moveTo>
                  <a:lnTo>
                    <a:pt x="1709" y="293"/>
                  </a:lnTo>
                  <a:cubicBezTo>
                    <a:pt x="1984" y="1582"/>
                    <a:pt x="1155" y="2499"/>
                    <a:pt x="1146" y="2508"/>
                  </a:cubicBezTo>
                  <a:lnTo>
                    <a:pt x="1126" y="2530"/>
                  </a:lnTo>
                  <a:lnTo>
                    <a:pt x="1126" y="26422"/>
                  </a:lnTo>
                  <a:lnTo>
                    <a:pt x="151" y="26095"/>
                  </a:lnTo>
                  <a:lnTo>
                    <a:pt x="151" y="164"/>
                  </a:lnTo>
                  <a:close/>
                  <a:moveTo>
                    <a:pt x="1" y="1"/>
                  </a:moveTo>
                  <a:lnTo>
                    <a:pt x="1" y="26203"/>
                  </a:lnTo>
                  <a:lnTo>
                    <a:pt x="1278" y="26632"/>
                  </a:lnTo>
                  <a:lnTo>
                    <a:pt x="1278" y="2588"/>
                  </a:lnTo>
                  <a:cubicBezTo>
                    <a:pt x="1414" y="2430"/>
                    <a:pt x="2149" y="1503"/>
                    <a:pt x="1845" y="205"/>
                  </a:cubicBezTo>
                  <a:lnTo>
                    <a:pt x="1833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9" name="Google Shape;13069;p62"/>
            <p:cNvSpPr/>
            <p:nvPr/>
          </p:nvSpPr>
          <p:spPr>
            <a:xfrm>
              <a:off x="6175800" y="4367550"/>
              <a:ext cx="72050" cy="656275"/>
            </a:xfrm>
            <a:custGeom>
              <a:avLst/>
              <a:gdLst/>
              <a:ahLst/>
              <a:cxnLst/>
              <a:rect l="l" t="t" r="r" b="b"/>
              <a:pathLst>
                <a:path w="2882" h="26251" extrusionOk="0">
                  <a:moveTo>
                    <a:pt x="2542" y="0"/>
                  </a:moveTo>
                  <a:lnTo>
                    <a:pt x="2396" y="36"/>
                  </a:lnTo>
                  <a:cubicBezTo>
                    <a:pt x="2747" y="1455"/>
                    <a:pt x="1855" y="2289"/>
                    <a:pt x="1846" y="2297"/>
                  </a:cubicBezTo>
                  <a:lnTo>
                    <a:pt x="1821" y="2319"/>
                  </a:lnTo>
                  <a:lnTo>
                    <a:pt x="1821" y="26023"/>
                  </a:lnTo>
                  <a:lnTo>
                    <a:pt x="0" y="26098"/>
                  </a:lnTo>
                  <a:lnTo>
                    <a:pt x="7" y="26250"/>
                  </a:lnTo>
                  <a:lnTo>
                    <a:pt x="1973" y="26168"/>
                  </a:lnTo>
                  <a:lnTo>
                    <a:pt x="1973" y="2384"/>
                  </a:lnTo>
                  <a:cubicBezTo>
                    <a:pt x="2122" y="2232"/>
                    <a:pt x="2882" y="1371"/>
                    <a:pt x="2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0" name="Google Shape;13070;p62"/>
            <p:cNvSpPr/>
            <p:nvPr/>
          </p:nvSpPr>
          <p:spPr>
            <a:xfrm>
              <a:off x="1314550" y="4512150"/>
              <a:ext cx="252075" cy="16375"/>
            </a:xfrm>
            <a:custGeom>
              <a:avLst/>
              <a:gdLst/>
              <a:ahLst/>
              <a:cxnLst/>
              <a:rect l="l" t="t" r="r" b="b"/>
              <a:pathLst>
                <a:path w="10083" h="655" extrusionOk="0">
                  <a:moveTo>
                    <a:pt x="10075" y="1"/>
                  </a:moveTo>
                  <a:lnTo>
                    <a:pt x="0" y="504"/>
                  </a:lnTo>
                  <a:lnTo>
                    <a:pt x="8" y="655"/>
                  </a:lnTo>
                  <a:lnTo>
                    <a:pt x="10083" y="152"/>
                  </a:lnTo>
                  <a:lnTo>
                    <a:pt x="10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1" name="Google Shape;13071;p62"/>
            <p:cNvSpPr/>
            <p:nvPr/>
          </p:nvSpPr>
          <p:spPr>
            <a:xfrm>
              <a:off x="1314800" y="4887625"/>
              <a:ext cx="251975" cy="10200"/>
            </a:xfrm>
            <a:custGeom>
              <a:avLst/>
              <a:gdLst/>
              <a:ahLst/>
              <a:cxnLst/>
              <a:rect l="l" t="t" r="r" b="b"/>
              <a:pathLst>
                <a:path w="10079" h="408" extrusionOk="0">
                  <a:moveTo>
                    <a:pt x="5" y="1"/>
                  </a:moveTo>
                  <a:lnTo>
                    <a:pt x="1" y="153"/>
                  </a:lnTo>
                  <a:lnTo>
                    <a:pt x="10074" y="408"/>
                  </a:lnTo>
                  <a:lnTo>
                    <a:pt x="10078" y="256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2" name="Google Shape;13072;p62"/>
            <p:cNvSpPr/>
            <p:nvPr/>
          </p:nvSpPr>
          <p:spPr>
            <a:xfrm>
              <a:off x="1314850" y="4914500"/>
              <a:ext cx="251850" cy="3825"/>
            </a:xfrm>
            <a:custGeom>
              <a:avLst/>
              <a:gdLst/>
              <a:ahLst/>
              <a:cxnLst/>
              <a:rect l="l" t="t" r="r" b="b"/>
              <a:pathLst>
                <a:path w="10074" h="153" extrusionOk="0">
                  <a:moveTo>
                    <a:pt x="0" y="0"/>
                  </a:moveTo>
                  <a:lnTo>
                    <a:pt x="0" y="152"/>
                  </a:lnTo>
                  <a:lnTo>
                    <a:pt x="10074" y="152"/>
                  </a:lnTo>
                  <a:lnTo>
                    <a:pt x="100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3" name="Google Shape;13073;p62"/>
            <p:cNvSpPr/>
            <p:nvPr/>
          </p:nvSpPr>
          <p:spPr>
            <a:xfrm>
              <a:off x="1341900" y="4526675"/>
              <a:ext cx="3775" cy="363425"/>
            </a:xfrm>
            <a:custGeom>
              <a:avLst/>
              <a:gdLst/>
              <a:ahLst/>
              <a:cxnLst/>
              <a:rect l="l" t="t" r="r" b="b"/>
              <a:pathLst>
                <a:path w="151" h="14537" extrusionOk="0">
                  <a:moveTo>
                    <a:pt x="0" y="0"/>
                  </a:moveTo>
                  <a:lnTo>
                    <a:pt x="0" y="14537"/>
                  </a:lnTo>
                  <a:lnTo>
                    <a:pt x="151" y="14537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4" name="Google Shape;13074;p62"/>
            <p:cNvSpPr/>
            <p:nvPr/>
          </p:nvSpPr>
          <p:spPr>
            <a:xfrm>
              <a:off x="1645800" y="4887975"/>
              <a:ext cx="332275" cy="6550"/>
            </a:xfrm>
            <a:custGeom>
              <a:avLst/>
              <a:gdLst/>
              <a:ahLst/>
              <a:cxnLst/>
              <a:rect l="l" t="t" r="r" b="b"/>
              <a:pathLst>
                <a:path w="13291" h="262" extrusionOk="0">
                  <a:moveTo>
                    <a:pt x="13289" y="0"/>
                  </a:moveTo>
                  <a:lnTo>
                    <a:pt x="0" y="111"/>
                  </a:lnTo>
                  <a:lnTo>
                    <a:pt x="1" y="262"/>
                  </a:lnTo>
                  <a:lnTo>
                    <a:pt x="13291" y="151"/>
                  </a:lnTo>
                  <a:lnTo>
                    <a:pt x="132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5" name="Google Shape;13075;p62"/>
            <p:cNvSpPr/>
            <p:nvPr/>
          </p:nvSpPr>
          <p:spPr>
            <a:xfrm>
              <a:off x="1645700" y="4908450"/>
              <a:ext cx="332275" cy="5200"/>
            </a:xfrm>
            <a:custGeom>
              <a:avLst/>
              <a:gdLst/>
              <a:ahLst/>
              <a:cxnLst/>
              <a:rect l="l" t="t" r="r" b="b"/>
              <a:pathLst>
                <a:path w="13291" h="208" extrusionOk="0">
                  <a:moveTo>
                    <a:pt x="13289" y="0"/>
                  </a:moveTo>
                  <a:lnTo>
                    <a:pt x="0" y="57"/>
                  </a:lnTo>
                  <a:lnTo>
                    <a:pt x="0" y="208"/>
                  </a:lnTo>
                  <a:lnTo>
                    <a:pt x="13291" y="152"/>
                  </a:lnTo>
                  <a:lnTo>
                    <a:pt x="132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6" name="Google Shape;13076;p62"/>
            <p:cNvSpPr/>
            <p:nvPr/>
          </p:nvSpPr>
          <p:spPr>
            <a:xfrm>
              <a:off x="1645700" y="4493025"/>
              <a:ext cx="332425" cy="16300"/>
            </a:xfrm>
            <a:custGeom>
              <a:avLst/>
              <a:gdLst/>
              <a:ahLst/>
              <a:cxnLst/>
              <a:rect l="l" t="t" r="r" b="b"/>
              <a:pathLst>
                <a:path w="13297" h="652" extrusionOk="0">
                  <a:moveTo>
                    <a:pt x="13291" y="1"/>
                  </a:moveTo>
                  <a:lnTo>
                    <a:pt x="0" y="499"/>
                  </a:lnTo>
                  <a:lnTo>
                    <a:pt x="5" y="651"/>
                  </a:lnTo>
                  <a:lnTo>
                    <a:pt x="13296" y="152"/>
                  </a:lnTo>
                  <a:lnTo>
                    <a:pt x="132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7" name="Google Shape;13077;p62"/>
            <p:cNvSpPr/>
            <p:nvPr/>
          </p:nvSpPr>
          <p:spPr>
            <a:xfrm>
              <a:off x="1681175" y="4506150"/>
              <a:ext cx="4900" cy="386100"/>
            </a:xfrm>
            <a:custGeom>
              <a:avLst/>
              <a:gdLst/>
              <a:ahLst/>
              <a:cxnLst/>
              <a:rect l="l" t="t" r="r" b="b"/>
              <a:pathLst>
                <a:path w="196" h="15444" extrusionOk="0">
                  <a:moveTo>
                    <a:pt x="0" y="1"/>
                  </a:moveTo>
                  <a:lnTo>
                    <a:pt x="45" y="15444"/>
                  </a:lnTo>
                  <a:lnTo>
                    <a:pt x="196" y="15444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8" name="Google Shape;13078;p62"/>
            <p:cNvSpPr/>
            <p:nvPr/>
          </p:nvSpPr>
          <p:spPr>
            <a:xfrm>
              <a:off x="2073525" y="4479700"/>
              <a:ext cx="380600" cy="13900"/>
            </a:xfrm>
            <a:custGeom>
              <a:avLst/>
              <a:gdLst/>
              <a:ahLst/>
              <a:cxnLst/>
              <a:rect l="l" t="t" r="r" b="b"/>
              <a:pathLst>
                <a:path w="15224" h="556" extrusionOk="0">
                  <a:moveTo>
                    <a:pt x="15220" y="0"/>
                  </a:moveTo>
                  <a:lnTo>
                    <a:pt x="0" y="403"/>
                  </a:lnTo>
                  <a:lnTo>
                    <a:pt x="4" y="555"/>
                  </a:lnTo>
                  <a:lnTo>
                    <a:pt x="15224" y="151"/>
                  </a:lnTo>
                  <a:lnTo>
                    <a:pt x="152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9" name="Google Shape;13079;p62"/>
            <p:cNvSpPr/>
            <p:nvPr/>
          </p:nvSpPr>
          <p:spPr>
            <a:xfrm>
              <a:off x="2073550" y="4882150"/>
              <a:ext cx="371000" cy="5900"/>
            </a:xfrm>
            <a:custGeom>
              <a:avLst/>
              <a:gdLst/>
              <a:ahLst/>
              <a:cxnLst/>
              <a:rect l="l" t="t" r="r" b="b"/>
              <a:pathLst>
                <a:path w="14840" h="236" extrusionOk="0">
                  <a:moveTo>
                    <a:pt x="14839" y="1"/>
                  </a:moveTo>
                  <a:lnTo>
                    <a:pt x="1" y="85"/>
                  </a:lnTo>
                  <a:lnTo>
                    <a:pt x="2" y="236"/>
                  </a:lnTo>
                  <a:lnTo>
                    <a:pt x="14840" y="151"/>
                  </a:lnTo>
                  <a:lnTo>
                    <a:pt x="14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0" name="Google Shape;13080;p62"/>
            <p:cNvSpPr/>
            <p:nvPr/>
          </p:nvSpPr>
          <p:spPr>
            <a:xfrm>
              <a:off x="2073550" y="4903350"/>
              <a:ext cx="376300" cy="4850"/>
            </a:xfrm>
            <a:custGeom>
              <a:avLst/>
              <a:gdLst/>
              <a:ahLst/>
              <a:cxnLst/>
              <a:rect l="l" t="t" r="r" b="b"/>
              <a:pathLst>
                <a:path w="15052" h="194" extrusionOk="0">
                  <a:moveTo>
                    <a:pt x="15051" y="1"/>
                  </a:moveTo>
                  <a:lnTo>
                    <a:pt x="1" y="43"/>
                  </a:lnTo>
                  <a:lnTo>
                    <a:pt x="2" y="194"/>
                  </a:lnTo>
                  <a:lnTo>
                    <a:pt x="15051" y="152"/>
                  </a:lnTo>
                  <a:lnTo>
                    <a:pt x="150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1" name="Google Shape;13081;p62"/>
            <p:cNvSpPr/>
            <p:nvPr/>
          </p:nvSpPr>
          <p:spPr>
            <a:xfrm>
              <a:off x="2108600" y="4490700"/>
              <a:ext cx="3800" cy="390150"/>
            </a:xfrm>
            <a:custGeom>
              <a:avLst/>
              <a:gdLst/>
              <a:ahLst/>
              <a:cxnLst/>
              <a:rect l="l" t="t" r="r" b="b"/>
              <a:pathLst>
                <a:path w="152" h="15606" extrusionOk="0">
                  <a:moveTo>
                    <a:pt x="0" y="0"/>
                  </a:moveTo>
                  <a:lnTo>
                    <a:pt x="0" y="15606"/>
                  </a:lnTo>
                  <a:lnTo>
                    <a:pt x="151" y="15606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2" name="Google Shape;13082;p62"/>
            <p:cNvSpPr/>
            <p:nvPr/>
          </p:nvSpPr>
          <p:spPr>
            <a:xfrm>
              <a:off x="2573875" y="4462225"/>
              <a:ext cx="443350" cy="10150"/>
            </a:xfrm>
            <a:custGeom>
              <a:avLst/>
              <a:gdLst/>
              <a:ahLst/>
              <a:cxnLst/>
              <a:rect l="l" t="t" r="r" b="b"/>
              <a:pathLst>
                <a:path w="17734" h="406" extrusionOk="0">
                  <a:moveTo>
                    <a:pt x="17731" y="0"/>
                  </a:moveTo>
                  <a:lnTo>
                    <a:pt x="1" y="254"/>
                  </a:lnTo>
                  <a:lnTo>
                    <a:pt x="2" y="406"/>
                  </a:lnTo>
                  <a:lnTo>
                    <a:pt x="17734" y="151"/>
                  </a:lnTo>
                  <a:lnTo>
                    <a:pt x="177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3" name="Google Shape;13083;p62"/>
            <p:cNvSpPr/>
            <p:nvPr/>
          </p:nvSpPr>
          <p:spPr>
            <a:xfrm>
              <a:off x="2773525" y="4467575"/>
              <a:ext cx="3800" cy="638850"/>
            </a:xfrm>
            <a:custGeom>
              <a:avLst/>
              <a:gdLst/>
              <a:ahLst/>
              <a:cxnLst/>
              <a:rect l="l" t="t" r="r" b="b"/>
              <a:pathLst>
                <a:path w="152" h="25554" extrusionOk="0">
                  <a:moveTo>
                    <a:pt x="1" y="0"/>
                  </a:moveTo>
                  <a:lnTo>
                    <a:pt x="1" y="25554"/>
                  </a:lnTo>
                  <a:lnTo>
                    <a:pt x="151" y="2555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4" name="Google Shape;13084;p62"/>
            <p:cNvSpPr/>
            <p:nvPr/>
          </p:nvSpPr>
          <p:spPr>
            <a:xfrm>
              <a:off x="2603775" y="4499300"/>
              <a:ext cx="142750" cy="434375"/>
            </a:xfrm>
            <a:custGeom>
              <a:avLst/>
              <a:gdLst/>
              <a:ahLst/>
              <a:cxnLst/>
              <a:rect l="l" t="t" r="r" b="b"/>
              <a:pathLst>
                <a:path w="5710" h="17375" extrusionOk="0">
                  <a:moveTo>
                    <a:pt x="5559" y="153"/>
                  </a:moveTo>
                  <a:lnTo>
                    <a:pt x="5559" y="17224"/>
                  </a:lnTo>
                  <a:lnTo>
                    <a:pt x="449" y="17224"/>
                  </a:lnTo>
                  <a:lnTo>
                    <a:pt x="155" y="153"/>
                  </a:lnTo>
                  <a:close/>
                  <a:moveTo>
                    <a:pt x="1" y="1"/>
                  </a:moveTo>
                  <a:lnTo>
                    <a:pt x="301" y="17375"/>
                  </a:lnTo>
                  <a:lnTo>
                    <a:pt x="5710" y="17375"/>
                  </a:lnTo>
                  <a:lnTo>
                    <a:pt x="5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5" name="Google Shape;13085;p62"/>
            <p:cNvSpPr/>
            <p:nvPr/>
          </p:nvSpPr>
          <p:spPr>
            <a:xfrm>
              <a:off x="2798975" y="4495050"/>
              <a:ext cx="189350" cy="438625"/>
            </a:xfrm>
            <a:custGeom>
              <a:avLst/>
              <a:gdLst/>
              <a:ahLst/>
              <a:cxnLst/>
              <a:rect l="l" t="t" r="r" b="b"/>
              <a:pathLst>
                <a:path w="7574" h="17545" extrusionOk="0">
                  <a:moveTo>
                    <a:pt x="7423" y="155"/>
                  </a:moveTo>
                  <a:lnTo>
                    <a:pt x="7423" y="17394"/>
                  </a:lnTo>
                  <a:lnTo>
                    <a:pt x="151" y="17394"/>
                  </a:lnTo>
                  <a:lnTo>
                    <a:pt x="151" y="320"/>
                  </a:lnTo>
                  <a:lnTo>
                    <a:pt x="7423" y="155"/>
                  </a:lnTo>
                  <a:close/>
                  <a:moveTo>
                    <a:pt x="7574" y="1"/>
                  </a:moveTo>
                  <a:lnTo>
                    <a:pt x="74" y="171"/>
                  </a:lnTo>
                  <a:lnTo>
                    <a:pt x="0" y="174"/>
                  </a:lnTo>
                  <a:lnTo>
                    <a:pt x="0" y="17545"/>
                  </a:lnTo>
                  <a:lnTo>
                    <a:pt x="7574" y="17545"/>
                  </a:lnTo>
                  <a:lnTo>
                    <a:pt x="75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6" name="Google Shape;13086;p62"/>
            <p:cNvSpPr/>
            <p:nvPr/>
          </p:nvSpPr>
          <p:spPr>
            <a:xfrm>
              <a:off x="3236650" y="4954275"/>
              <a:ext cx="715875" cy="18650"/>
            </a:xfrm>
            <a:custGeom>
              <a:avLst/>
              <a:gdLst/>
              <a:ahLst/>
              <a:cxnLst/>
              <a:rect l="l" t="t" r="r" b="b"/>
              <a:pathLst>
                <a:path w="28635" h="746" extrusionOk="0">
                  <a:moveTo>
                    <a:pt x="28634" y="0"/>
                  </a:moveTo>
                  <a:lnTo>
                    <a:pt x="0" y="595"/>
                  </a:lnTo>
                  <a:lnTo>
                    <a:pt x="4" y="745"/>
                  </a:lnTo>
                  <a:lnTo>
                    <a:pt x="28635" y="151"/>
                  </a:lnTo>
                  <a:lnTo>
                    <a:pt x="286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7" name="Google Shape;13087;p62"/>
            <p:cNvSpPr/>
            <p:nvPr/>
          </p:nvSpPr>
          <p:spPr>
            <a:xfrm>
              <a:off x="3238850" y="4919250"/>
              <a:ext cx="713675" cy="14425"/>
            </a:xfrm>
            <a:custGeom>
              <a:avLst/>
              <a:gdLst/>
              <a:ahLst/>
              <a:cxnLst/>
              <a:rect l="l" t="t" r="r" b="b"/>
              <a:pathLst>
                <a:path w="28547" h="577" extrusionOk="0">
                  <a:moveTo>
                    <a:pt x="28546" y="0"/>
                  </a:moveTo>
                  <a:lnTo>
                    <a:pt x="1" y="426"/>
                  </a:lnTo>
                  <a:lnTo>
                    <a:pt x="3" y="577"/>
                  </a:lnTo>
                  <a:lnTo>
                    <a:pt x="28547" y="152"/>
                  </a:lnTo>
                  <a:lnTo>
                    <a:pt x="285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8" name="Google Shape;13088;p62"/>
            <p:cNvSpPr/>
            <p:nvPr/>
          </p:nvSpPr>
          <p:spPr>
            <a:xfrm>
              <a:off x="3239025" y="4450725"/>
              <a:ext cx="713675" cy="15525"/>
            </a:xfrm>
            <a:custGeom>
              <a:avLst/>
              <a:gdLst/>
              <a:ahLst/>
              <a:cxnLst/>
              <a:rect l="l" t="t" r="r" b="b"/>
              <a:pathLst>
                <a:path w="28547" h="621" extrusionOk="0">
                  <a:moveTo>
                    <a:pt x="2" y="0"/>
                  </a:moveTo>
                  <a:lnTo>
                    <a:pt x="0" y="151"/>
                  </a:lnTo>
                  <a:lnTo>
                    <a:pt x="28544" y="620"/>
                  </a:lnTo>
                  <a:lnTo>
                    <a:pt x="28546" y="46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9" name="Google Shape;13089;p62"/>
            <p:cNvSpPr/>
            <p:nvPr/>
          </p:nvSpPr>
          <p:spPr>
            <a:xfrm>
              <a:off x="3919850" y="4458250"/>
              <a:ext cx="3825" cy="463375"/>
            </a:xfrm>
            <a:custGeom>
              <a:avLst/>
              <a:gdLst/>
              <a:ahLst/>
              <a:cxnLst/>
              <a:rect l="l" t="t" r="r" b="b"/>
              <a:pathLst>
                <a:path w="153" h="18535" extrusionOk="0">
                  <a:moveTo>
                    <a:pt x="0" y="1"/>
                  </a:moveTo>
                  <a:lnTo>
                    <a:pt x="0" y="18534"/>
                  </a:lnTo>
                  <a:lnTo>
                    <a:pt x="152" y="18534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0" name="Google Shape;13090;p62"/>
            <p:cNvSpPr/>
            <p:nvPr/>
          </p:nvSpPr>
          <p:spPr>
            <a:xfrm>
              <a:off x="4076250" y="4461925"/>
              <a:ext cx="526150" cy="21250"/>
            </a:xfrm>
            <a:custGeom>
              <a:avLst/>
              <a:gdLst/>
              <a:ahLst/>
              <a:cxnLst/>
              <a:rect l="l" t="t" r="r" b="b"/>
              <a:pathLst>
                <a:path w="21046" h="850" extrusionOk="0">
                  <a:moveTo>
                    <a:pt x="6" y="0"/>
                  </a:moveTo>
                  <a:lnTo>
                    <a:pt x="0" y="151"/>
                  </a:lnTo>
                  <a:lnTo>
                    <a:pt x="21040" y="850"/>
                  </a:lnTo>
                  <a:lnTo>
                    <a:pt x="21046" y="69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1" name="Google Shape;13091;p62"/>
            <p:cNvSpPr/>
            <p:nvPr/>
          </p:nvSpPr>
          <p:spPr>
            <a:xfrm>
              <a:off x="4076550" y="4910800"/>
              <a:ext cx="531150" cy="6950"/>
            </a:xfrm>
            <a:custGeom>
              <a:avLst/>
              <a:gdLst/>
              <a:ahLst/>
              <a:cxnLst/>
              <a:rect l="l" t="t" r="r" b="b"/>
              <a:pathLst>
                <a:path w="21246" h="278" extrusionOk="0">
                  <a:moveTo>
                    <a:pt x="21244" y="0"/>
                  </a:moveTo>
                  <a:lnTo>
                    <a:pt x="0" y="127"/>
                  </a:lnTo>
                  <a:lnTo>
                    <a:pt x="2" y="278"/>
                  </a:lnTo>
                  <a:lnTo>
                    <a:pt x="21245" y="151"/>
                  </a:lnTo>
                  <a:lnTo>
                    <a:pt x="21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2" name="Google Shape;13092;p62"/>
            <p:cNvSpPr/>
            <p:nvPr/>
          </p:nvSpPr>
          <p:spPr>
            <a:xfrm>
              <a:off x="4076550" y="4940500"/>
              <a:ext cx="531150" cy="6950"/>
            </a:xfrm>
            <a:custGeom>
              <a:avLst/>
              <a:gdLst/>
              <a:ahLst/>
              <a:cxnLst/>
              <a:rect l="l" t="t" r="r" b="b"/>
              <a:pathLst>
                <a:path w="21246" h="278" extrusionOk="0">
                  <a:moveTo>
                    <a:pt x="21244" y="0"/>
                  </a:moveTo>
                  <a:lnTo>
                    <a:pt x="0" y="127"/>
                  </a:lnTo>
                  <a:lnTo>
                    <a:pt x="2" y="278"/>
                  </a:lnTo>
                  <a:lnTo>
                    <a:pt x="21245" y="151"/>
                  </a:lnTo>
                  <a:lnTo>
                    <a:pt x="21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3" name="Google Shape;13093;p62"/>
            <p:cNvSpPr/>
            <p:nvPr/>
          </p:nvSpPr>
          <p:spPr>
            <a:xfrm>
              <a:off x="4572050" y="4481575"/>
              <a:ext cx="3800" cy="431325"/>
            </a:xfrm>
            <a:custGeom>
              <a:avLst/>
              <a:gdLst/>
              <a:ahLst/>
              <a:cxnLst/>
              <a:rect l="l" t="t" r="r" b="b"/>
              <a:pathLst>
                <a:path w="152" h="17253" extrusionOk="0">
                  <a:moveTo>
                    <a:pt x="1" y="0"/>
                  </a:moveTo>
                  <a:lnTo>
                    <a:pt x="1" y="17252"/>
                  </a:lnTo>
                  <a:lnTo>
                    <a:pt x="151" y="17252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4" name="Google Shape;13094;p62"/>
            <p:cNvSpPr/>
            <p:nvPr/>
          </p:nvSpPr>
          <p:spPr>
            <a:xfrm>
              <a:off x="4703400" y="4911000"/>
              <a:ext cx="380125" cy="3825"/>
            </a:xfrm>
            <a:custGeom>
              <a:avLst/>
              <a:gdLst/>
              <a:ahLst/>
              <a:cxnLst/>
              <a:rect l="l" t="t" r="r" b="b"/>
              <a:pathLst>
                <a:path w="15205" h="153" extrusionOk="0">
                  <a:moveTo>
                    <a:pt x="0" y="0"/>
                  </a:moveTo>
                  <a:lnTo>
                    <a:pt x="0" y="152"/>
                  </a:lnTo>
                  <a:lnTo>
                    <a:pt x="15204" y="152"/>
                  </a:lnTo>
                  <a:lnTo>
                    <a:pt x="15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5" name="Google Shape;13095;p62"/>
            <p:cNvSpPr/>
            <p:nvPr/>
          </p:nvSpPr>
          <p:spPr>
            <a:xfrm>
              <a:off x="4703350" y="4939425"/>
              <a:ext cx="380200" cy="8025"/>
            </a:xfrm>
            <a:custGeom>
              <a:avLst/>
              <a:gdLst/>
              <a:ahLst/>
              <a:cxnLst/>
              <a:rect l="l" t="t" r="r" b="b"/>
              <a:pathLst>
                <a:path w="15208" h="321" extrusionOk="0">
                  <a:moveTo>
                    <a:pt x="15206" y="1"/>
                  </a:moveTo>
                  <a:lnTo>
                    <a:pt x="1" y="170"/>
                  </a:lnTo>
                  <a:lnTo>
                    <a:pt x="2" y="321"/>
                  </a:lnTo>
                  <a:lnTo>
                    <a:pt x="15207" y="151"/>
                  </a:lnTo>
                  <a:lnTo>
                    <a:pt x="152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6" name="Google Shape;13096;p62"/>
            <p:cNvSpPr/>
            <p:nvPr/>
          </p:nvSpPr>
          <p:spPr>
            <a:xfrm>
              <a:off x="4703325" y="4479700"/>
              <a:ext cx="380225" cy="13900"/>
            </a:xfrm>
            <a:custGeom>
              <a:avLst/>
              <a:gdLst/>
              <a:ahLst/>
              <a:cxnLst/>
              <a:rect l="l" t="t" r="r" b="b"/>
              <a:pathLst>
                <a:path w="15209" h="556" extrusionOk="0">
                  <a:moveTo>
                    <a:pt x="4" y="0"/>
                  </a:moveTo>
                  <a:lnTo>
                    <a:pt x="0" y="151"/>
                  </a:lnTo>
                  <a:lnTo>
                    <a:pt x="15206" y="555"/>
                  </a:lnTo>
                  <a:lnTo>
                    <a:pt x="15208" y="4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7" name="Google Shape;13097;p62"/>
            <p:cNvSpPr/>
            <p:nvPr/>
          </p:nvSpPr>
          <p:spPr>
            <a:xfrm>
              <a:off x="5057750" y="4491025"/>
              <a:ext cx="3800" cy="421875"/>
            </a:xfrm>
            <a:custGeom>
              <a:avLst/>
              <a:gdLst/>
              <a:ahLst/>
              <a:cxnLst/>
              <a:rect l="l" t="t" r="r" b="b"/>
              <a:pathLst>
                <a:path w="152" h="16875" extrusionOk="0">
                  <a:moveTo>
                    <a:pt x="1" y="0"/>
                  </a:moveTo>
                  <a:lnTo>
                    <a:pt x="1" y="16874"/>
                  </a:lnTo>
                  <a:lnTo>
                    <a:pt x="151" y="1687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8" name="Google Shape;13098;p62"/>
            <p:cNvSpPr/>
            <p:nvPr/>
          </p:nvSpPr>
          <p:spPr>
            <a:xfrm>
              <a:off x="5528950" y="4298600"/>
              <a:ext cx="6200" cy="736925"/>
            </a:xfrm>
            <a:custGeom>
              <a:avLst/>
              <a:gdLst/>
              <a:ahLst/>
              <a:cxnLst/>
              <a:rect l="l" t="t" r="r" b="b"/>
              <a:pathLst>
                <a:path w="248" h="29477" extrusionOk="0">
                  <a:moveTo>
                    <a:pt x="124" y="1"/>
                  </a:moveTo>
                  <a:cubicBezTo>
                    <a:pt x="55" y="1"/>
                    <a:pt x="1" y="58"/>
                    <a:pt x="3" y="126"/>
                  </a:cubicBezTo>
                  <a:lnTo>
                    <a:pt x="3" y="29356"/>
                  </a:lnTo>
                  <a:cubicBezTo>
                    <a:pt x="3" y="29422"/>
                    <a:pt x="58" y="29476"/>
                    <a:pt x="124" y="29476"/>
                  </a:cubicBezTo>
                  <a:cubicBezTo>
                    <a:pt x="191" y="29476"/>
                    <a:pt x="245" y="29422"/>
                    <a:pt x="245" y="29356"/>
                  </a:cubicBezTo>
                  <a:lnTo>
                    <a:pt x="245" y="126"/>
                  </a:lnTo>
                  <a:cubicBezTo>
                    <a:pt x="248" y="58"/>
                    <a:pt x="192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9" name="Google Shape;13099;p62"/>
            <p:cNvSpPr/>
            <p:nvPr/>
          </p:nvSpPr>
          <p:spPr>
            <a:xfrm>
              <a:off x="5918050" y="4332700"/>
              <a:ext cx="6200" cy="689050"/>
            </a:xfrm>
            <a:custGeom>
              <a:avLst/>
              <a:gdLst/>
              <a:ahLst/>
              <a:cxnLst/>
              <a:rect l="l" t="t" r="r" b="b"/>
              <a:pathLst>
                <a:path w="248" h="27562" extrusionOk="0">
                  <a:moveTo>
                    <a:pt x="123" y="0"/>
                  </a:moveTo>
                  <a:cubicBezTo>
                    <a:pt x="54" y="0"/>
                    <a:pt x="0" y="57"/>
                    <a:pt x="3" y="126"/>
                  </a:cubicBezTo>
                  <a:lnTo>
                    <a:pt x="3" y="27441"/>
                  </a:lnTo>
                  <a:cubicBezTo>
                    <a:pt x="3" y="27507"/>
                    <a:pt x="57" y="27561"/>
                    <a:pt x="123" y="27561"/>
                  </a:cubicBezTo>
                  <a:cubicBezTo>
                    <a:pt x="190" y="27561"/>
                    <a:pt x="245" y="27507"/>
                    <a:pt x="245" y="27441"/>
                  </a:cubicBezTo>
                  <a:lnTo>
                    <a:pt x="245" y="126"/>
                  </a:lnTo>
                  <a:cubicBezTo>
                    <a:pt x="247" y="57"/>
                    <a:pt x="192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0" name="Google Shape;13100;p62"/>
            <p:cNvSpPr/>
            <p:nvPr/>
          </p:nvSpPr>
          <p:spPr>
            <a:xfrm>
              <a:off x="5597775" y="4377500"/>
              <a:ext cx="267875" cy="652600"/>
            </a:xfrm>
            <a:custGeom>
              <a:avLst/>
              <a:gdLst/>
              <a:ahLst/>
              <a:cxnLst/>
              <a:rect l="l" t="t" r="r" b="b"/>
              <a:pathLst>
                <a:path w="10715" h="26104" extrusionOk="0">
                  <a:moveTo>
                    <a:pt x="0" y="0"/>
                  </a:moveTo>
                  <a:lnTo>
                    <a:pt x="0" y="26103"/>
                  </a:lnTo>
                  <a:lnTo>
                    <a:pt x="152" y="26103"/>
                  </a:lnTo>
                  <a:lnTo>
                    <a:pt x="152" y="163"/>
                  </a:lnTo>
                  <a:lnTo>
                    <a:pt x="10562" y="946"/>
                  </a:lnTo>
                  <a:lnTo>
                    <a:pt x="10562" y="25649"/>
                  </a:lnTo>
                  <a:lnTo>
                    <a:pt x="10714" y="25649"/>
                  </a:lnTo>
                  <a:lnTo>
                    <a:pt x="10714" y="806"/>
                  </a:lnTo>
                  <a:lnTo>
                    <a:pt x="82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1" name="Google Shape;13101;p62"/>
            <p:cNvSpPr/>
            <p:nvPr/>
          </p:nvSpPr>
          <p:spPr>
            <a:xfrm>
              <a:off x="5162400" y="4911000"/>
              <a:ext cx="369650" cy="3825"/>
            </a:xfrm>
            <a:custGeom>
              <a:avLst/>
              <a:gdLst/>
              <a:ahLst/>
              <a:cxnLst/>
              <a:rect l="l" t="t" r="r" b="b"/>
              <a:pathLst>
                <a:path w="14786" h="153" extrusionOk="0">
                  <a:moveTo>
                    <a:pt x="1" y="0"/>
                  </a:moveTo>
                  <a:lnTo>
                    <a:pt x="1" y="152"/>
                  </a:lnTo>
                  <a:lnTo>
                    <a:pt x="14786" y="152"/>
                  </a:lnTo>
                  <a:lnTo>
                    <a:pt x="147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2" name="Google Shape;13102;p62"/>
            <p:cNvSpPr/>
            <p:nvPr/>
          </p:nvSpPr>
          <p:spPr>
            <a:xfrm>
              <a:off x="5162400" y="4935175"/>
              <a:ext cx="369700" cy="8050"/>
            </a:xfrm>
            <a:custGeom>
              <a:avLst/>
              <a:gdLst/>
              <a:ahLst/>
              <a:cxnLst/>
              <a:rect l="l" t="t" r="r" b="b"/>
              <a:pathLst>
                <a:path w="14788" h="322" extrusionOk="0">
                  <a:moveTo>
                    <a:pt x="14786" y="0"/>
                  </a:moveTo>
                  <a:lnTo>
                    <a:pt x="1" y="171"/>
                  </a:lnTo>
                  <a:lnTo>
                    <a:pt x="2" y="321"/>
                  </a:lnTo>
                  <a:lnTo>
                    <a:pt x="14787" y="151"/>
                  </a:lnTo>
                  <a:lnTo>
                    <a:pt x="147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3" name="Google Shape;13103;p62"/>
            <p:cNvSpPr/>
            <p:nvPr/>
          </p:nvSpPr>
          <p:spPr>
            <a:xfrm>
              <a:off x="5162225" y="4489050"/>
              <a:ext cx="369825" cy="22475"/>
            </a:xfrm>
            <a:custGeom>
              <a:avLst/>
              <a:gdLst/>
              <a:ahLst/>
              <a:cxnLst/>
              <a:rect l="l" t="t" r="r" b="b"/>
              <a:pathLst>
                <a:path w="14793" h="899" extrusionOk="0">
                  <a:moveTo>
                    <a:pt x="8" y="0"/>
                  </a:moveTo>
                  <a:lnTo>
                    <a:pt x="1" y="152"/>
                  </a:lnTo>
                  <a:lnTo>
                    <a:pt x="14786" y="899"/>
                  </a:lnTo>
                  <a:lnTo>
                    <a:pt x="14793" y="74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4" name="Google Shape;13104;p62"/>
            <p:cNvSpPr/>
            <p:nvPr/>
          </p:nvSpPr>
          <p:spPr>
            <a:xfrm>
              <a:off x="5504175" y="4508375"/>
              <a:ext cx="3825" cy="404525"/>
            </a:xfrm>
            <a:custGeom>
              <a:avLst/>
              <a:gdLst/>
              <a:ahLst/>
              <a:cxnLst/>
              <a:rect l="l" t="t" r="r" b="b"/>
              <a:pathLst>
                <a:path w="153" h="16181" extrusionOk="0">
                  <a:moveTo>
                    <a:pt x="1" y="0"/>
                  </a:moveTo>
                  <a:lnTo>
                    <a:pt x="1" y="16180"/>
                  </a:lnTo>
                  <a:lnTo>
                    <a:pt x="153" y="1618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5" name="Google Shape;13105;p62"/>
            <p:cNvSpPr/>
            <p:nvPr/>
          </p:nvSpPr>
          <p:spPr>
            <a:xfrm>
              <a:off x="5920675" y="4526075"/>
              <a:ext cx="226800" cy="14925"/>
            </a:xfrm>
            <a:custGeom>
              <a:avLst/>
              <a:gdLst/>
              <a:ahLst/>
              <a:cxnLst/>
              <a:rect l="l" t="t" r="r" b="b"/>
              <a:pathLst>
                <a:path w="9072" h="597" extrusionOk="0">
                  <a:moveTo>
                    <a:pt x="7" y="0"/>
                  </a:moveTo>
                  <a:lnTo>
                    <a:pt x="1" y="151"/>
                  </a:lnTo>
                  <a:lnTo>
                    <a:pt x="9064" y="596"/>
                  </a:lnTo>
                  <a:lnTo>
                    <a:pt x="9071" y="44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6" name="Google Shape;13106;p62"/>
            <p:cNvSpPr/>
            <p:nvPr/>
          </p:nvSpPr>
          <p:spPr>
            <a:xfrm>
              <a:off x="5921125" y="4898575"/>
              <a:ext cx="226600" cy="3825"/>
            </a:xfrm>
            <a:custGeom>
              <a:avLst/>
              <a:gdLst/>
              <a:ahLst/>
              <a:cxnLst/>
              <a:rect l="l" t="t" r="r" b="b"/>
              <a:pathLst>
                <a:path w="9064" h="153" extrusionOk="0">
                  <a:moveTo>
                    <a:pt x="0" y="0"/>
                  </a:moveTo>
                  <a:lnTo>
                    <a:pt x="0" y="152"/>
                  </a:lnTo>
                  <a:lnTo>
                    <a:pt x="9064" y="152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7" name="Google Shape;13107;p62"/>
            <p:cNvSpPr/>
            <p:nvPr/>
          </p:nvSpPr>
          <p:spPr>
            <a:xfrm>
              <a:off x="5921125" y="4914500"/>
              <a:ext cx="226650" cy="6200"/>
            </a:xfrm>
            <a:custGeom>
              <a:avLst/>
              <a:gdLst/>
              <a:ahLst/>
              <a:cxnLst/>
              <a:rect l="l" t="t" r="r" b="b"/>
              <a:pathLst>
                <a:path w="9066" h="248" extrusionOk="0">
                  <a:moveTo>
                    <a:pt x="9064" y="0"/>
                  </a:moveTo>
                  <a:lnTo>
                    <a:pt x="0" y="95"/>
                  </a:lnTo>
                  <a:lnTo>
                    <a:pt x="1" y="247"/>
                  </a:lnTo>
                  <a:lnTo>
                    <a:pt x="9065" y="152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8" name="Google Shape;13108;p62"/>
            <p:cNvSpPr/>
            <p:nvPr/>
          </p:nvSpPr>
          <p:spPr>
            <a:xfrm>
              <a:off x="6122775" y="4538250"/>
              <a:ext cx="3800" cy="358275"/>
            </a:xfrm>
            <a:custGeom>
              <a:avLst/>
              <a:gdLst/>
              <a:ahLst/>
              <a:cxnLst/>
              <a:rect l="l" t="t" r="r" b="b"/>
              <a:pathLst>
                <a:path w="152" h="14331" extrusionOk="0">
                  <a:moveTo>
                    <a:pt x="0" y="1"/>
                  </a:moveTo>
                  <a:lnTo>
                    <a:pt x="0" y="14330"/>
                  </a:lnTo>
                  <a:lnTo>
                    <a:pt x="151" y="1433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9" name="Google Shape;13109;p62"/>
            <p:cNvSpPr/>
            <p:nvPr/>
          </p:nvSpPr>
          <p:spPr>
            <a:xfrm>
              <a:off x="1494200" y="2166800"/>
              <a:ext cx="6200" cy="324325"/>
            </a:xfrm>
            <a:custGeom>
              <a:avLst/>
              <a:gdLst/>
              <a:ahLst/>
              <a:cxnLst/>
              <a:rect l="l" t="t" r="r" b="b"/>
              <a:pathLst>
                <a:path w="248" h="12973" extrusionOk="0">
                  <a:moveTo>
                    <a:pt x="125" y="0"/>
                  </a:moveTo>
                  <a:cubicBezTo>
                    <a:pt x="56" y="0"/>
                    <a:pt x="1" y="57"/>
                    <a:pt x="3" y="126"/>
                  </a:cubicBezTo>
                  <a:lnTo>
                    <a:pt x="3" y="12852"/>
                  </a:lnTo>
                  <a:cubicBezTo>
                    <a:pt x="3" y="12918"/>
                    <a:pt x="57" y="12972"/>
                    <a:pt x="125" y="12972"/>
                  </a:cubicBezTo>
                  <a:cubicBezTo>
                    <a:pt x="191" y="12972"/>
                    <a:pt x="245" y="12918"/>
                    <a:pt x="245" y="12852"/>
                  </a:cubicBezTo>
                  <a:lnTo>
                    <a:pt x="245" y="126"/>
                  </a:lnTo>
                  <a:cubicBezTo>
                    <a:pt x="248" y="57"/>
                    <a:pt x="192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0" name="Google Shape;13110;p62"/>
            <p:cNvSpPr/>
            <p:nvPr/>
          </p:nvSpPr>
          <p:spPr>
            <a:xfrm>
              <a:off x="1494200" y="2627450"/>
              <a:ext cx="6200" cy="324375"/>
            </a:xfrm>
            <a:custGeom>
              <a:avLst/>
              <a:gdLst/>
              <a:ahLst/>
              <a:cxnLst/>
              <a:rect l="l" t="t" r="r" b="b"/>
              <a:pathLst>
                <a:path w="248" h="12975" extrusionOk="0">
                  <a:moveTo>
                    <a:pt x="125" y="1"/>
                  </a:moveTo>
                  <a:cubicBezTo>
                    <a:pt x="56" y="1"/>
                    <a:pt x="1" y="57"/>
                    <a:pt x="3" y="126"/>
                  </a:cubicBezTo>
                  <a:lnTo>
                    <a:pt x="3" y="12853"/>
                  </a:lnTo>
                  <a:cubicBezTo>
                    <a:pt x="3" y="12920"/>
                    <a:pt x="57" y="12974"/>
                    <a:pt x="125" y="12974"/>
                  </a:cubicBezTo>
                  <a:cubicBezTo>
                    <a:pt x="191" y="12974"/>
                    <a:pt x="245" y="12920"/>
                    <a:pt x="245" y="12853"/>
                  </a:cubicBezTo>
                  <a:lnTo>
                    <a:pt x="245" y="126"/>
                  </a:lnTo>
                  <a:cubicBezTo>
                    <a:pt x="248" y="57"/>
                    <a:pt x="192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1" name="Google Shape;13111;p62"/>
            <p:cNvSpPr/>
            <p:nvPr/>
          </p:nvSpPr>
          <p:spPr>
            <a:xfrm>
              <a:off x="1494200" y="3127300"/>
              <a:ext cx="6200" cy="324350"/>
            </a:xfrm>
            <a:custGeom>
              <a:avLst/>
              <a:gdLst/>
              <a:ahLst/>
              <a:cxnLst/>
              <a:rect l="l" t="t" r="r" b="b"/>
              <a:pathLst>
                <a:path w="248" h="12974" extrusionOk="0">
                  <a:moveTo>
                    <a:pt x="125" y="0"/>
                  </a:moveTo>
                  <a:cubicBezTo>
                    <a:pt x="56" y="0"/>
                    <a:pt x="1" y="57"/>
                    <a:pt x="3" y="126"/>
                  </a:cubicBezTo>
                  <a:lnTo>
                    <a:pt x="3" y="12852"/>
                  </a:lnTo>
                  <a:cubicBezTo>
                    <a:pt x="3" y="12920"/>
                    <a:pt x="57" y="12974"/>
                    <a:pt x="125" y="12974"/>
                  </a:cubicBezTo>
                  <a:cubicBezTo>
                    <a:pt x="191" y="12974"/>
                    <a:pt x="245" y="12920"/>
                    <a:pt x="245" y="12852"/>
                  </a:cubicBezTo>
                  <a:lnTo>
                    <a:pt x="245" y="126"/>
                  </a:lnTo>
                  <a:cubicBezTo>
                    <a:pt x="248" y="57"/>
                    <a:pt x="192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2" name="Google Shape;13112;p62"/>
            <p:cNvSpPr/>
            <p:nvPr/>
          </p:nvSpPr>
          <p:spPr>
            <a:xfrm>
              <a:off x="1494200" y="3590600"/>
              <a:ext cx="6200" cy="324325"/>
            </a:xfrm>
            <a:custGeom>
              <a:avLst/>
              <a:gdLst/>
              <a:ahLst/>
              <a:cxnLst/>
              <a:rect l="l" t="t" r="r" b="b"/>
              <a:pathLst>
                <a:path w="248" h="12973" extrusionOk="0">
                  <a:moveTo>
                    <a:pt x="125" y="1"/>
                  </a:moveTo>
                  <a:cubicBezTo>
                    <a:pt x="56" y="1"/>
                    <a:pt x="1" y="57"/>
                    <a:pt x="3" y="125"/>
                  </a:cubicBezTo>
                  <a:lnTo>
                    <a:pt x="3" y="12853"/>
                  </a:lnTo>
                  <a:cubicBezTo>
                    <a:pt x="3" y="12919"/>
                    <a:pt x="57" y="12973"/>
                    <a:pt x="125" y="12973"/>
                  </a:cubicBezTo>
                  <a:cubicBezTo>
                    <a:pt x="191" y="12973"/>
                    <a:pt x="245" y="12919"/>
                    <a:pt x="245" y="12853"/>
                  </a:cubicBezTo>
                  <a:lnTo>
                    <a:pt x="245" y="125"/>
                  </a:lnTo>
                  <a:cubicBezTo>
                    <a:pt x="248" y="57"/>
                    <a:pt x="192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3" name="Google Shape;13113;p62"/>
            <p:cNvSpPr/>
            <p:nvPr/>
          </p:nvSpPr>
          <p:spPr>
            <a:xfrm>
              <a:off x="5829025" y="4396825"/>
              <a:ext cx="3825" cy="625100"/>
            </a:xfrm>
            <a:custGeom>
              <a:avLst/>
              <a:gdLst/>
              <a:ahLst/>
              <a:cxnLst/>
              <a:rect l="l" t="t" r="r" b="b"/>
              <a:pathLst>
                <a:path w="153" h="25004" extrusionOk="0">
                  <a:moveTo>
                    <a:pt x="0" y="0"/>
                  </a:moveTo>
                  <a:lnTo>
                    <a:pt x="0" y="25004"/>
                  </a:lnTo>
                  <a:lnTo>
                    <a:pt x="152" y="25004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4" name="Google Shape;13114;p62"/>
            <p:cNvSpPr/>
            <p:nvPr/>
          </p:nvSpPr>
          <p:spPr>
            <a:xfrm>
              <a:off x="3287175" y="4281575"/>
              <a:ext cx="601975" cy="138850"/>
            </a:xfrm>
            <a:custGeom>
              <a:avLst/>
              <a:gdLst/>
              <a:ahLst/>
              <a:cxnLst/>
              <a:rect l="l" t="t" r="r" b="b"/>
              <a:pathLst>
                <a:path w="24079" h="5554" extrusionOk="0">
                  <a:moveTo>
                    <a:pt x="446" y="157"/>
                  </a:moveTo>
                  <a:lnTo>
                    <a:pt x="23926" y="1160"/>
                  </a:lnTo>
                  <a:lnTo>
                    <a:pt x="23926" y="5400"/>
                  </a:lnTo>
                  <a:lnTo>
                    <a:pt x="161" y="4996"/>
                  </a:lnTo>
                  <a:lnTo>
                    <a:pt x="446" y="157"/>
                  </a:lnTo>
                  <a:close/>
                  <a:moveTo>
                    <a:pt x="305" y="0"/>
                  </a:moveTo>
                  <a:lnTo>
                    <a:pt x="1" y="5144"/>
                  </a:lnTo>
                  <a:lnTo>
                    <a:pt x="24000" y="5552"/>
                  </a:lnTo>
                  <a:lnTo>
                    <a:pt x="24078" y="5553"/>
                  </a:lnTo>
                  <a:lnTo>
                    <a:pt x="24078" y="101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5" name="Google Shape;13115;p62"/>
            <p:cNvSpPr/>
            <p:nvPr/>
          </p:nvSpPr>
          <p:spPr>
            <a:xfrm>
              <a:off x="2622600" y="4281525"/>
              <a:ext cx="345575" cy="139750"/>
            </a:xfrm>
            <a:custGeom>
              <a:avLst/>
              <a:gdLst/>
              <a:ahLst/>
              <a:cxnLst/>
              <a:rect l="l" t="t" r="r" b="b"/>
              <a:pathLst>
                <a:path w="13823" h="5590" extrusionOk="0">
                  <a:moveTo>
                    <a:pt x="13672" y="162"/>
                  </a:moveTo>
                  <a:lnTo>
                    <a:pt x="13672" y="4999"/>
                  </a:lnTo>
                  <a:cubicBezTo>
                    <a:pt x="9155" y="5195"/>
                    <a:pt x="2717" y="5442"/>
                    <a:pt x="749" y="5442"/>
                  </a:cubicBezTo>
                  <a:cubicBezTo>
                    <a:pt x="501" y="5442"/>
                    <a:pt x="324" y="5438"/>
                    <a:pt x="231" y="5430"/>
                  </a:cubicBezTo>
                  <a:cubicBezTo>
                    <a:pt x="290" y="5185"/>
                    <a:pt x="276" y="4531"/>
                    <a:pt x="218" y="3095"/>
                  </a:cubicBezTo>
                  <a:cubicBezTo>
                    <a:pt x="186" y="2337"/>
                    <a:pt x="150" y="1482"/>
                    <a:pt x="187" y="1333"/>
                  </a:cubicBezTo>
                  <a:cubicBezTo>
                    <a:pt x="688" y="1177"/>
                    <a:pt x="8453" y="553"/>
                    <a:pt x="13672" y="162"/>
                  </a:cubicBezTo>
                  <a:close/>
                  <a:moveTo>
                    <a:pt x="13823" y="1"/>
                  </a:moveTo>
                  <a:lnTo>
                    <a:pt x="13742" y="6"/>
                  </a:lnTo>
                  <a:cubicBezTo>
                    <a:pt x="8690" y="384"/>
                    <a:pt x="196" y="1046"/>
                    <a:pt x="67" y="1235"/>
                  </a:cubicBezTo>
                  <a:cubicBezTo>
                    <a:pt x="1" y="1331"/>
                    <a:pt x="14" y="1824"/>
                    <a:pt x="67" y="3102"/>
                  </a:cubicBezTo>
                  <a:cubicBezTo>
                    <a:pt x="104" y="4027"/>
                    <a:pt x="157" y="5295"/>
                    <a:pt x="77" y="5426"/>
                  </a:cubicBezTo>
                  <a:lnTo>
                    <a:pt x="39" y="5467"/>
                  </a:lnTo>
                  <a:lnTo>
                    <a:pt x="60" y="5514"/>
                  </a:lnTo>
                  <a:cubicBezTo>
                    <a:pt x="76" y="5553"/>
                    <a:pt x="93" y="5590"/>
                    <a:pt x="897" y="5590"/>
                  </a:cubicBezTo>
                  <a:cubicBezTo>
                    <a:pt x="1742" y="5590"/>
                    <a:pt x="3461" y="5548"/>
                    <a:pt x="6969" y="5419"/>
                  </a:cubicBezTo>
                  <a:cubicBezTo>
                    <a:pt x="10327" y="5296"/>
                    <a:pt x="13717" y="5150"/>
                    <a:pt x="13750" y="5148"/>
                  </a:cubicBezTo>
                  <a:lnTo>
                    <a:pt x="13823" y="5145"/>
                  </a:lnTo>
                  <a:lnTo>
                    <a:pt x="138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6" name="Google Shape;13116;p62"/>
            <p:cNvSpPr/>
            <p:nvPr/>
          </p:nvSpPr>
          <p:spPr>
            <a:xfrm>
              <a:off x="2118150" y="4299175"/>
              <a:ext cx="283725" cy="161075"/>
            </a:xfrm>
            <a:custGeom>
              <a:avLst/>
              <a:gdLst/>
              <a:ahLst/>
              <a:cxnLst/>
              <a:rect l="l" t="t" r="r" b="b"/>
              <a:pathLst>
                <a:path w="11349" h="6443" extrusionOk="0">
                  <a:moveTo>
                    <a:pt x="11198" y="172"/>
                  </a:moveTo>
                  <a:lnTo>
                    <a:pt x="11198" y="5655"/>
                  </a:lnTo>
                  <a:lnTo>
                    <a:pt x="151" y="6283"/>
                  </a:lnTo>
                  <a:lnTo>
                    <a:pt x="151" y="1721"/>
                  </a:lnTo>
                  <a:lnTo>
                    <a:pt x="11198" y="172"/>
                  </a:lnTo>
                  <a:close/>
                  <a:moveTo>
                    <a:pt x="11349" y="0"/>
                  </a:moveTo>
                  <a:lnTo>
                    <a:pt x="65" y="1581"/>
                  </a:lnTo>
                  <a:lnTo>
                    <a:pt x="0" y="1590"/>
                  </a:lnTo>
                  <a:lnTo>
                    <a:pt x="0" y="6443"/>
                  </a:lnTo>
                  <a:lnTo>
                    <a:pt x="11279" y="5803"/>
                  </a:lnTo>
                  <a:lnTo>
                    <a:pt x="11349" y="5799"/>
                  </a:lnTo>
                  <a:lnTo>
                    <a:pt x="113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7" name="Google Shape;13117;p62"/>
            <p:cNvSpPr/>
            <p:nvPr/>
          </p:nvSpPr>
          <p:spPr>
            <a:xfrm>
              <a:off x="1677125" y="4349025"/>
              <a:ext cx="257100" cy="120525"/>
            </a:xfrm>
            <a:custGeom>
              <a:avLst/>
              <a:gdLst/>
              <a:ahLst/>
              <a:cxnLst/>
              <a:rect l="l" t="t" r="r" b="b"/>
              <a:pathLst>
                <a:path w="10284" h="4821" extrusionOk="0">
                  <a:moveTo>
                    <a:pt x="10134" y="160"/>
                  </a:moveTo>
                  <a:lnTo>
                    <a:pt x="10134" y="4297"/>
                  </a:lnTo>
                  <a:lnTo>
                    <a:pt x="333" y="4664"/>
                  </a:lnTo>
                  <a:lnTo>
                    <a:pt x="158" y="751"/>
                  </a:lnTo>
                  <a:lnTo>
                    <a:pt x="10134" y="160"/>
                  </a:lnTo>
                  <a:close/>
                  <a:moveTo>
                    <a:pt x="10283" y="0"/>
                  </a:moveTo>
                  <a:lnTo>
                    <a:pt x="1" y="609"/>
                  </a:lnTo>
                  <a:lnTo>
                    <a:pt x="185" y="4745"/>
                  </a:lnTo>
                  <a:lnTo>
                    <a:pt x="189" y="4820"/>
                  </a:lnTo>
                  <a:lnTo>
                    <a:pt x="10212" y="4445"/>
                  </a:lnTo>
                  <a:lnTo>
                    <a:pt x="10283" y="4442"/>
                  </a:lnTo>
                  <a:lnTo>
                    <a:pt x="10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8" name="Google Shape;13118;p62"/>
            <p:cNvSpPr/>
            <p:nvPr/>
          </p:nvSpPr>
          <p:spPr>
            <a:xfrm>
              <a:off x="1338100" y="4377700"/>
              <a:ext cx="194675" cy="121250"/>
            </a:xfrm>
            <a:custGeom>
              <a:avLst/>
              <a:gdLst/>
              <a:ahLst/>
              <a:cxnLst/>
              <a:rect l="l" t="t" r="r" b="b"/>
              <a:pathLst>
                <a:path w="7787" h="4850" extrusionOk="0">
                  <a:moveTo>
                    <a:pt x="7636" y="169"/>
                  </a:moveTo>
                  <a:lnTo>
                    <a:pt x="7636" y="4446"/>
                  </a:lnTo>
                  <a:lnTo>
                    <a:pt x="299" y="4693"/>
                  </a:lnTo>
                  <a:lnTo>
                    <a:pt x="156" y="937"/>
                  </a:lnTo>
                  <a:lnTo>
                    <a:pt x="7636" y="169"/>
                  </a:lnTo>
                  <a:close/>
                  <a:moveTo>
                    <a:pt x="7787" y="0"/>
                  </a:moveTo>
                  <a:lnTo>
                    <a:pt x="72" y="793"/>
                  </a:lnTo>
                  <a:lnTo>
                    <a:pt x="0" y="801"/>
                  </a:lnTo>
                  <a:lnTo>
                    <a:pt x="155" y="4849"/>
                  </a:lnTo>
                  <a:lnTo>
                    <a:pt x="7787" y="4591"/>
                  </a:lnTo>
                  <a:lnTo>
                    <a:pt x="77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9" name="Google Shape;13119;p62"/>
            <p:cNvSpPr/>
            <p:nvPr/>
          </p:nvSpPr>
          <p:spPr>
            <a:xfrm>
              <a:off x="4109675" y="4327350"/>
              <a:ext cx="458550" cy="115400"/>
            </a:xfrm>
            <a:custGeom>
              <a:avLst/>
              <a:gdLst/>
              <a:ahLst/>
              <a:cxnLst/>
              <a:rect l="l" t="t" r="r" b="b"/>
              <a:pathLst>
                <a:path w="18342" h="4616" extrusionOk="0">
                  <a:moveTo>
                    <a:pt x="151" y="164"/>
                  </a:moveTo>
                  <a:lnTo>
                    <a:pt x="18189" y="1616"/>
                  </a:lnTo>
                  <a:lnTo>
                    <a:pt x="18189" y="4458"/>
                  </a:lnTo>
                  <a:lnTo>
                    <a:pt x="151" y="3611"/>
                  </a:lnTo>
                  <a:lnTo>
                    <a:pt x="151" y="164"/>
                  </a:lnTo>
                  <a:close/>
                  <a:moveTo>
                    <a:pt x="0" y="0"/>
                  </a:moveTo>
                  <a:lnTo>
                    <a:pt x="0" y="3755"/>
                  </a:lnTo>
                  <a:lnTo>
                    <a:pt x="18261" y="4613"/>
                  </a:lnTo>
                  <a:lnTo>
                    <a:pt x="18340" y="4616"/>
                  </a:lnTo>
                  <a:lnTo>
                    <a:pt x="18341" y="1478"/>
                  </a:lnTo>
                  <a:lnTo>
                    <a:pt x="8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0" name="Google Shape;13120;p62"/>
            <p:cNvSpPr/>
            <p:nvPr/>
          </p:nvSpPr>
          <p:spPr>
            <a:xfrm>
              <a:off x="4749150" y="4377525"/>
              <a:ext cx="299650" cy="82725"/>
            </a:xfrm>
            <a:custGeom>
              <a:avLst/>
              <a:gdLst/>
              <a:ahLst/>
              <a:cxnLst/>
              <a:rect l="l" t="t" r="r" b="b"/>
              <a:pathLst>
                <a:path w="11986" h="3309" extrusionOk="0">
                  <a:moveTo>
                    <a:pt x="151" y="160"/>
                  </a:moveTo>
                  <a:lnTo>
                    <a:pt x="11835" y="843"/>
                  </a:lnTo>
                  <a:lnTo>
                    <a:pt x="11835" y="3150"/>
                  </a:lnTo>
                  <a:lnTo>
                    <a:pt x="151" y="2543"/>
                  </a:lnTo>
                  <a:lnTo>
                    <a:pt x="151" y="160"/>
                  </a:lnTo>
                  <a:close/>
                  <a:moveTo>
                    <a:pt x="0" y="0"/>
                  </a:moveTo>
                  <a:lnTo>
                    <a:pt x="0" y="2687"/>
                  </a:lnTo>
                  <a:lnTo>
                    <a:pt x="11906" y="3305"/>
                  </a:lnTo>
                  <a:lnTo>
                    <a:pt x="11985" y="3309"/>
                  </a:lnTo>
                  <a:lnTo>
                    <a:pt x="11985" y="702"/>
                  </a:lnTo>
                  <a:lnTo>
                    <a:pt x="8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1" name="Google Shape;13121;p62"/>
            <p:cNvSpPr/>
            <p:nvPr/>
          </p:nvSpPr>
          <p:spPr>
            <a:xfrm>
              <a:off x="5192950" y="4406250"/>
              <a:ext cx="301250" cy="77375"/>
            </a:xfrm>
            <a:custGeom>
              <a:avLst/>
              <a:gdLst/>
              <a:ahLst/>
              <a:cxnLst/>
              <a:rect l="l" t="t" r="r" b="b"/>
              <a:pathLst>
                <a:path w="12050" h="3095" extrusionOk="0">
                  <a:moveTo>
                    <a:pt x="151" y="165"/>
                  </a:moveTo>
                  <a:lnTo>
                    <a:pt x="11899" y="1069"/>
                  </a:lnTo>
                  <a:lnTo>
                    <a:pt x="11899" y="2933"/>
                  </a:lnTo>
                  <a:lnTo>
                    <a:pt x="151" y="2243"/>
                  </a:lnTo>
                  <a:lnTo>
                    <a:pt x="151" y="165"/>
                  </a:lnTo>
                  <a:close/>
                  <a:moveTo>
                    <a:pt x="1" y="1"/>
                  </a:moveTo>
                  <a:lnTo>
                    <a:pt x="1" y="2386"/>
                  </a:lnTo>
                  <a:lnTo>
                    <a:pt x="11970" y="3089"/>
                  </a:lnTo>
                  <a:lnTo>
                    <a:pt x="12050" y="3094"/>
                  </a:lnTo>
                  <a:lnTo>
                    <a:pt x="12050" y="9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2" name="Google Shape;13122;p62"/>
            <p:cNvSpPr/>
            <p:nvPr/>
          </p:nvSpPr>
          <p:spPr>
            <a:xfrm>
              <a:off x="5945325" y="4470875"/>
              <a:ext cx="174050" cy="49875"/>
            </a:xfrm>
            <a:custGeom>
              <a:avLst/>
              <a:gdLst/>
              <a:ahLst/>
              <a:cxnLst/>
              <a:rect l="l" t="t" r="r" b="b"/>
              <a:pathLst>
                <a:path w="6962" h="1995" extrusionOk="0">
                  <a:moveTo>
                    <a:pt x="152" y="159"/>
                  </a:moveTo>
                  <a:lnTo>
                    <a:pt x="6809" y="501"/>
                  </a:lnTo>
                  <a:lnTo>
                    <a:pt x="6809" y="1834"/>
                  </a:lnTo>
                  <a:lnTo>
                    <a:pt x="152" y="1430"/>
                  </a:lnTo>
                  <a:lnTo>
                    <a:pt x="152" y="159"/>
                  </a:lnTo>
                  <a:close/>
                  <a:moveTo>
                    <a:pt x="1" y="0"/>
                  </a:moveTo>
                  <a:lnTo>
                    <a:pt x="1" y="1571"/>
                  </a:lnTo>
                  <a:lnTo>
                    <a:pt x="6880" y="1990"/>
                  </a:lnTo>
                  <a:lnTo>
                    <a:pt x="6961" y="1994"/>
                  </a:lnTo>
                  <a:lnTo>
                    <a:pt x="6961" y="357"/>
                  </a:lnTo>
                  <a:lnTo>
                    <a:pt x="8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3" name="Google Shape;13123;p62"/>
            <p:cNvSpPr/>
            <p:nvPr/>
          </p:nvSpPr>
          <p:spPr>
            <a:xfrm>
              <a:off x="5183850" y="1899650"/>
              <a:ext cx="132075" cy="285650"/>
            </a:xfrm>
            <a:custGeom>
              <a:avLst/>
              <a:gdLst/>
              <a:ahLst/>
              <a:cxnLst/>
              <a:rect l="l" t="t" r="r" b="b"/>
              <a:pathLst>
                <a:path w="5283" h="11426" extrusionOk="0">
                  <a:moveTo>
                    <a:pt x="0" y="1"/>
                  </a:moveTo>
                  <a:lnTo>
                    <a:pt x="0" y="7944"/>
                  </a:lnTo>
                  <a:cubicBezTo>
                    <a:pt x="3" y="8009"/>
                    <a:pt x="57" y="8061"/>
                    <a:pt x="122" y="8061"/>
                  </a:cubicBezTo>
                  <a:cubicBezTo>
                    <a:pt x="186" y="8061"/>
                    <a:pt x="241" y="8009"/>
                    <a:pt x="242" y="7944"/>
                  </a:cubicBezTo>
                  <a:lnTo>
                    <a:pt x="242" y="562"/>
                  </a:lnTo>
                  <a:lnTo>
                    <a:pt x="5041" y="5110"/>
                  </a:lnTo>
                  <a:lnTo>
                    <a:pt x="5041" y="11304"/>
                  </a:lnTo>
                  <a:cubicBezTo>
                    <a:pt x="5041" y="11372"/>
                    <a:pt x="5095" y="11426"/>
                    <a:pt x="5162" y="11426"/>
                  </a:cubicBezTo>
                  <a:cubicBezTo>
                    <a:pt x="5228" y="11426"/>
                    <a:pt x="5283" y="11372"/>
                    <a:pt x="5283" y="11304"/>
                  </a:cubicBezTo>
                  <a:lnTo>
                    <a:pt x="5283" y="50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4" name="Google Shape;13124;p62"/>
            <p:cNvSpPr/>
            <p:nvPr/>
          </p:nvSpPr>
          <p:spPr>
            <a:xfrm>
              <a:off x="5055475" y="1903650"/>
              <a:ext cx="134825" cy="104900"/>
            </a:xfrm>
            <a:custGeom>
              <a:avLst/>
              <a:gdLst/>
              <a:ahLst/>
              <a:cxnLst/>
              <a:rect l="l" t="t" r="r" b="b"/>
              <a:pathLst>
                <a:path w="5393" h="4196" extrusionOk="0">
                  <a:moveTo>
                    <a:pt x="5256" y="1"/>
                  </a:moveTo>
                  <a:cubicBezTo>
                    <a:pt x="5231" y="1"/>
                    <a:pt x="5205" y="9"/>
                    <a:pt x="5184" y="26"/>
                  </a:cubicBezTo>
                  <a:lnTo>
                    <a:pt x="92" y="3979"/>
                  </a:lnTo>
                  <a:cubicBezTo>
                    <a:pt x="1" y="4050"/>
                    <a:pt x="51" y="4196"/>
                    <a:pt x="166" y="4196"/>
                  </a:cubicBezTo>
                  <a:cubicBezTo>
                    <a:pt x="192" y="4196"/>
                    <a:pt x="219" y="4186"/>
                    <a:pt x="240" y="4171"/>
                  </a:cubicBezTo>
                  <a:lnTo>
                    <a:pt x="5331" y="217"/>
                  </a:lnTo>
                  <a:cubicBezTo>
                    <a:pt x="5384" y="176"/>
                    <a:pt x="5393" y="101"/>
                    <a:pt x="5353" y="48"/>
                  </a:cubicBezTo>
                  <a:cubicBezTo>
                    <a:pt x="5329" y="17"/>
                    <a:pt x="5293" y="1"/>
                    <a:pt x="5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5" name="Google Shape;13125;p62"/>
            <p:cNvSpPr/>
            <p:nvPr/>
          </p:nvSpPr>
          <p:spPr>
            <a:xfrm>
              <a:off x="1472325" y="2112625"/>
              <a:ext cx="118050" cy="390475"/>
            </a:xfrm>
            <a:custGeom>
              <a:avLst/>
              <a:gdLst/>
              <a:ahLst/>
              <a:cxnLst/>
              <a:rect l="l" t="t" r="r" b="b"/>
              <a:pathLst>
                <a:path w="4722" h="15619" extrusionOk="0">
                  <a:moveTo>
                    <a:pt x="4611" y="0"/>
                  </a:moveTo>
                  <a:cubicBezTo>
                    <a:pt x="4598" y="0"/>
                    <a:pt x="4584" y="4"/>
                    <a:pt x="4570" y="12"/>
                  </a:cubicBezTo>
                  <a:lnTo>
                    <a:pt x="1" y="2817"/>
                  </a:lnTo>
                  <a:lnTo>
                    <a:pt x="1" y="15619"/>
                  </a:lnTo>
                  <a:lnTo>
                    <a:pt x="4643" y="13405"/>
                  </a:lnTo>
                  <a:cubicBezTo>
                    <a:pt x="4720" y="13367"/>
                    <a:pt x="4682" y="13260"/>
                    <a:pt x="4612" y="13260"/>
                  </a:cubicBezTo>
                  <a:cubicBezTo>
                    <a:pt x="4601" y="13260"/>
                    <a:pt x="4589" y="13263"/>
                    <a:pt x="4577" y="13268"/>
                  </a:cubicBezTo>
                  <a:lnTo>
                    <a:pt x="150" y="15380"/>
                  </a:lnTo>
                  <a:lnTo>
                    <a:pt x="150" y="2902"/>
                  </a:lnTo>
                  <a:lnTo>
                    <a:pt x="4649" y="140"/>
                  </a:lnTo>
                  <a:cubicBezTo>
                    <a:pt x="4721" y="97"/>
                    <a:pt x="4677" y="0"/>
                    <a:pt x="4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6" name="Google Shape;13126;p62"/>
            <p:cNvSpPr/>
            <p:nvPr/>
          </p:nvSpPr>
          <p:spPr>
            <a:xfrm>
              <a:off x="1275075" y="2215975"/>
              <a:ext cx="130000" cy="377225"/>
            </a:xfrm>
            <a:custGeom>
              <a:avLst/>
              <a:gdLst/>
              <a:ahLst/>
              <a:cxnLst/>
              <a:rect l="l" t="t" r="r" b="b"/>
              <a:pathLst>
                <a:path w="5200" h="15089" extrusionOk="0">
                  <a:moveTo>
                    <a:pt x="5048" y="249"/>
                  </a:moveTo>
                  <a:lnTo>
                    <a:pt x="5048" y="12633"/>
                  </a:lnTo>
                  <a:lnTo>
                    <a:pt x="151" y="14854"/>
                  </a:lnTo>
                  <a:lnTo>
                    <a:pt x="151" y="2800"/>
                  </a:lnTo>
                  <a:lnTo>
                    <a:pt x="5048" y="249"/>
                  </a:lnTo>
                  <a:close/>
                  <a:moveTo>
                    <a:pt x="5200" y="0"/>
                  </a:moveTo>
                  <a:lnTo>
                    <a:pt x="41" y="2688"/>
                  </a:lnTo>
                  <a:lnTo>
                    <a:pt x="0" y="2709"/>
                  </a:lnTo>
                  <a:lnTo>
                    <a:pt x="0" y="15088"/>
                  </a:lnTo>
                  <a:lnTo>
                    <a:pt x="5155" y="12749"/>
                  </a:lnTo>
                  <a:lnTo>
                    <a:pt x="5200" y="12730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7" name="Google Shape;13127;p62"/>
            <p:cNvSpPr/>
            <p:nvPr/>
          </p:nvSpPr>
          <p:spPr>
            <a:xfrm>
              <a:off x="1297375" y="2271325"/>
              <a:ext cx="3775" cy="311450"/>
            </a:xfrm>
            <a:custGeom>
              <a:avLst/>
              <a:gdLst/>
              <a:ahLst/>
              <a:cxnLst/>
              <a:rect l="l" t="t" r="r" b="b"/>
              <a:pathLst>
                <a:path w="151" h="12458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2383"/>
                  </a:lnTo>
                  <a:cubicBezTo>
                    <a:pt x="0" y="12425"/>
                    <a:pt x="35" y="12458"/>
                    <a:pt x="75" y="12458"/>
                  </a:cubicBezTo>
                  <a:cubicBezTo>
                    <a:pt x="116" y="12458"/>
                    <a:pt x="151" y="12425"/>
                    <a:pt x="151" y="12383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8" name="Google Shape;13128;p62"/>
            <p:cNvSpPr/>
            <p:nvPr/>
          </p:nvSpPr>
          <p:spPr>
            <a:xfrm>
              <a:off x="1866800" y="1879475"/>
              <a:ext cx="119900" cy="421700"/>
            </a:xfrm>
            <a:custGeom>
              <a:avLst/>
              <a:gdLst/>
              <a:ahLst/>
              <a:cxnLst/>
              <a:rect l="l" t="t" r="r" b="b"/>
              <a:pathLst>
                <a:path w="4796" h="16868" extrusionOk="0">
                  <a:moveTo>
                    <a:pt x="4683" y="0"/>
                  </a:moveTo>
                  <a:cubicBezTo>
                    <a:pt x="4670" y="0"/>
                    <a:pt x="4656" y="4"/>
                    <a:pt x="4644" y="11"/>
                  </a:cubicBezTo>
                  <a:lnTo>
                    <a:pt x="36" y="2938"/>
                  </a:lnTo>
                  <a:lnTo>
                    <a:pt x="1" y="2960"/>
                  </a:lnTo>
                  <a:lnTo>
                    <a:pt x="1" y="16868"/>
                  </a:lnTo>
                  <a:lnTo>
                    <a:pt x="4719" y="14458"/>
                  </a:lnTo>
                  <a:cubicBezTo>
                    <a:pt x="4795" y="14418"/>
                    <a:pt x="4755" y="14314"/>
                    <a:pt x="4686" y="14314"/>
                  </a:cubicBezTo>
                  <a:cubicBezTo>
                    <a:pt x="4675" y="14314"/>
                    <a:pt x="4663" y="14317"/>
                    <a:pt x="4650" y="14323"/>
                  </a:cubicBezTo>
                  <a:lnTo>
                    <a:pt x="151" y="16622"/>
                  </a:lnTo>
                  <a:lnTo>
                    <a:pt x="151" y="3043"/>
                  </a:lnTo>
                  <a:lnTo>
                    <a:pt x="4724" y="138"/>
                  </a:lnTo>
                  <a:cubicBezTo>
                    <a:pt x="4760" y="115"/>
                    <a:pt x="4770" y="69"/>
                    <a:pt x="4748" y="35"/>
                  </a:cubicBezTo>
                  <a:cubicBezTo>
                    <a:pt x="4733" y="12"/>
                    <a:pt x="4709" y="0"/>
                    <a:pt x="46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9" name="Google Shape;13129;p62"/>
            <p:cNvSpPr/>
            <p:nvPr/>
          </p:nvSpPr>
          <p:spPr>
            <a:xfrm>
              <a:off x="1720475" y="1965425"/>
              <a:ext cx="123075" cy="401800"/>
            </a:xfrm>
            <a:custGeom>
              <a:avLst/>
              <a:gdLst/>
              <a:ahLst/>
              <a:cxnLst/>
              <a:rect l="l" t="t" r="r" b="b"/>
              <a:pathLst>
                <a:path w="4923" h="16072" extrusionOk="0">
                  <a:moveTo>
                    <a:pt x="4773" y="271"/>
                  </a:moveTo>
                  <a:lnTo>
                    <a:pt x="4773" y="13768"/>
                  </a:lnTo>
                  <a:lnTo>
                    <a:pt x="151" y="15839"/>
                  </a:lnTo>
                  <a:lnTo>
                    <a:pt x="151" y="3105"/>
                  </a:lnTo>
                  <a:lnTo>
                    <a:pt x="4773" y="271"/>
                  </a:lnTo>
                  <a:close/>
                  <a:moveTo>
                    <a:pt x="4922" y="0"/>
                  </a:moveTo>
                  <a:lnTo>
                    <a:pt x="0" y="3021"/>
                  </a:lnTo>
                  <a:lnTo>
                    <a:pt x="0" y="16071"/>
                  </a:lnTo>
                  <a:lnTo>
                    <a:pt x="4877" y="13884"/>
                  </a:lnTo>
                  <a:lnTo>
                    <a:pt x="4922" y="13865"/>
                  </a:lnTo>
                  <a:lnTo>
                    <a:pt x="49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0" name="Google Shape;13130;p62"/>
            <p:cNvSpPr/>
            <p:nvPr/>
          </p:nvSpPr>
          <p:spPr>
            <a:xfrm>
              <a:off x="1739075" y="2028725"/>
              <a:ext cx="3775" cy="328975"/>
            </a:xfrm>
            <a:custGeom>
              <a:avLst/>
              <a:gdLst/>
              <a:ahLst/>
              <a:cxnLst/>
              <a:rect l="l" t="t" r="r" b="b"/>
              <a:pathLst>
                <a:path w="151" h="13159" extrusionOk="0">
                  <a:moveTo>
                    <a:pt x="76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3083"/>
                  </a:lnTo>
                  <a:cubicBezTo>
                    <a:pt x="0" y="13124"/>
                    <a:pt x="33" y="13159"/>
                    <a:pt x="76" y="13159"/>
                  </a:cubicBezTo>
                  <a:cubicBezTo>
                    <a:pt x="117" y="13159"/>
                    <a:pt x="151" y="13124"/>
                    <a:pt x="151" y="13083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1" name="Google Shape;13131;p62"/>
            <p:cNvSpPr/>
            <p:nvPr/>
          </p:nvSpPr>
          <p:spPr>
            <a:xfrm>
              <a:off x="1888575" y="1938525"/>
              <a:ext cx="4175" cy="350350"/>
            </a:xfrm>
            <a:custGeom>
              <a:avLst/>
              <a:gdLst/>
              <a:ahLst/>
              <a:cxnLst/>
              <a:rect l="l" t="t" r="r" b="b"/>
              <a:pathLst>
                <a:path w="167" h="14014" extrusionOk="0">
                  <a:moveTo>
                    <a:pt x="92" y="1"/>
                  </a:moveTo>
                  <a:cubicBezTo>
                    <a:pt x="49" y="1"/>
                    <a:pt x="16" y="35"/>
                    <a:pt x="16" y="76"/>
                  </a:cubicBezTo>
                  <a:lnTo>
                    <a:pt x="0" y="13938"/>
                  </a:lnTo>
                  <a:cubicBezTo>
                    <a:pt x="0" y="13980"/>
                    <a:pt x="35" y="14013"/>
                    <a:pt x="76" y="14013"/>
                  </a:cubicBezTo>
                  <a:cubicBezTo>
                    <a:pt x="118" y="14013"/>
                    <a:pt x="151" y="13980"/>
                    <a:pt x="151" y="13938"/>
                  </a:cubicBezTo>
                  <a:lnTo>
                    <a:pt x="167" y="76"/>
                  </a:lnTo>
                  <a:cubicBezTo>
                    <a:pt x="167" y="35"/>
                    <a:pt x="133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2" name="Google Shape;13132;p62"/>
            <p:cNvSpPr/>
            <p:nvPr/>
          </p:nvSpPr>
          <p:spPr>
            <a:xfrm>
              <a:off x="2118150" y="1710975"/>
              <a:ext cx="159700" cy="458775"/>
            </a:xfrm>
            <a:custGeom>
              <a:avLst/>
              <a:gdLst/>
              <a:ahLst/>
              <a:cxnLst/>
              <a:rect l="l" t="t" r="r" b="b"/>
              <a:pathLst>
                <a:path w="6388" h="18351" extrusionOk="0">
                  <a:moveTo>
                    <a:pt x="5921" y="268"/>
                  </a:moveTo>
                  <a:lnTo>
                    <a:pt x="6234" y="14769"/>
                  </a:lnTo>
                  <a:lnTo>
                    <a:pt x="151" y="18096"/>
                  </a:lnTo>
                  <a:lnTo>
                    <a:pt x="151" y="3824"/>
                  </a:lnTo>
                  <a:lnTo>
                    <a:pt x="5921" y="268"/>
                  </a:lnTo>
                  <a:close/>
                  <a:moveTo>
                    <a:pt x="6065" y="1"/>
                  </a:moveTo>
                  <a:lnTo>
                    <a:pt x="36" y="3717"/>
                  </a:lnTo>
                  <a:lnTo>
                    <a:pt x="0" y="3740"/>
                  </a:lnTo>
                  <a:lnTo>
                    <a:pt x="0" y="18351"/>
                  </a:lnTo>
                  <a:lnTo>
                    <a:pt x="6387" y="14857"/>
                  </a:lnTo>
                  <a:lnTo>
                    <a:pt x="60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3" name="Google Shape;13133;p62"/>
            <p:cNvSpPr/>
            <p:nvPr/>
          </p:nvSpPr>
          <p:spPr>
            <a:xfrm>
              <a:off x="2304250" y="1586750"/>
              <a:ext cx="168125" cy="482200"/>
            </a:xfrm>
            <a:custGeom>
              <a:avLst/>
              <a:gdLst/>
              <a:ahLst/>
              <a:cxnLst/>
              <a:rect l="l" t="t" r="r" b="b"/>
              <a:pathLst>
                <a:path w="6725" h="19288" extrusionOk="0">
                  <a:moveTo>
                    <a:pt x="6615" y="0"/>
                  </a:moveTo>
                  <a:cubicBezTo>
                    <a:pt x="6602" y="0"/>
                    <a:pt x="6588" y="4"/>
                    <a:pt x="6574" y="14"/>
                  </a:cubicBezTo>
                  <a:lnTo>
                    <a:pt x="36" y="4084"/>
                  </a:lnTo>
                  <a:lnTo>
                    <a:pt x="0" y="4107"/>
                  </a:lnTo>
                  <a:lnTo>
                    <a:pt x="0" y="19287"/>
                  </a:lnTo>
                  <a:lnTo>
                    <a:pt x="6648" y="15923"/>
                  </a:lnTo>
                  <a:cubicBezTo>
                    <a:pt x="6685" y="15905"/>
                    <a:pt x="6699" y="15858"/>
                    <a:pt x="6681" y="15821"/>
                  </a:cubicBezTo>
                  <a:cubicBezTo>
                    <a:pt x="6667" y="15796"/>
                    <a:pt x="6640" y="15781"/>
                    <a:pt x="6612" y="15781"/>
                  </a:cubicBezTo>
                  <a:cubicBezTo>
                    <a:pt x="6601" y="15781"/>
                    <a:pt x="6590" y="15783"/>
                    <a:pt x="6579" y="15788"/>
                  </a:cubicBezTo>
                  <a:lnTo>
                    <a:pt x="151" y="19043"/>
                  </a:lnTo>
                  <a:lnTo>
                    <a:pt x="151" y="4191"/>
                  </a:lnTo>
                  <a:lnTo>
                    <a:pt x="6653" y="140"/>
                  </a:lnTo>
                  <a:cubicBezTo>
                    <a:pt x="6724" y="96"/>
                    <a:pt x="6681" y="0"/>
                    <a:pt x="6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4" name="Google Shape;13134;p62"/>
            <p:cNvSpPr/>
            <p:nvPr/>
          </p:nvSpPr>
          <p:spPr>
            <a:xfrm>
              <a:off x="2136250" y="1792475"/>
              <a:ext cx="3775" cy="363775"/>
            </a:xfrm>
            <a:custGeom>
              <a:avLst/>
              <a:gdLst/>
              <a:ahLst/>
              <a:cxnLst/>
              <a:rect l="l" t="t" r="r" b="b"/>
              <a:pathLst>
                <a:path w="151" h="14551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4475"/>
                  </a:lnTo>
                  <a:cubicBezTo>
                    <a:pt x="0" y="14516"/>
                    <a:pt x="33" y="14550"/>
                    <a:pt x="76" y="14550"/>
                  </a:cubicBezTo>
                  <a:cubicBezTo>
                    <a:pt x="117" y="14550"/>
                    <a:pt x="151" y="14516"/>
                    <a:pt x="151" y="14474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5" name="Google Shape;13135;p62"/>
            <p:cNvSpPr/>
            <p:nvPr/>
          </p:nvSpPr>
          <p:spPr>
            <a:xfrm>
              <a:off x="2324625" y="1675875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0"/>
                  </a:moveTo>
                  <a:cubicBezTo>
                    <a:pt x="38" y="0"/>
                    <a:pt x="1" y="25"/>
                    <a:pt x="1" y="75"/>
                  </a:cubicBezTo>
                  <a:lnTo>
                    <a:pt x="1" y="15133"/>
                  </a:lnTo>
                  <a:cubicBezTo>
                    <a:pt x="1" y="15174"/>
                    <a:pt x="34" y="15208"/>
                    <a:pt x="76" y="15208"/>
                  </a:cubicBezTo>
                  <a:cubicBezTo>
                    <a:pt x="117" y="15208"/>
                    <a:pt x="151" y="15174"/>
                    <a:pt x="151" y="15133"/>
                  </a:cubicBezTo>
                  <a:lnTo>
                    <a:pt x="151" y="75"/>
                  </a:lnTo>
                  <a:cubicBezTo>
                    <a:pt x="151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6" name="Google Shape;13136;p62"/>
            <p:cNvSpPr/>
            <p:nvPr/>
          </p:nvSpPr>
          <p:spPr>
            <a:xfrm>
              <a:off x="2623975" y="1395875"/>
              <a:ext cx="153325" cy="507750"/>
            </a:xfrm>
            <a:custGeom>
              <a:avLst/>
              <a:gdLst/>
              <a:ahLst/>
              <a:cxnLst/>
              <a:rect l="l" t="t" r="r" b="b"/>
              <a:pathLst>
                <a:path w="6133" h="20310" extrusionOk="0">
                  <a:moveTo>
                    <a:pt x="5981" y="277"/>
                  </a:moveTo>
                  <a:lnTo>
                    <a:pt x="5981" y="16874"/>
                  </a:lnTo>
                  <a:lnTo>
                    <a:pt x="151" y="20055"/>
                  </a:lnTo>
                  <a:lnTo>
                    <a:pt x="151" y="3998"/>
                  </a:lnTo>
                  <a:lnTo>
                    <a:pt x="5981" y="277"/>
                  </a:lnTo>
                  <a:close/>
                  <a:moveTo>
                    <a:pt x="6132" y="1"/>
                  </a:moveTo>
                  <a:lnTo>
                    <a:pt x="36" y="3893"/>
                  </a:lnTo>
                  <a:lnTo>
                    <a:pt x="0" y="3916"/>
                  </a:lnTo>
                  <a:lnTo>
                    <a:pt x="0" y="20309"/>
                  </a:lnTo>
                  <a:lnTo>
                    <a:pt x="6094" y="16985"/>
                  </a:lnTo>
                  <a:lnTo>
                    <a:pt x="6132" y="16964"/>
                  </a:lnTo>
                  <a:lnTo>
                    <a:pt x="6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7" name="Google Shape;13137;p62"/>
            <p:cNvSpPr/>
            <p:nvPr/>
          </p:nvSpPr>
          <p:spPr>
            <a:xfrm>
              <a:off x="2819650" y="1239900"/>
              <a:ext cx="186675" cy="555625"/>
            </a:xfrm>
            <a:custGeom>
              <a:avLst/>
              <a:gdLst/>
              <a:ahLst/>
              <a:cxnLst/>
              <a:rect l="l" t="t" r="r" b="b"/>
              <a:pathLst>
                <a:path w="7467" h="22225" extrusionOk="0">
                  <a:moveTo>
                    <a:pt x="7318" y="285"/>
                  </a:moveTo>
                  <a:lnTo>
                    <a:pt x="7318" y="17872"/>
                  </a:lnTo>
                  <a:lnTo>
                    <a:pt x="151" y="21965"/>
                  </a:lnTo>
                  <a:lnTo>
                    <a:pt x="151" y="5146"/>
                  </a:lnTo>
                  <a:lnTo>
                    <a:pt x="7318" y="285"/>
                  </a:lnTo>
                  <a:close/>
                  <a:moveTo>
                    <a:pt x="7467" y="1"/>
                  </a:moveTo>
                  <a:lnTo>
                    <a:pt x="33" y="5043"/>
                  </a:lnTo>
                  <a:lnTo>
                    <a:pt x="0" y="5065"/>
                  </a:lnTo>
                  <a:lnTo>
                    <a:pt x="0" y="22225"/>
                  </a:lnTo>
                  <a:lnTo>
                    <a:pt x="7430" y="17982"/>
                  </a:lnTo>
                  <a:lnTo>
                    <a:pt x="7467" y="17960"/>
                  </a:lnTo>
                  <a:lnTo>
                    <a:pt x="74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8" name="Google Shape;13138;p62"/>
            <p:cNvSpPr/>
            <p:nvPr/>
          </p:nvSpPr>
          <p:spPr>
            <a:xfrm>
              <a:off x="2642075" y="1481350"/>
              <a:ext cx="3775" cy="414075"/>
            </a:xfrm>
            <a:custGeom>
              <a:avLst/>
              <a:gdLst/>
              <a:ahLst/>
              <a:cxnLst/>
              <a:rect l="l" t="t" r="r" b="b"/>
              <a:pathLst>
                <a:path w="151" h="16563" extrusionOk="0">
                  <a:moveTo>
                    <a:pt x="75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6487"/>
                  </a:lnTo>
                  <a:cubicBezTo>
                    <a:pt x="0" y="16529"/>
                    <a:pt x="34" y="16562"/>
                    <a:pt x="75" y="16562"/>
                  </a:cubicBezTo>
                  <a:cubicBezTo>
                    <a:pt x="118" y="16562"/>
                    <a:pt x="151" y="16529"/>
                    <a:pt x="151" y="16487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9" name="Google Shape;13139;p62"/>
            <p:cNvSpPr/>
            <p:nvPr/>
          </p:nvSpPr>
          <p:spPr>
            <a:xfrm>
              <a:off x="2835600" y="1354825"/>
              <a:ext cx="3800" cy="428150"/>
            </a:xfrm>
            <a:custGeom>
              <a:avLst/>
              <a:gdLst/>
              <a:ahLst/>
              <a:cxnLst/>
              <a:rect l="l" t="t" r="r" b="b"/>
              <a:pathLst>
                <a:path w="152" h="17126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7050"/>
                  </a:lnTo>
                  <a:cubicBezTo>
                    <a:pt x="0" y="17091"/>
                    <a:pt x="33" y="17126"/>
                    <a:pt x="76" y="17126"/>
                  </a:cubicBezTo>
                  <a:cubicBezTo>
                    <a:pt x="117" y="17126"/>
                    <a:pt x="151" y="17091"/>
                    <a:pt x="150" y="17050"/>
                  </a:cubicBezTo>
                  <a:lnTo>
                    <a:pt x="150" y="76"/>
                  </a:lnTo>
                  <a:cubicBezTo>
                    <a:pt x="150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0" name="Google Shape;13140;p62"/>
            <p:cNvSpPr/>
            <p:nvPr/>
          </p:nvSpPr>
          <p:spPr>
            <a:xfrm>
              <a:off x="1472325" y="2584125"/>
              <a:ext cx="117950" cy="376625"/>
            </a:xfrm>
            <a:custGeom>
              <a:avLst/>
              <a:gdLst/>
              <a:ahLst/>
              <a:cxnLst/>
              <a:rect l="l" t="t" r="r" b="b"/>
              <a:pathLst>
                <a:path w="4718" h="15065" extrusionOk="0">
                  <a:moveTo>
                    <a:pt x="4610" y="0"/>
                  </a:moveTo>
                  <a:cubicBezTo>
                    <a:pt x="4600" y="0"/>
                    <a:pt x="4588" y="3"/>
                    <a:pt x="4577" y="8"/>
                  </a:cubicBezTo>
                  <a:lnTo>
                    <a:pt x="1" y="2269"/>
                  </a:lnTo>
                  <a:lnTo>
                    <a:pt x="1" y="15064"/>
                  </a:lnTo>
                  <a:lnTo>
                    <a:pt x="4635" y="13406"/>
                  </a:lnTo>
                  <a:cubicBezTo>
                    <a:pt x="4673" y="13391"/>
                    <a:pt x="4694" y="13348"/>
                    <a:pt x="4680" y="13309"/>
                  </a:cubicBezTo>
                  <a:cubicBezTo>
                    <a:pt x="4669" y="13278"/>
                    <a:pt x="4640" y="13259"/>
                    <a:pt x="4609" y="13259"/>
                  </a:cubicBezTo>
                  <a:cubicBezTo>
                    <a:pt x="4600" y="13259"/>
                    <a:pt x="4592" y="13260"/>
                    <a:pt x="4583" y="13263"/>
                  </a:cubicBezTo>
                  <a:lnTo>
                    <a:pt x="150" y="14849"/>
                  </a:lnTo>
                  <a:lnTo>
                    <a:pt x="150" y="2363"/>
                  </a:lnTo>
                  <a:lnTo>
                    <a:pt x="4643" y="143"/>
                  </a:lnTo>
                  <a:cubicBezTo>
                    <a:pt x="4717" y="103"/>
                    <a:pt x="4679" y="0"/>
                    <a:pt x="4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1" name="Google Shape;13141;p62"/>
            <p:cNvSpPr/>
            <p:nvPr/>
          </p:nvSpPr>
          <p:spPr>
            <a:xfrm>
              <a:off x="1275075" y="2665725"/>
              <a:ext cx="130000" cy="361500"/>
            </a:xfrm>
            <a:custGeom>
              <a:avLst/>
              <a:gdLst/>
              <a:ahLst/>
              <a:cxnLst/>
              <a:rect l="l" t="t" r="r" b="b"/>
              <a:pathLst>
                <a:path w="5200" h="14460" extrusionOk="0">
                  <a:moveTo>
                    <a:pt x="5048" y="223"/>
                  </a:moveTo>
                  <a:lnTo>
                    <a:pt x="5048" y="12614"/>
                  </a:lnTo>
                  <a:lnTo>
                    <a:pt x="151" y="14250"/>
                  </a:lnTo>
                  <a:lnTo>
                    <a:pt x="151" y="2189"/>
                  </a:lnTo>
                  <a:lnTo>
                    <a:pt x="5048" y="223"/>
                  </a:lnTo>
                  <a:close/>
                  <a:moveTo>
                    <a:pt x="5200" y="1"/>
                  </a:moveTo>
                  <a:lnTo>
                    <a:pt x="0" y="2087"/>
                  </a:lnTo>
                  <a:lnTo>
                    <a:pt x="0" y="14460"/>
                  </a:lnTo>
                  <a:lnTo>
                    <a:pt x="5148" y="12739"/>
                  </a:lnTo>
                  <a:lnTo>
                    <a:pt x="5200" y="12722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2" name="Google Shape;13142;p62"/>
            <p:cNvSpPr/>
            <p:nvPr/>
          </p:nvSpPr>
          <p:spPr>
            <a:xfrm>
              <a:off x="1297375" y="2708350"/>
              <a:ext cx="3775" cy="311450"/>
            </a:xfrm>
            <a:custGeom>
              <a:avLst/>
              <a:gdLst/>
              <a:ahLst/>
              <a:cxnLst/>
              <a:rect l="l" t="t" r="r" b="b"/>
              <a:pathLst>
                <a:path w="151" h="12458" extrusionOk="0">
                  <a:moveTo>
                    <a:pt x="75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2382"/>
                  </a:lnTo>
                  <a:cubicBezTo>
                    <a:pt x="0" y="12423"/>
                    <a:pt x="35" y="12457"/>
                    <a:pt x="75" y="12457"/>
                  </a:cubicBezTo>
                  <a:cubicBezTo>
                    <a:pt x="116" y="12457"/>
                    <a:pt x="151" y="12423"/>
                    <a:pt x="151" y="12382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3" name="Google Shape;13143;p62"/>
            <p:cNvSpPr/>
            <p:nvPr/>
          </p:nvSpPr>
          <p:spPr>
            <a:xfrm>
              <a:off x="1866800" y="2398300"/>
              <a:ext cx="119875" cy="407675"/>
            </a:xfrm>
            <a:custGeom>
              <a:avLst/>
              <a:gdLst/>
              <a:ahLst/>
              <a:cxnLst/>
              <a:rect l="l" t="t" r="r" b="b"/>
              <a:pathLst>
                <a:path w="4795" h="16307" extrusionOk="0">
                  <a:moveTo>
                    <a:pt x="4683" y="0"/>
                  </a:moveTo>
                  <a:cubicBezTo>
                    <a:pt x="4672" y="0"/>
                    <a:pt x="4660" y="3"/>
                    <a:pt x="4649" y="9"/>
                  </a:cubicBezTo>
                  <a:lnTo>
                    <a:pt x="42" y="2384"/>
                  </a:lnTo>
                  <a:lnTo>
                    <a:pt x="1" y="2406"/>
                  </a:lnTo>
                  <a:lnTo>
                    <a:pt x="1" y="16307"/>
                  </a:lnTo>
                  <a:lnTo>
                    <a:pt x="4711" y="14462"/>
                  </a:lnTo>
                  <a:cubicBezTo>
                    <a:pt x="4794" y="14430"/>
                    <a:pt x="4760" y="14316"/>
                    <a:pt x="4686" y="14316"/>
                  </a:cubicBezTo>
                  <a:cubicBezTo>
                    <a:pt x="4677" y="14316"/>
                    <a:pt x="4666" y="14318"/>
                    <a:pt x="4656" y="14322"/>
                  </a:cubicBezTo>
                  <a:lnTo>
                    <a:pt x="151" y="16085"/>
                  </a:lnTo>
                  <a:lnTo>
                    <a:pt x="151" y="2498"/>
                  </a:lnTo>
                  <a:lnTo>
                    <a:pt x="4718" y="144"/>
                  </a:lnTo>
                  <a:cubicBezTo>
                    <a:pt x="4755" y="124"/>
                    <a:pt x="4769" y="79"/>
                    <a:pt x="4751" y="42"/>
                  </a:cubicBezTo>
                  <a:cubicBezTo>
                    <a:pt x="4738" y="16"/>
                    <a:pt x="4711" y="0"/>
                    <a:pt x="46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4" name="Google Shape;13144;p62"/>
            <p:cNvSpPr/>
            <p:nvPr/>
          </p:nvSpPr>
          <p:spPr>
            <a:xfrm>
              <a:off x="1720475" y="2467650"/>
              <a:ext cx="123100" cy="386850"/>
            </a:xfrm>
            <a:custGeom>
              <a:avLst/>
              <a:gdLst/>
              <a:ahLst/>
              <a:cxnLst/>
              <a:rect l="l" t="t" r="r" b="b"/>
              <a:pathLst>
                <a:path w="4924" h="15474" extrusionOk="0">
                  <a:moveTo>
                    <a:pt x="4773" y="242"/>
                  </a:moveTo>
                  <a:lnTo>
                    <a:pt x="4773" y="13747"/>
                  </a:lnTo>
                  <a:lnTo>
                    <a:pt x="151" y="15265"/>
                  </a:lnTo>
                  <a:lnTo>
                    <a:pt x="151" y="2525"/>
                  </a:lnTo>
                  <a:lnTo>
                    <a:pt x="4773" y="242"/>
                  </a:lnTo>
                  <a:close/>
                  <a:moveTo>
                    <a:pt x="4924" y="0"/>
                  </a:moveTo>
                  <a:lnTo>
                    <a:pt x="41" y="2410"/>
                  </a:lnTo>
                  <a:lnTo>
                    <a:pt x="0" y="2430"/>
                  </a:lnTo>
                  <a:lnTo>
                    <a:pt x="0" y="15474"/>
                  </a:lnTo>
                  <a:lnTo>
                    <a:pt x="4872" y="13872"/>
                  </a:lnTo>
                  <a:lnTo>
                    <a:pt x="4924" y="13855"/>
                  </a:lnTo>
                  <a:lnTo>
                    <a:pt x="49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5" name="Google Shape;13145;p62"/>
            <p:cNvSpPr/>
            <p:nvPr/>
          </p:nvSpPr>
          <p:spPr>
            <a:xfrm>
              <a:off x="1739075" y="2518525"/>
              <a:ext cx="3775" cy="328975"/>
            </a:xfrm>
            <a:custGeom>
              <a:avLst/>
              <a:gdLst/>
              <a:ahLst/>
              <a:cxnLst/>
              <a:rect l="l" t="t" r="r" b="b"/>
              <a:pathLst>
                <a:path w="151" h="13159" extrusionOk="0">
                  <a:moveTo>
                    <a:pt x="76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3083"/>
                  </a:lnTo>
                  <a:cubicBezTo>
                    <a:pt x="0" y="13124"/>
                    <a:pt x="33" y="13159"/>
                    <a:pt x="76" y="13159"/>
                  </a:cubicBezTo>
                  <a:cubicBezTo>
                    <a:pt x="117" y="13159"/>
                    <a:pt x="151" y="13124"/>
                    <a:pt x="151" y="13083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6" name="Google Shape;13146;p62"/>
            <p:cNvSpPr/>
            <p:nvPr/>
          </p:nvSpPr>
          <p:spPr>
            <a:xfrm>
              <a:off x="1888575" y="2446275"/>
              <a:ext cx="4175" cy="350300"/>
            </a:xfrm>
            <a:custGeom>
              <a:avLst/>
              <a:gdLst/>
              <a:ahLst/>
              <a:cxnLst/>
              <a:rect l="l" t="t" r="r" b="b"/>
              <a:pathLst>
                <a:path w="167" h="14012" extrusionOk="0">
                  <a:moveTo>
                    <a:pt x="92" y="0"/>
                  </a:moveTo>
                  <a:cubicBezTo>
                    <a:pt x="49" y="0"/>
                    <a:pt x="16" y="35"/>
                    <a:pt x="16" y="76"/>
                  </a:cubicBezTo>
                  <a:lnTo>
                    <a:pt x="0" y="13936"/>
                  </a:lnTo>
                  <a:cubicBezTo>
                    <a:pt x="0" y="13977"/>
                    <a:pt x="35" y="14011"/>
                    <a:pt x="76" y="14011"/>
                  </a:cubicBezTo>
                  <a:cubicBezTo>
                    <a:pt x="118" y="14011"/>
                    <a:pt x="151" y="13977"/>
                    <a:pt x="151" y="13936"/>
                  </a:cubicBezTo>
                  <a:lnTo>
                    <a:pt x="167" y="76"/>
                  </a:lnTo>
                  <a:cubicBezTo>
                    <a:pt x="167" y="33"/>
                    <a:pt x="133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7" name="Google Shape;13147;p62"/>
            <p:cNvSpPr/>
            <p:nvPr/>
          </p:nvSpPr>
          <p:spPr>
            <a:xfrm>
              <a:off x="2118150" y="2264125"/>
              <a:ext cx="159700" cy="440450"/>
            </a:xfrm>
            <a:custGeom>
              <a:avLst/>
              <a:gdLst/>
              <a:ahLst/>
              <a:cxnLst/>
              <a:rect l="l" t="t" r="r" b="b"/>
              <a:pathLst>
                <a:path w="6388" h="17618" extrusionOk="0">
                  <a:moveTo>
                    <a:pt x="5921" y="241"/>
                  </a:moveTo>
                  <a:lnTo>
                    <a:pt x="6234" y="14789"/>
                  </a:lnTo>
                  <a:lnTo>
                    <a:pt x="151" y="17389"/>
                  </a:lnTo>
                  <a:lnTo>
                    <a:pt x="151" y="3107"/>
                  </a:lnTo>
                  <a:lnTo>
                    <a:pt x="5921" y="241"/>
                  </a:lnTo>
                  <a:close/>
                  <a:moveTo>
                    <a:pt x="6066" y="1"/>
                  </a:moveTo>
                  <a:lnTo>
                    <a:pt x="41" y="2994"/>
                  </a:lnTo>
                  <a:lnTo>
                    <a:pt x="0" y="3015"/>
                  </a:lnTo>
                  <a:lnTo>
                    <a:pt x="0" y="17617"/>
                  </a:lnTo>
                  <a:lnTo>
                    <a:pt x="6340" y="14908"/>
                  </a:lnTo>
                  <a:lnTo>
                    <a:pt x="6387" y="14888"/>
                  </a:lnTo>
                  <a:lnTo>
                    <a:pt x="60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8" name="Google Shape;13148;p62"/>
            <p:cNvSpPr/>
            <p:nvPr/>
          </p:nvSpPr>
          <p:spPr>
            <a:xfrm>
              <a:off x="2304250" y="2163650"/>
              <a:ext cx="168150" cy="462350"/>
            </a:xfrm>
            <a:custGeom>
              <a:avLst/>
              <a:gdLst/>
              <a:ahLst/>
              <a:cxnLst/>
              <a:rect l="l" t="t" r="r" b="b"/>
              <a:pathLst>
                <a:path w="6726" h="18494" extrusionOk="0">
                  <a:moveTo>
                    <a:pt x="6615" y="1"/>
                  </a:moveTo>
                  <a:cubicBezTo>
                    <a:pt x="6604" y="1"/>
                    <a:pt x="6592" y="3"/>
                    <a:pt x="6579" y="10"/>
                  </a:cubicBezTo>
                  <a:lnTo>
                    <a:pt x="0" y="3321"/>
                  </a:lnTo>
                  <a:lnTo>
                    <a:pt x="0" y="18493"/>
                  </a:lnTo>
                  <a:lnTo>
                    <a:pt x="6641" y="15927"/>
                  </a:lnTo>
                  <a:cubicBezTo>
                    <a:pt x="6724" y="15896"/>
                    <a:pt x="6691" y="15781"/>
                    <a:pt x="6617" y="15781"/>
                  </a:cubicBezTo>
                  <a:cubicBezTo>
                    <a:pt x="6608" y="15781"/>
                    <a:pt x="6598" y="15783"/>
                    <a:pt x="6587" y="15787"/>
                  </a:cubicBezTo>
                  <a:lnTo>
                    <a:pt x="151" y="18274"/>
                  </a:lnTo>
                  <a:lnTo>
                    <a:pt x="151" y="3415"/>
                  </a:lnTo>
                  <a:lnTo>
                    <a:pt x="6648" y="145"/>
                  </a:lnTo>
                  <a:cubicBezTo>
                    <a:pt x="6725" y="106"/>
                    <a:pt x="6685" y="1"/>
                    <a:pt x="6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9" name="Google Shape;13149;p62"/>
            <p:cNvSpPr/>
            <p:nvPr/>
          </p:nvSpPr>
          <p:spPr>
            <a:xfrm>
              <a:off x="2136250" y="2329775"/>
              <a:ext cx="3775" cy="363775"/>
            </a:xfrm>
            <a:custGeom>
              <a:avLst/>
              <a:gdLst/>
              <a:ahLst/>
              <a:cxnLst/>
              <a:rect l="l" t="t" r="r" b="b"/>
              <a:pathLst>
                <a:path w="151" h="14551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4475"/>
                  </a:lnTo>
                  <a:cubicBezTo>
                    <a:pt x="0" y="14516"/>
                    <a:pt x="33" y="14550"/>
                    <a:pt x="76" y="14550"/>
                  </a:cubicBezTo>
                  <a:cubicBezTo>
                    <a:pt x="117" y="14550"/>
                    <a:pt x="151" y="14516"/>
                    <a:pt x="151" y="14475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0" name="Google Shape;13150;p62"/>
            <p:cNvSpPr/>
            <p:nvPr/>
          </p:nvSpPr>
          <p:spPr>
            <a:xfrm>
              <a:off x="2324625" y="2235700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0"/>
                  </a:moveTo>
                  <a:cubicBezTo>
                    <a:pt x="38" y="0"/>
                    <a:pt x="1" y="25"/>
                    <a:pt x="1" y="76"/>
                  </a:cubicBezTo>
                  <a:lnTo>
                    <a:pt x="1" y="15133"/>
                  </a:lnTo>
                  <a:cubicBezTo>
                    <a:pt x="1" y="15174"/>
                    <a:pt x="34" y="15207"/>
                    <a:pt x="76" y="15208"/>
                  </a:cubicBezTo>
                  <a:cubicBezTo>
                    <a:pt x="117" y="15207"/>
                    <a:pt x="151" y="15174"/>
                    <a:pt x="151" y="15133"/>
                  </a:cubicBezTo>
                  <a:lnTo>
                    <a:pt x="151" y="76"/>
                  </a:lnTo>
                  <a:cubicBezTo>
                    <a:pt x="151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1" name="Google Shape;13151;p62"/>
            <p:cNvSpPr/>
            <p:nvPr/>
          </p:nvSpPr>
          <p:spPr>
            <a:xfrm>
              <a:off x="2623975" y="2009725"/>
              <a:ext cx="153325" cy="489200"/>
            </a:xfrm>
            <a:custGeom>
              <a:avLst/>
              <a:gdLst/>
              <a:ahLst/>
              <a:cxnLst/>
              <a:rect l="l" t="t" r="r" b="b"/>
              <a:pathLst>
                <a:path w="6133" h="19568" extrusionOk="0">
                  <a:moveTo>
                    <a:pt x="5981" y="249"/>
                  </a:moveTo>
                  <a:lnTo>
                    <a:pt x="5981" y="16855"/>
                  </a:lnTo>
                  <a:lnTo>
                    <a:pt x="151" y="19339"/>
                  </a:lnTo>
                  <a:lnTo>
                    <a:pt x="151" y="3273"/>
                  </a:lnTo>
                  <a:lnTo>
                    <a:pt x="5981" y="249"/>
                  </a:lnTo>
                  <a:close/>
                  <a:moveTo>
                    <a:pt x="6132" y="0"/>
                  </a:moveTo>
                  <a:lnTo>
                    <a:pt x="0" y="3182"/>
                  </a:lnTo>
                  <a:lnTo>
                    <a:pt x="0" y="19567"/>
                  </a:lnTo>
                  <a:lnTo>
                    <a:pt x="6132" y="16954"/>
                  </a:lnTo>
                  <a:lnTo>
                    <a:pt x="6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2" name="Google Shape;13152;p62"/>
            <p:cNvSpPr/>
            <p:nvPr/>
          </p:nvSpPr>
          <p:spPr>
            <a:xfrm>
              <a:off x="2819650" y="1881125"/>
              <a:ext cx="186725" cy="533075"/>
            </a:xfrm>
            <a:custGeom>
              <a:avLst/>
              <a:gdLst/>
              <a:ahLst/>
              <a:cxnLst/>
              <a:rect l="l" t="t" r="r" b="b"/>
              <a:pathLst>
                <a:path w="7469" h="21323" extrusionOk="0">
                  <a:moveTo>
                    <a:pt x="7318" y="257"/>
                  </a:moveTo>
                  <a:lnTo>
                    <a:pt x="7318" y="17852"/>
                  </a:lnTo>
                  <a:lnTo>
                    <a:pt x="151" y="21088"/>
                  </a:lnTo>
                  <a:lnTo>
                    <a:pt x="151" y="4262"/>
                  </a:lnTo>
                  <a:lnTo>
                    <a:pt x="7318" y="257"/>
                  </a:lnTo>
                  <a:close/>
                  <a:moveTo>
                    <a:pt x="7468" y="1"/>
                  </a:moveTo>
                  <a:lnTo>
                    <a:pt x="0" y="4173"/>
                  </a:lnTo>
                  <a:lnTo>
                    <a:pt x="0" y="21322"/>
                  </a:lnTo>
                  <a:lnTo>
                    <a:pt x="7423" y="17970"/>
                  </a:lnTo>
                  <a:lnTo>
                    <a:pt x="7468" y="17950"/>
                  </a:lnTo>
                  <a:lnTo>
                    <a:pt x="74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3" name="Google Shape;13153;p62"/>
            <p:cNvSpPr/>
            <p:nvPr/>
          </p:nvSpPr>
          <p:spPr>
            <a:xfrm>
              <a:off x="2642100" y="2079125"/>
              <a:ext cx="3800" cy="414075"/>
            </a:xfrm>
            <a:custGeom>
              <a:avLst/>
              <a:gdLst/>
              <a:ahLst/>
              <a:cxnLst/>
              <a:rect l="l" t="t" r="r" b="b"/>
              <a:pathLst>
                <a:path w="152" h="16563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6489"/>
                  </a:lnTo>
                  <a:cubicBezTo>
                    <a:pt x="0" y="16530"/>
                    <a:pt x="33" y="16563"/>
                    <a:pt x="74" y="16563"/>
                  </a:cubicBezTo>
                  <a:cubicBezTo>
                    <a:pt x="117" y="16563"/>
                    <a:pt x="150" y="16530"/>
                    <a:pt x="151" y="16489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4" name="Google Shape;13154;p62"/>
            <p:cNvSpPr/>
            <p:nvPr/>
          </p:nvSpPr>
          <p:spPr>
            <a:xfrm>
              <a:off x="2835600" y="1975725"/>
              <a:ext cx="3775" cy="428150"/>
            </a:xfrm>
            <a:custGeom>
              <a:avLst/>
              <a:gdLst/>
              <a:ahLst/>
              <a:cxnLst/>
              <a:rect l="l" t="t" r="r" b="b"/>
              <a:pathLst>
                <a:path w="151" h="17126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7051"/>
                  </a:lnTo>
                  <a:cubicBezTo>
                    <a:pt x="0" y="17091"/>
                    <a:pt x="33" y="17126"/>
                    <a:pt x="76" y="17126"/>
                  </a:cubicBezTo>
                  <a:cubicBezTo>
                    <a:pt x="117" y="17126"/>
                    <a:pt x="150" y="17091"/>
                    <a:pt x="150" y="17051"/>
                  </a:cubicBezTo>
                  <a:lnTo>
                    <a:pt x="150" y="76"/>
                  </a:lnTo>
                  <a:cubicBezTo>
                    <a:pt x="150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5" name="Google Shape;13155;p62"/>
            <p:cNvSpPr/>
            <p:nvPr/>
          </p:nvSpPr>
          <p:spPr>
            <a:xfrm>
              <a:off x="1472325" y="3098050"/>
              <a:ext cx="118025" cy="358525"/>
            </a:xfrm>
            <a:custGeom>
              <a:avLst/>
              <a:gdLst/>
              <a:ahLst/>
              <a:cxnLst/>
              <a:rect l="l" t="t" r="r" b="b"/>
              <a:pathLst>
                <a:path w="4721" h="14341" extrusionOk="0">
                  <a:moveTo>
                    <a:pt x="4613" y="0"/>
                  </a:moveTo>
                  <a:cubicBezTo>
                    <a:pt x="4604" y="0"/>
                    <a:pt x="4595" y="2"/>
                    <a:pt x="4586" y="5"/>
                  </a:cubicBezTo>
                  <a:lnTo>
                    <a:pt x="1" y="1553"/>
                  </a:lnTo>
                  <a:lnTo>
                    <a:pt x="1" y="14341"/>
                  </a:lnTo>
                  <a:lnTo>
                    <a:pt x="4624" y="13411"/>
                  </a:lnTo>
                  <a:cubicBezTo>
                    <a:pt x="4665" y="13403"/>
                    <a:pt x="4692" y="13363"/>
                    <a:pt x="4684" y="13322"/>
                  </a:cubicBezTo>
                  <a:cubicBezTo>
                    <a:pt x="4677" y="13286"/>
                    <a:pt x="4646" y="13261"/>
                    <a:pt x="4611" y="13261"/>
                  </a:cubicBezTo>
                  <a:cubicBezTo>
                    <a:pt x="4606" y="13261"/>
                    <a:pt x="4600" y="13261"/>
                    <a:pt x="4595" y="13263"/>
                  </a:cubicBezTo>
                  <a:lnTo>
                    <a:pt x="152" y="14157"/>
                  </a:lnTo>
                  <a:lnTo>
                    <a:pt x="152" y="1662"/>
                  </a:lnTo>
                  <a:lnTo>
                    <a:pt x="4635" y="148"/>
                  </a:lnTo>
                  <a:cubicBezTo>
                    <a:pt x="4720" y="119"/>
                    <a:pt x="4689" y="0"/>
                    <a:pt x="46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6" name="Google Shape;13156;p62"/>
            <p:cNvSpPr/>
            <p:nvPr/>
          </p:nvSpPr>
          <p:spPr>
            <a:xfrm>
              <a:off x="1275075" y="3151250"/>
              <a:ext cx="130000" cy="341000"/>
            </a:xfrm>
            <a:custGeom>
              <a:avLst/>
              <a:gdLst/>
              <a:ahLst/>
              <a:cxnLst/>
              <a:rect l="l" t="t" r="r" b="b"/>
              <a:pathLst>
                <a:path w="5200" h="13640" extrusionOk="0">
                  <a:moveTo>
                    <a:pt x="5048" y="192"/>
                  </a:moveTo>
                  <a:lnTo>
                    <a:pt x="5048" y="12588"/>
                  </a:lnTo>
                  <a:lnTo>
                    <a:pt x="151" y="13459"/>
                  </a:lnTo>
                  <a:lnTo>
                    <a:pt x="151" y="1391"/>
                  </a:lnTo>
                  <a:lnTo>
                    <a:pt x="5048" y="192"/>
                  </a:lnTo>
                  <a:close/>
                  <a:moveTo>
                    <a:pt x="5200" y="0"/>
                  </a:moveTo>
                  <a:lnTo>
                    <a:pt x="57" y="1259"/>
                  </a:lnTo>
                  <a:lnTo>
                    <a:pt x="0" y="1274"/>
                  </a:lnTo>
                  <a:lnTo>
                    <a:pt x="0" y="13640"/>
                  </a:lnTo>
                  <a:lnTo>
                    <a:pt x="5200" y="12715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7" name="Google Shape;13157;p62"/>
            <p:cNvSpPr/>
            <p:nvPr/>
          </p:nvSpPr>
          <p:spPr>
            <a:xfrm>
              <a:off x="1297375" y="3177200"/>
              <a:ext cx="3775" cy="311500"/>
            </a:xfrm>
            <a:custGeom>
              <a:avLst/>
              <a:gdLst/>
              <a:ahLst/>
              <a:cxnLst/>
              <a:rect l="l" t="t" r="r" b="b"/>
              <a:pathLst>
                <a:path w="151" h="12460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2382"/>
                  </a:lnTo>
                  <a:cubicBezTo>
                    <a:pt x="0" y="12425"/>
                    <a:pt x="35" y="12459"/>
                    <a:pt x="75" y="12459"/>
                  </a:cubicBezTo>
                  <a:cubicBezTo>
                    <a:pt x="116" y="12459"/>
                    <a:pt x="151" y="12425"/>
                    <a:pt x="151" y="12384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8" name="Google Shape;13158;p62"/>
            <p:cNvSpPr/>
            <p:nvPr/>
          </p:nvSpPr>
          <p:spPr>
            <a:xfrm>
              <a:off x="1866800" y="2974200"/>
              <a:ext cx="119850" cy="389300"/>
            </a:xfrm>
            <a:custGeom>
              <a:avLst/>
              <a:gdLst/>
              <a:ahLst/>
              <a:cxnLst/>
              <a:rect l="l" t="t" r="r" b="b"/>
              <a:pathLst>
                <a:path w="4794" h="15572" extrusionOk="0">
                  <a:moveTo>
                    <a:pt x="4686" y="0"/>
                  </a:moveTo>
                  <a:cubicBezTo>
                    <a:pt x="4677" y="0"/>
                    <a:pt x="4668" y="2"/>
                    <a:pt x="4658" y="5"/>
                  </a:cubicBezTo>
                  <a:lnTo>
                    <a:pt x="1" y="1679"/>
                  </a:lnTo>
                  <a:lnTo>
                    <a:pt x="1" y="15571"/>
                  </a:lnTo>
                  <a:lnTo>
                    <a:pt x="4700" y="14467"/>
                  </a:lnTo>
                  <a:cubicBezTo>
                    <a:pt x="4787" y="14442"/>
                    <a:pt x="4765" y="14318"/>
                    <a:pt x="4683" y="14318"/>
                  </a:cubicBezTo>
                  <a:cubicBezTo>
                    <a:pt x="4678" y="14318"/>
                    <a:pt x="4672" y="14319"/>
                    <a:pt x="4666" y="14320"/>
                  </a:cubicBezTo>
                  <a:lnTo>
                    <a:pt x="151" y="15381"/>
                  </a:lnTo>
                  <a:lnTo>
                    <a:pt x="151" y="1785"/>
                  </a:lnTo>
                  <a:lnTo>
                    <a:pt x="4710" y="148"/>
                  </a:lnTo>
                  <a:cubicBezTo>
                    <a:pt x="4794" y="117"/>
                    <a:pt x="4762" y="0"/>
                    <a:pt x="46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9" name="Google Shape;13159;p62"/>
            <p:cNvSpPr/>
            <p:nvPr/>
          </p:nvSpPr>
          <p:spPr>
            <a:xfrm>
              <a:off x="1720475" y="3021725"/>
              <a:ext cx="123075" cy="367450"/>
            </a:xfrm>
            <a:custGeom>
              <a:avLst/>
              <a:gdLst/>
              <a:ahLst/>
              <a:cxnLst/>
              <a:rect l="l" t="t" r="r" b="b"/>
              <a:pathLst>
                <a:path w="4923" h="14698" extrusionOk="0">
                  <a:moveTo>
                    <a:pt x="4773" y="211"/>
                  </a:moveTo>
                  <a:lnTo>
                    <a:pt x="4773" y="13722"/>
                  </a:lnTo>
                  <a:lnTo>
                    <a:pt x="151" y="14517"/>
                  </a:lnTo>
                  <a:lnTo>
                    <a:pt x="151" y="1770"/>
                  </a:lnTo>
                  <a:lnTo>
                    <a:pt x="4773" y="211"/>
                  </a:lnTo>
                  <a:close/>
                  <a:moveTo>
                    <a:pt x="4922" y="0"/>
                  </a:moveTo>
                  <a:lnTo>
                    <a:pt x="0" y="1661"/>
                  </a:lnTo>
                  <a:lnTo>
                    <a:pt x="0" y="14697"/>
                  </a:lnTo>
                  <a:lnTo>
                    <a:pt x="4922" y="13849"/>
                  </a:lnTo>
                  <a:lnTo>
                    <a:pt x="49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0" name="Google Shape;13160;p62"/>
            <p:cNvSpPr/>
            <p:nvPr/>
          </p:nvSpPr>
          <p:spPr>
            <a:xfrm>
              <a:off x="1739075" y="3056450"/>
              <a:ext cx="3775" cy="329025"/>
            </a:xfrm>
            <a:custGeom>
              <a:avLst/>
              <a:gdLst/>
              <a:ahLst/>
              <a:cxnLst/>
              <a:rect l="l" t="t" r="r" b="b"/>
              <a:pathLst>
                <a:path w="151" h="13161" extrusionOk="0">
                  <a:moveTo>
                    <a:pt x="76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3083"/>
                  </a:lnTo>
                  <a:cubicBezTo>
                    <a:pt x="0" y="13126"/>
                    <a:pt x="33" y="13160"/>
                    <a:pt x="76" y="13160"/>
                  </a:cubicBezTo>
                  <a:cubicBezTo>
                    <a:pt x="117" y="13160"/>
                    <a:pt x="151" y="13126"/>
                    <a:pt x="151" y="13085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1" name="Google Shape;13161;p62"/>
            <p:cNvSpPr/>
            <p:nvPr/>
          </p:nvSpPr>
          <p:spPr>
            <a:xfrm>
              <a:off x="1888575" y="3007650"/>
              <a:ext cx="4175" cy="350225"/>
            </a:xfrm>
            <a:custGeom>
              <a:avLst/>
              <a:gdLst/>
              <a:ahLst/>
              <a:cxnLst/>
              <a:rect l="l" t="t" r="r" b="b"/>
              <a:pathLst>
                <a:path w="167" h="14009" extrusionOk="0">
                  <a:moveTo>
                    <a:pt x="92" y="1"/>
                  </a:moveTo>
                  <a:cubicBezTo>
                    <a:pt x="49" y="1"/>
                    <a:pt x="16" y="35"/>
                    <a:pt x="16" y="76"/>
                  </a:cubicBezTo>
                  <a:lnTo>
                    <a:pt x="0" y="13933"/>
                  </a:lnTo>
                  <a:cubicBezTo>
                    <a:pt x="0" y="13974"/>
                    <a:pt x="35" y="14009"/>
                    <a:pt x="76" y="14009"/>
                  </a:cubicBezTo>
                  <a:cubicBezTo>
                    <a:pt x="118" y="14009"/>
                    <a:pt x="151" y="13974"/>
                    <a:pt x="151" y="13933"/>
                  </a:cubicBezTo>
                  <a:lnTo>
                    <a:pt x="167" y="76"/>
                  </a:lnTo>
                  <a:cubicBezTo>
                    <a:pt x="167" y="35"/>
                    <a:pt x="133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2" name="Google Shape;13162;p62"/>
            <p:cNvSpPr/>
            <p:nvPr/>
          </p:nvSpPr>
          <p:spPr>
            <a:xfrm>
              <a:off x="2118150" y="2884875"/>
              <a:ext cx="159700" cy="416525"/>
            </a:xfrm>
            <a:custGeom>
              <a:avLst/>
              <a:gdLst/>
              <a:ahLst/>
              <a:cxnLst/>
              <a:rect l="l" t="t" r="r" b="b"/>
              <a:pathLst>
                <a:path w="6388" h="16661" extrusionOk="0">
                  <a:moveTo>
                    <a:pt x="5921" y="209"/>
                  </a:moveTo>
                  <a:lnTo>
                    <a:pt x="6234" y="14815"/>
                  </a:lnTo>
                  <a:lnTo>
                    <a:pt x="151" y="16462"/>
                  </a:lnTo>
                  <a:lnTo>
                    <a:pt x="151" y="2174"/>
                  </a:lnTo>
                  <a:lnTo>
                    <a:pt x="5921" y="209"/>
                  </a:lnTo>
                  <a:close/>
                  <a:moveTo>
                    <a:pt x="6066" y="0"/>
                  </a:moveTo>
                  <a:lnTo>
                    <a:pt x="52" y="2048"/>
                  </a:lnTo>
                  <a:lnTo>
                    <a:pt x="0" y="2066"/>
                  </a:lnTo>
                  <a:lnTo>
                    <a:pt x="0" y="16660"/>
                  </a:lnTo>
                  <a:lnTo>
                    <a:pt x="6387" y="14928"/>
                  </a:lnTo>
                  <a:lnTo>
                    <a:pt x="60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3" name="Google Shape;13163;p62"/>
            <p:cNvSpPr/>
            <p:nvPr/>
          </p:nvSpPr>
          <p:spPr>
            <a:xfrm>
              <a:off x="2304250" y="2815550"/>
              <a:ext cx="168025" cy="436400"/>
            </a:xfrm>
            <a:custGeom>
              <a:avLst/>
              <a:gdLst/>
              <a:ahLst/>
              <a:cxnLst/>
              <a:rect l="l" t="t" r="r" b="b"/>
              <a:pathLst>
                <a:path w="6721" h="17456" extrusionOk="0">
                  <a:moveTo>
                    <a:pt x="6615" y="1"/>
                  </a:moveTo>
                  <a:cubicBezTo>
                    <a:pt x="6607" y="1"/>
                    <a:pt x="6599" y="2"/>
                    <a:pt x="6590" y="5"/>
                  </a:cubicBezTo>
                  <a:lnTo>
                    <a:pt x="0" y="2291"/>
                  </a:lnTo>
                  <a:lnTo>
                    <a:pt x="0" y="17455"/>
                  </a:lnTo>
                  <a:lnTo>
                    <a:pt x="6631" y="15929"/>
                  </a:lnTo>
                  <a:cubicBezTo>
                    <a:pt x="6671" y="15920"/>
                    <a:pt x="6697" y="15879"/>
                    <a:pt x="6687" y="15838"/>
                  </a:cubicBezTo>
                  <a:cubicBezTo>
                    <a:pt x="6680" y="15804"/>
                    <a:pt x="6649" y="15780"/>
                    <a:pt x="6616" y="15780"/>
                  </a:cubicBezTo>
                  <a:cubicBezTo>
                    <a:pt x="6610" y="15780"/>
                    <a:pt x="6604" y="15781"/>
                    <a:pt x="6598" y="15783"/>
                  </a:cubicBezTo>
                  <a:lnTo>
                    <a:pt x="151" y="17265"/>
                  </a:lnTo>
                  <a:lnTo>
                    <a:pt x="151" y="2398"/>
                  </a:lnTo>
                  <a:lnTo>
                    <a:pt x="6638" y="148"/>
                  </a:lnTo>
                  <a:cubicBezTo>
                    <a:pt x="6721" y="116"/>
                    <a:pt x="6690" y="1"/>
                    <a:pt x="6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4" name="Google Shape;13164;p62"/>
            <p:cNvSpPr/>
            <p:nvPr/>
          </p:nvSpPr>
          <p:spPr>
            <a:xfrm>
              <a:off x="2136250" y="2929800"/>
              <a:ext cx="3775" cy="363775"/>
            </a:xfrm>
            <a:custGeom>
              <a:avLst/>
              <a:gdLst/>
              <a:ahLst/>
              <a:cxnLst/>
              <a:rect l="l" t="t" r="r" b="b"/>
              <a:pathLst>
                <a:path w="151" h="14551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4475"/>
                  </a:lnTo>
                  <a:cubicBezTo>
                    <a:pt x="0" y="14517"/>
                    <a:pt x="33" y="14550"/>
                    <a:pt x="76" y="14550"/>
                  </a:cubicBezTo>
                  <a:cubicBezTo>
                    <a:pt x="117" y="14550"/>
                    <a:pt x="151" y="14517"/>
                    <a:pt x="151" y="14475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5" name="Google Shape;13165;p62"/>
            <p:cNvSpPr/>
            <p:nvPr/>
          </p:nvSpPr>
          <p:spPr>
            <a:xfrm>
              <a:off x="2324625" y="2865175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1"/>
                  </a:moveTo>
                  <a:cubicBezTo>
                    <a:pt x="38" y="1"/>
                    <a:pt x="1" y="26"/>
                    <a:pt x="1" y="76"/>
                  </a:cubicBezTo>
                  <a:lnTo>
                    <a:pt x="1" y="15134"/>
                  </a:lnTo>
                  <a:cubicBezTo>
                    <a:pt x="1" y="15174"/>
                    <a:pt x="34" y="15209"/>
                    <a:pt x="76" y="15209"/>
                  </a:cubicBezTo>
                  <a:cubicBezTo>
                    <a:pt x="117" y="15209"/>
                    <a:pt x="151" y="15174"/>
                    <a:pt x="151" y="15134"/>
                  </a:cubicBezTo>
                  <a:lnTo>
                    <a:pt x="151" y="76"/>
                  </a:lnTo>
                  <a:cubicBezTo>
                    <a:pt x="151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6" name="Google Shape;13166;p62"/>
            <p:cNvSpPr/>
            <p:nvPr/>
          </p:nvSpPr>
          <p:spPr>
            <a:xfrm>
              <a:off x="2623975" y="2709825"/>
              <a:ext cx="153325" cy="465000"/>
            </a:xfrm>
            <a:custGeom>
              <a:avLst/>
              <a:gdLst/>
              <a:ahLst/>
              <a:cxnLst/>
              <a:rect l="l" t="t" r="r" b="b"/>
              <a:pathLst>
                <a:path w="6133" h="18600" extrusionOk="0">
                  <a:moveTo>
                    <a:pt x="5981" y="215"/>
                  </a:moveTo>
                  <a:lnTo>
                    <a:pt x="5981" y="16830"/>
                  </a:lnTo>
                  <a:lnTo>
                    <a:pt x="151" y="18402"/>
                  </a:lnTo>
                  <a:lnTo>
                    <a:pt x="151" y="2329"/>
                  </a:lnTo>
                  <a:lnTo>
                    <a:pt x="5981" y="215"/>
                  </a:lnTo>
                  <a:close/>
                  <a:moveTo>
                    <a:pt x="6132" y="1"/>
                  </a:moveTo>
                  <a:lnTo>
                    <a:pt x="0" y="2223"/>
                  </a:lnTo>
                  <a:lnTo>
                    <a:pt x="0" y="18599"/>
                  </a:lnTo>
                  <a:lnTo>
                    <a:pt x="6132" y="16946"/>
                  </a:lnTo>
                  <a:lnTo>
                    <a:pt x="6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7" name="Google Shape;13167;p62"/>
            <p:cNvSpPr/>
            <p:nvPr/>
          </p:nvSpPr>
          <p:spPr>
            <a:xfrm>
              <a:off x="2819650" y="2617050"/>
              <a:ext cx="186725" cy="503650"/>
            </a:xfrm>
            <a:custGeom>
              <a:avLst/>
              <a:gdLst/>
              <a:ahLst/>
              <a:cxnLst/>
              <a:rect l="l" t="t" r="r" b="b"/>
              <a:pathLst>
                <a:path w="7469" h="20146" extrusionOk="0">
                  <a:moveTo>
                    <a:pt x="7318" y="224"/>
                  </a:moveTo>
                  <a:lnTo>
                    <a:pt x="7318" y="17830"/>
                  </a:lnTo>
                  <a:lnTo>
                    <a:pt x="151" y="19944"/>
                  </a:lnTo>
                  <a:lnTo>
                    <a:pt x="151" y="3107"/>
                  </a:lnTo>
                  <a:lnTo>
                    <a:pt x="7318" y="224"/>
                  </a:lnTo>
                  <a:close/>
                  <a:moveTo>
                    <a:pt x="7468" y="0"/>
                  </a:moveTo>
                  <a:lnTo>
                    <a:pt x="47" y="2986"/>
                  </a:lnTo>
                  <a:lnTo>
                    <a:pt x="0" y="3005"/>
                  </a:lnTo>
                  <a:lnTo>
                    <a:pt x="0" y="20146"/>
                  </a:lnTo>
                  <a:lnTo>
                    <a:pt x="7414" y="17958"/>
                  </a:lnTo>
                  <a:lnTo>
                    <a:pt x="7468" y="17942"/>
                  </a:lnTo>
                  <a:lnTo>
                    <a:pt x="74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8" name="Google Shape;13168;p62"/>
            <p:cNvSpPr/>
            <p:nvPr/>
          </p:nvSpPr>
          <p:spPr>
            <a:xfrm>
              <a:off x="2642075" y="2758250"/>
              <a:ext cx="3775" cy="414100"/>
            </a:xfrm>
            <a:custGeom>
              <a:avLst/>
              <a:gdLst/>
              <a:ahLst/>
              <a:cxnLst/>
              <a:rect l="l" t="t" r="r" b="b"/>
              <a:pathLst>
                <a:path w="151" h="16564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6488"/>
                  </a:lnTo>
                  <a:cubicBezTo>
                    <a:pt x="0" y="16529"/>
                    <a:pt x="34" y="16563"/>
                    <a:pt x="75" y="16563"/>
                  </a:cubicBezTo>
                  <a:cubicBezTo>
                    <a:pt x="118" y="16563"/>
                    <a:pt x="151" y="16529"/>
                    <a:pt x="151" y="16488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9" name="Google Shape;13169;p62"/>
            <p:cNvSpPr/>
            <p:nvPr/>
          </p:nvSpPr>
          <p:spPr>
            <a:xfrm>
              <a:off x="2835600" y="2685150"/>
              <a:ext cx="3775" cy="428125"/>
            </a:xfrm>
            <a:custGeom>
              <a:avLst/>
              <a:gdLst/>
              <a:ahLst/>
              <a:cxnLst/>
              <a:rect l="l" t="t" r="r" b="b"/>
              <a:pathLst>
                <a:path w="151" h="17125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7049"/>
                  </a:lnTo>
                  <a:cubicBezTo>
                    <a:pt x="0" y="17090"/>
                    <a:pt x="33" y="17125"/>
                    <a:pt x="76" y="17125"/>
                  </a:cubicBezTo>
                  <a:cubicBezTo>
                    <a:pt x="117" y="17125"/>
                    <a:pt x="150" y="17090"/>
                    <a:pt x="150" y="17049"/>
                  </a:cubicBezTo>
                  <a:lnTo>
                    <a:pt x="150" y="76"/>
                  </a:lnTo>
                  <a:cubicBezTo>
                    <a:pt x="150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0" name="Google Shape;13170;p62"/>
            <p:cNvSpPr/>
            <p:nvPr/>
          </p:nvSpPr>
          <p:spPr>
            <a:xfrm>
              <a:off x="1472325" y="3563175"/>
              <a:ext cx="117425" cy="356175"/>
            </a:xfrm>
            <a:custGeom>
              <a:avLst/>
              <a:gdLst/>
              <a:ahLst/>
              <a:cxnLst/>
              <a:rect l="l" t="t" r="r" b="b"/>
              <a:pathLst>
                <a:path w="4697" h="14247" extrusionOk="0">
                  <a:moveTo>
                    <a:pt x="4613" y="0"/>
                  </a:moveTo>
                  <a:cubicBezTo>
                    <a:pt x="4605" y="0"/>
                    <a:pt x="4596" y="2"/>
                    <a:pt x="4587" y="5"/>
                  </a:cubicBezTo>
                  <a:lnTo>
                    <a:pt x="54" y="1444"/>
                  </a:lnTo>
                  <a:lnTo>
                    <a:pt x="1" y="1461"/>
                  </a:lnTo>
                  <a:lnTo>
                    <a:pt x="1" y="14247"/>
                  </a:lnTo>
                  <a:lnTo>
                    <a:pt x="4623" y="13411"/>
                  </a:lnTo>
                  <a:cubicBezTo>
                    <a:pt x="4666" y="13405"/>
                    <a:pt x="4695" y="13364"/>
                    <a:pt x="4688" y="13322"/>
                  </a:cubicBezTo>
                  <a:cubicBezTo>
                    <a:pt x="4682" y="13284"/>
                    <a:pt x="4649" y="13259"/>
                    <a:pt x="4613" y="13259"/>
                  </a:cubicBezTo>
                  <a:cubicBezTo>
                    <a:pt x="4608" y="13259"/>
                    <a:pt x="4602" y="13260"/>
                    <a:pt x="4596" y="13261"/>
                  </a:cubicBezTo>
                  <a:lnTo>
                    <a:pt x="152" y="14066"/>
                  </a:lnTo>
                  <a:lnTo>
                    <a:pt x="152" y="1571"/>
                  </a:lnTo>
                  <a:lnTo>
                    <a:pt x="4633" y="148"/>
                  </a:lnTo>
                  <a:cubicBezTo>
                    <a:pt x="4674" y="136"/>
                    <a:pt x="4697" y="93"/>
                    <a:pt x="4685" y="52"/>
                  </a:cubicBezTo>
                  <a:cubicBezTo>
                    <a:pt x="4675" y="20"/>
                    <a:pt x="4645" y="0"/>
                    <a:pt x="46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1" name="Google Shape;13171;p62"/>
            <p:cNvSpPr/>
            <p:nvPr/>
          </p:nvSpPr>
          <p:spPr>
            <a:xfrm>
              <a:off x="1275075" y="3612675"/>
              <a:ext cx="130000" cy="338375"/>
            </a:xfrm>
            <a:custGeom>
              <a:avLst/>
              <a:gdLst/>
              <a:ahLst/>
              <a:cxnLst/>
              <a:rect l="l" t="t" r="r" b="b"/>
              <a:pathLst>
                <a:path w="5200" h="13535" extrusionOk="0">
                  <a:moveTo>
                    <a:pt x="5048" y="189"/>
                  </a:moveTo>
                  <a:lnTo>
                    <a:pt x="5048" y="12585"/>
                  </a:lnTo>
                  <a:lnTo>
                    <a:pt x="151" y="13357"/>
                  </a:lnTo>
                  <a:lnTo>
                    <a:pt x="151" y="1290"/>
                  </a:lnTo>
                  <a:lnTo>
                    <a:pt x="5048" y="189"/>
                  </a:lnTo>
                  <a:close/>
                  <a:moveTo>
                    <a:pt x="5200" y="0"/>
                  </a:moveTo>
                  <a:lnTo>
                    <a:pt x="0" y="1168"/>
                  </a:lnTo>
                  <a:lnTo>
                    <a:pt x="0" y="13534"/>
                  </a:lnTo>
                  <a:lnTo>
                    <a:pt x="5200" y="12714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2" name="Google Shape;13172;p62"/>
            <p:cNvSpPr/>
            <p:nvPr/>
          </p:nvSpPr>
          <p:spPr>
            <a:xfrm>
              <a:off x="1297375" y="3636475"/>
              <a:ext cx="3775" cy="311500"/>
            </a:xfrm>
            <a:custGeom>
              <a:avLst/>
              <a:gdLst/>
              <a:ahLst/>
              <a:cxnLst/>
              <a:rect l="l" t="t" r="r" b="b"/>
              <a:pathLst>
                <a:path w="151" h="12460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2384"/>
                  </a:lnTo>
                  <a:cubicBezTo>
                    <a:pt x="0" y="12425"/>
                    <a:pt x="33" y="12459"/>
                    <a:pt x="75" y="12459"/>
                  </a:cubicBezTo>
                  <a:cubicBezTo>
                    <a:pt x="118" y="12459"/>
                    <a:pt x="151" y="12425"/>
                    <a:pt x="151" y="12384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3" name="Google Shape;13173;p62"/>
            <p:cNvSpPr/>
            <p:nvPr/>
          </p:nvSpPr>
          <p:spPr>
            <a:xfrm>
              <a:off x="1866800" y="3485700"/>
              <a:ext cx="119850" cy="383125"/>
            </a:xfrm>
            <a:custGeom>
              <a:avLst/>
              <a:gdLst/>
              <a:ahLst/>
              <a:cxnLst/>
              <a:rect l="l" t="t" r="r" b="b"/>
              <a:pathLst>
                <a:path w="4794" h="15325" extrusionOk="0">
                  <a:moveTo>
                    <a:pt x="4687" y="0"/>
                  </a:moveTo>
                  <a:cubicBezTo>
                    <a:pt x="4679" y="0"/>
                    <a:pt x="4671" y="1"/>
                    <a:pt x="4662" y="4"/>
                  </a:cubicBezTo>
                  <a:lnTo>
                    <a:pt x="1" y="1435"/>
                  </a:lnTo>
                  <a:lnTo>
                    <a:pt x="1" y="15324"/>
                  </a:lnTo>
                  <a:lnTo>
                    <a:pt x="4698" y="14467"/>
                  </a:lnTo>
                  <a:cubicBezTo>
                    <a:pt x="4739" y="14459"/>
                    <a:pt x="4765" y="14419"/>
                    <a:pt x="4759" y="14378"/>
                  </a:cubicBezTo>
                  <a:cubicBezTo>
                    <a:pt x="4750" y="14342"/>
                    <a:pt x="4719" y="14317"/>
                    <a:pt x="4683" y="14317"/>
                  </a:cubicBezTo>
                  <a:cubicBezTo>
                    <a:pt x="4678" y="14317"/>
                    <a:pt x="4674" y="14317"/>
                    <a:pt x="4670" y="14318"/>
                  </a:cubicBezTo>
                  <a:lnTo>
                    <a:pt x="151" y="15143"/>
                  </a:lnTo>
                  <a:lnTo>
                    <a:pt x="151" y="1546"/>
                  </a:lnTo>
                  <a:lnTo>
                    <a:pt x="4706" y="148"/>
                  </a:lnTo>
                  <a:cubicBezTo>
                    <a:pt x="4793" y="122"/>
                    <a:pt x="4764" y="0"/>
                    <a:pt x="46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4" name="Google Shape;13174;p62"/>
            <p:cNvSpPr/>
            <p:nvPr/>
          </p:nvSpPr>
          <p:spPr>
            <a:xfrm>
              <a:off x="1720475" y="3525900"/>
              <a:ext cx="123075" cy="360925"/>
            </a:xfrm>
            <a:custGeom>
              <a:avLst/>
              <a:gdLst/>
              <a:ahLst/>
              <a:cxnLst/>
              <a:rect l="l" t="t" r="r" b="b"/>
              <a:pathLst>
                <a:path w="4923" h="14437" extrusionOk="0">
                  <a:moveTo>
                    <a:pt x="4773" y="200"/>
                  </a:moveTo>
                  <a:lnTo>
                    <a:pt x="4773" y="13714"/>
                  </a:lnTo>
                  <a:lnTo>
                    <a:pt x="151" y="14267"/>
                  </a:lnTo>
                  <a:lnTo>
                    <a:pt x="151" y="1517"/>
                  </a:lnTo>
                  <a:lnTo>
                    <a:pt x="4773" y="200"/>
                  </a:lnTo>
                  <a:close/>
                  <a:moveTo>
                    <a:pt x="4922" y="0"/>
                  </a:moveTo>
                  <a:lnTo>
                    <a:pt x="55" y="1387"/>
                  </a:lnTo>
                  <a:lnTo>
                    <a:pt x="0" y="1403"/>
                  </a:lnTo>
                  <a:lnTo>
                    <a:pt x="0" y="14436"/>
                  </a:lnTo>
                  <a:lnTo>
                    <a:pt x="4856" y="13855"/>
                  </a:lnTo>
                  <a:lnTo>
                    <a:pt x="4922" y="13847"/>
                  </a:lnTo>
                  <a:lnTo>
                    <a:pt x="49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5" name="Google Shape;13175;p62"/>
            <p:cNvSpPr/>
            <p:nvPr/>
          </p:nvSpPr>
          <p:spPr>
            <a:xfrm>
              <a:off x="1739075" y="3555225"/>
              <a:ext cx="3775" cy="329000"/>
            </a:xfrm>
            <a:custGeom>
              <a:avLst/>
              <a:gdLst/>
              <a:ahLst/>
              <a:cxnLst/>
              <a:rect l="l" t="t" r="r" b="b"/>
              <a:pathLst>
                <a:path w="151" h="13160" extrusionOk="0">
                  <a:moveTo>
                    <a:pt x="76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3084"/>
                  </a:lnTo>
                  <a:cubicBezTo>
                    <a:pt x="0" y="13125"/>
                    <a:pt x="33" y="13159"/>
                    <a:pt x="76" y="13159"/>
                  </a:cubicBezTo>
                  <a:cubicBezTo>
                    <a:pt x="117" y="13159"/>
                    <a:pt x="151" y="13125"/>
                    <a:pt x="151" y="13084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6" name="Google Shape;13176;p62"/>
            <p:cNvSpPr/>
            <p:nvPr/>
          </p:nvSpPr>
          <p:spPr>
            <a:xfrm>
              <a:off x="1888575" y="3514275"/>
              <a:ext cx="4175" cy="350225"/>
            </a:xfrm>
            <a:custGeom>
              <a:avLst/>
              <a:gdLst/>
              <a:ahLst/>
              <a:cxnLst/>
              <a:rect l="l" t="t" r="r" b="b"/>
              <a:pathLst>
                <a:path w="167" h="14009" extrusionOk="0">
                  <a:moveTo>
                    <a:pt x="92" y="0"/>
                  </a:moveTo>
                  <a:cubicBezTo>
                    <a:pt x="49" y="0"/>
                    <a:pt x="16" y="34"/>
                    <a:pt x="16" y="75"/>
                  </a:cubicBezTo>
                  <a:lnTo>
                    <a:pt x="0" y="13933"/>
                  </a:lnTo>
                  <a:cubicBezTo>
                    <a:pt x="0" y="13974"/>
                    <a:pt x="35" y="14008"/>
                    <a:pt x="76" y="14008"/>
                  </a:cubicBezTo>
                  <a:cubicBezTo>
                    <a:pt x="118" y="14008"/>
                    <a:pt x="151" y="13974"/>
                    <a:pt x="151" y="13933"/>
                  </a:cubicBezTo>
                  <a:lnTo>
                    <a:pt x="167" y="75"/>
                  </a:lnTo>
                  <a:cubicBezTo>
                    <a:pt x="167" y="33"/>
                    <a:pt x="133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7" name="Google Shape;13177;p62"/>
            <p:cNvSpPr/>
            <p:nvPr/>
          </p:nvSpPr>
          <p:spPr>
            <a:xfrm>
              <a:off x="2118150" y="3431775"/>
              <a:ext cx="159700" cy="401075"/>
            </a:xfrm>
            <a:custGeom>
              <a:avLst/>
              <a:gdLst/>
              <a:ahLst/>
              <a:cxnLst/>
              <a:rect l="l" t="t" r="r" b="b"/>
              <a:pathLst>
                <a:path w="6388" h="16043" extrusionOk="0">
                  <a:moveTo>
                    <a:pt x="5920" y="191"/>
                  </a:moveTo>
                  <a:lnTo>
                    <a:pt x="6234" y="14832"/>
                  </a:lnTo>
                  <a:lnTo>
                    <a:pt x="151" y="15864"/>
                  </a:lnTo>
                  <a:lnTo>
                    <a:pt x="151" y="1570"/>
                  </a:lnTo>
                  <a:lnTo>
                    <a:pt x="5920" y="191"/>
                  </a:lnTo>
                  <a:close/>
                  <a:moveTo>
                    <a:pt x="6066" y="1"/>
                  </a:moveTo>
                  <a:lnTo>
                    <a:pt x="0" y="1452"/>
                  </a:lnTo>
                  <a:lnTo>
                    <a:pt x="0" y="16042"/>
                  </a:lnTo>
                  <a:lnTo>
                    <a:pt x="6324" y="14970"/>
                  </a:lnTo>
                  <a:lnTo>
                    <a:pt x="6387" y="14959"/>
                  </a:lnTo>
                  <a:lnTo>
                    <a:pt x="6068" y="95"/>
                  </a:lnTo>
                  <a:lnTo>
                    <a:pt x="60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8" name="Google Shape;13178;p62"/>
            <p:cNvSpPr/>
            <p:nvPr/>
          </p:nvSpPr>
          <p:spPr>
            <a:xfrm>
              <a:off x="2304250" y="3382675"/>
              <a:ext cx="167425" cy="419625"/>
            </a:xfrm>
            <a:custGeom>
              <a:avLst/>
              <a:gdLst/>
              <a:ahLst/>
              <a:cxnLst/>
              <a:rect l="l" t="t" r="r" b="b"/>
              <a:pathLst>
                <a:path w="6697" h="16785" extrusionOk="0">
                  <a:moveTo>
                    <a:pt x="6613" y="1"/>
                  </a:moveTo>
                  <a:cubicBezTo>
                    <a:pt x="6607" y="1"/>
                    <a:pt x="6602" y="1"/>
                    <a:pt x="6596" y="3"/>
                  </a:cubicBezTo>
                  <a:lnTo>
                    <a:pt x="59" y="1608"/>
                  </a:lnTo>
                  <a:lnTo>
                    <a:pt x="0" y="1623"/>
                  </a:lnTo>
                  <a:lnTo>
                    <a:pt x="0" y="16784"/>
                  </a:lnTo>
                  <a:lnTo>
                    <a:pt x="6624" y="15932"/>
                  </a:lnTo>
                  <a:cubicBezTo>
                    <a:pt x="6665" y="15925"/>
                    <a:pt x="6694" y="15888"/>
                    <a:pt x="6689" y="15848"/>
                  </a:cubicBezTo>
                  <a:cubicBezTo>
                    <a:pt x="6682" y="15809"/>
                    <a:pt x="6649" y="15781"/>
                    <a:pt x="6612" y="15781"/>
                  </a:cubicBezTo>
                  <a:cubicBezTo>
                    <a:pt x="6609" y="15781"/>
                    <a:pt x="6607" y="15781"/>
                    <a:pt x="6604" y="15781"/>
                  </a:cubicBezTo>
                  <a:lnTo>
                    <a:pt x="151" y="16613"/>
                  </a:lnTo>
                  <a:lnTo>
                    <a:pt x="151" y="1742"/>
                  </a:lnTo>
                  <a:lnTo>
                    <a:pt x="6632" y="149"/>
                  </a:lnTo>
                  <a:cubicBezTo>
                    <a:pt x="6671" y="140"/>
                    <a:pt x="6697" y="99"/>
                    <a:pt x="6687" y="58"/>
                  </a:cubicBezTo>
                  <a:cubicBezTo>
                    <a:pt x="6678" y="24"/>
                    <a:pt x="6647" y="1"/>
                    <a:pt x="6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9" name="Google Shape;13179;p62"/>
            <p:cNvSpPr/>
            <p:nvPr/>
          </p:nvSpPr>
          <p:spPr>
            <a:xfrm>
              <a:off x="2136250" y="3463325"/>
              <a:ext cx="3775" cy="363800"/>
            </a:xfrm>
            <a:custGeom>
              <a:avLst/>
              <a:gdLst/>
              <a:ahLst/>
              <a:cxnLst/>
              <a:rect l="l" t="t" r="r" b="b"/>
              <a:pathLst>
                <a:path w="151" h="14552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4475"/>
                  </a:lnTo>
                  <a:cubicBezTo>
                    <a:pt x="0" y="14518"/>
                    <a:pt x="33" y="14551"/>
                    <a:pt x="76" y="14552"/>
                  </a:cubicBezTo>
                  <a:cubicBezTo>
                    <a:pt x="117" y="14551"/>
                    <a:pt x="151" y="14518"/>
                    <a:pt x="151" y="14475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0" name="Google Shape;13180;p62"/>
            <p:cNvSpPr/>
            <p:nvPr/>
          </p:nvSpPr>
          <p:spPr>
            <a:xfrm>
              <a:off x="2324625" y="3417800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1"/>
                  </a:moveTo>
                  <a:cubicBezTo>
                    <a:pt x="38" y="1"/>
                    <a:pt x="1" y="26"/>
                    <a:pt x="1" y="76"/>
                  </a:cubicBezTo>
                  <a:lnTo>
                    <a:pt x="1" y="15134"/>
                  </a:lnTo>
                  <a:cubicBezTo>
                    <a:pt x="1" y="15176"/>
                    <a:pt x="34" y="15209"/>
                    <a:pt x="76" y="15209"/>
                  </a:cubicBezTo>
                  <a:cubicBezTo>
                    <a:pt x="117" y="15209"/>
                    <a:pt x="151" y="15176"/>
                    <a:pt x="151" y="15134"/>
                  </a:cubicBezTo>
                  <a:lnTo>
                    <a:pt x="151" y="76"/>
                  </a:lnTo>
                  <a:cubicBezTo>
                    <a:pt x="151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1" name="Google Shape;13181;p62"/>
            <p:cNvSpPr/>
            <p:nvPr/>
          </p:nvSpPr>
          <p:spPr>
            <a:xfrm>
              <a:off x="2623975" y="3308200"/>
              <a:ext cx="153325" cy="449375"/>
            </a:xfrm>
            <a:custGeom>
              <a:avLst/>
              <a:gdLst/>
              <a:ahLst/>
              <a:cxnLst/>
              <a:rect l="l" t="t" r="r" b="b"/>
              <a:pathLst>
                <a:path w="6133" h="17975" extrusionOk="0">
                  <a:moveTo>
                    <a:pt x="5981" y="196"/>
                  </a:moveTo>
                  <a:lnTo>
                    <a:pt x="5981" y="16816"/>
                  </a:lnTo>
                  <a:lnTo>
                    <a:pt x="151" y="17796"/>
                  </a:lnTo>
                  <a:lnTo>
                    <a:pt x="151" y="1719"/>
                  </a:lnTo>
                  <a:lnTo>
                    <a:pt x="5981" y="196"/>
                  </a:lnTo>
                  <a:close/>
                  <a:moveTo>
                    <a:pt x="6132" y="1"/>
                  </a:moveTo>
                  <a:lnTo>
                    <a:pt x="0" y="1602"/>
                  </a:lnTo>
                  <a:lnTo>
                    <a:pt x="0" y="17974"/>
                  </a:lnTo>
                  <a:lnTo>
                    <a:pt x="6070" y="16953"/>
                  </a:lnTo>
                  <a:lnTo>
                    <a:pt x="6132" y="16942"/>
                  </a:lnTo>
                  <a:lnTo>
                    <a:pt x="6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2" name="Google Shape;13182;p62"/>
            <p:cNvSpPr/>
            <p:nvPr/>
          </p:nvSpPr>
          <p:spPr>
            <a:xfrm>
              <a:off x="2819650" y="3238675"/>
              <a:ext cx="186725" cy="484600"/>
            </a:xfrm>
            <a:custGeom>
              <a:avLst/>
              <a:gdLst/>
              <a:ahLst/>
              <a:cxnLst/>
              <a:rect l="l" t="t" r="r" b="b"/>
              <a:pathLst>
                <a:path w="7469" h="19384" extrusionOk="0">
                  <a:moveTo>
                    <a:pt x="7318" y="203"/>
                  </a:moveTo>
                  <a:lnTo>
                    <a:pt x="7318" y="17813"/>
                  </a:lnTo>
                  <a:lnTo>
                    <a:pt x="151" y="19201"/>
                  </a:lnTo>
                  <a:lnTo>
                    <a:pt x="151" y="2359"/>
                  </a:lnTo>
                  <a:lnTo>
                    <a:pt x="7318" y="203"/>
                  </a:lnTo>
                  <a:close/>
                  <a:moveTo>
                    <a:pt x="7468" y="1"/>
                  </a:moveTo>
                  <a:lnTo>
                    <a:pt x="0" y="2248"/>
                  </a:lnTo>
                  <a:lnTo>
                    <a:pt x="0" y="19384"/>
                  </a:lnTo>
                  <a:lnTo>
                    <a:pt x="7407" y="17948"/>
                  </a:lnTo>
                  <a:lnTo>
                    <a:pt x="7468" y="17937"/>
                  </a:lnTo>
                  <a:lnTo>
                    <a:pt x="74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3" name="Google Shape;13183;p62"/>
            <p:cNvSpPr/>
            <p:nvPr/>
          </p:nvSpPr>
          <p:spPr>
            <a:xfrm>
              <a:off x="2642075" y="3343075"/>
              <a:ext cx="3775" cy="414100"/>
            </a:xfrm>
            <a:custGeom>
              <a:avLst/>
              <a:gdLst/>
              <a:ahLst/>
              <a:cxnLst/>
              <a:rect l="l" t="t" r="r" b="b"/>
              <a:pathLst>
                <a:path w="151" h="16564" extrusionOk="0">
                  <a:moveTo>
                    <a:pt x="75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6488"/>
                  </a:lnTo>
                  <a:cubicBezTo>
                    <a:pt x="0" y="16529"/>
                    <a:pt x="34" y="16563"/>
                    <a:pt x="75" y="16563"/>
                  </a:cubicBezTo>
                  <a:cubicBezTo>
                    <a:pt x="118" y="16563"/>
                    <a:pt x="151" y="16529"/>
                    <a:pt x="151" y="16487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4" name="Google Shape;13184;p62"/>
            <p:cNvSpPr/>
            <p:nvPr/>
          </p:nvSpPr>
          <p:spPr>
            <a:xfrm>
              <a:off x="2835575" y="3289550"/>
              <a:ext cx="3825" cy="428175"/>
            </a:xfrm>
            <a:custGeom>
              <a:avLst/>
              <a:gdLst/>
              <a:ahLst/>
              <a:cxnLst/>
              <a:rect l="l" t="t" r="r" b="b"/>
              <a:pathLst>
                <a:path w="153" h="17127" extrusionOk="0">
                  <a:moveTo>
                    <a:pt x="76" y="1"/>
                  </a:moveTo>
                  <a:cubicBezTo>
                    <a:pt x="38" y="1"/>
                    <a:pt x="1" y="26"/>
                    <a:pt x="1" y="77"/>
                  </a:cubicBezTo>
                  <a:lnTo>
                    <a:pt x="1" y="17050"/>
                  </a:lnTo>
                  <a:cubicBezTo>
                    <a:pt x="0" y="17092"/>
                    <a:pt x="34" y="17126"/>
                    <a:pt x="77" y="17127"/>
                  </a:cubicBezTo>
                  <a:cubicBezTo>
                    <a:pt x="118" y="17126"/>
                    <a:pt x="152" y="17092"/>
                    <a:pt x="151" y="17050"/>
                  </a:cubicBezTo>
                  <a:lnTo>
                    <a:pt x="151" y="77"/>
                  </a:lnTo>
                  <a:cubicBezTo>
                    <a:pt x="151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5" name="Google Shape;13185;p62"/>
            <p:cNvSpPr/>
            <p:nvPr/>
          </p:nvSpPr>
          <p:spPr>
            <a:xfrm>
              <a:off x="4319700" y="1826000"/>
              <a:ext cx="209175" cy="477925"/>
            </a:xfrm>
            <a:custGeom>
              <a:avLst/>
              <a:gdLst/>
              <a:ahLst/>
              <a:cxnLst/>
              <a:rect l="l" t="t" r="r" b="b"/>
              <a:pathLst>
                <a:path w="8367" h="19117" extrusionOk="0">
                  <a:moveTo>
                    <a:pt x="451" y="276"/>
                  </a:moveTo>
                  <a:lnTo>
                    <a:pt x="8104" y="5325"/>
                  </a:lnTo>
                  <a:lnTo>
                    <a:pt x="8215" y="18854"/>
                  </a:lnTo>
                  <a:lnTo>
                    <a:pt x="152" y="14217"/>
                  </a:lnTo>
                  <a:lnTo>
                    <a:pt x="451" y="276"/>
                  </a:lnTo>
                  <a:close/>
                  <a:moveTo>
                    <a:pt x="305" y="0"/>
                  </a:moveTo>
                  <a:lnTo>
                    <a:pt x="0" y="14258"/>
                  </a:lnTo>
                  <a:lnTo>
                    <a:pt x="0" y="14303"/>
                  </a:lnTo>
                  <a:lnTo>
                    <a:pt x="8366" y="19117"/>
                  </a:lnTo>
                  <a:lnTo>
                    <a:pt x="8366" y="19117"/>
                  </a:lnTo>
                  <a:lnTo>
                    <a:pt x="8253" y="5283"/>
                  </a:lnTo>
                  <a:lnTo>
                    <a:pt x="8253" y="5243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6" name="Google Shape;13186;p62"/>
            <p:cNvSpPr/>
            <p:nvPr/>
          </p:nvSpPr>
          <p:spPr>
            <a:xfrm>
              <a:off x="4063650" y="1651375"/>
              <a:ext cx="220050" cy="512025"/>
            </a:xfrm>
            <a:custGeom>
              <a:avLst/>
              <a:gdLst/>
              <a:ahLst/>
              <a:cxnLst/>
              <a:rect l="l" t="t" r="r" b="b"/>
              <a:pathLst>
                <a:path w="8802" h="20481" extrusionOk="0">
                  <a:moveTo>
                    <a:pt x="321" y="0"/>
                  </a:moveTo>
                  <a:cubicBezTo>
                    <a:pt x="297" y="0"/>
                    <a:pt x="273" y="11"/>
                    <a:pt x="259" y="33"/>
                  </a:cubicBezTo>
                  <a:cubicBezTo>
                    <a:pt x="235" y="67"/>
                    <a:pt x="244" y="113"/>
                    <a:pt x="278" y="137"/>
                  </a:cubicBezTo>
                  <a:lnTo>
                    <a:pt x="8531" y="5792"/>
                  </a:lnTo>
                  <a:lnTo>
                    <a:pt x="8650" y="20219"/>
                  </a:lnTo>
                  <a:lnTo>
                    <a:pt x="150" y="15353"/>
                  </a:lnTo>
                  <a:cubicBezTo>
                    <a:pt x="136" y="15345"/>
                    <a:pt x="123" y="15341"/>
                    <a:pt x="110" y="15341"/>
                  </a:cubicBezTo>
                  <a:cubicBezTo>
                    <a:pt x="43" y="15341"/>
                    <a:pt x="1" y="15443"/>
                    <a:pt x="76" y="15484"/>
                  </a:cubicBezTo>
                  <a:lnTo>
                    <a:pt x="8688" y="20415"/>
                  </a:lnTo>
                  <a:lnTo>
                    <a:pt x="8802" y="20481"/>
                  </a:lnTo>
                  <a:lnTo>
                    <a:pt x="8682" y="5751"/>
                  </a:lnTo>
                  <a:lnTo>
                    <a:pt x="8682" y="5713"/>
                  </a:lnTo>
                  <a:lnTo>
                    <a:pt x="364" y="13"/>
                  </a:lnTo>
                  <a:cubicBezTo>
                    <a:pt x="351" y="4"/>
                    <a:pt x="336" y="0"/>
                    <a:pt x="3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7" name="Google Shape;13187;p62"/>
            <p:cNvSpPr/>
            <p:nvPr/>
          </p:nvSpPr>
          <p:spPr>
            <a:xfrm>
              <a:off x="4498400" y="1940725"/>
              <a:ext cx="6625" cy="346125"/>
            </a:xfrm>
            <a:custGeom>
              <a:avLst/>
              <a:gdLst/>
              <a:ahLst/>
              <a:cxnLst/>
              <a:rect l="l" t="t" r="r" b="b"/>
              <a:pathLst>
                <a:path w="265" h="13845" extrusionOk="0">
                  <a:moveTo>
                    <a:pt x="78" y="0"/>
                  </a:moveTo>
                  <a:cubicBezTo>
                    <a:pt x="77" y="0"/>
                    <a:pt x="76" y="0"/>
                    <a:pt x="76" y="0"/>
                  </a:cubicBezTo>
                  <a:cubicBezTo>
                    <a:pt x="33" y="0"/>
                    <a:pt x="0" y="35"/>
                    <a:pt x="0" y="75"/>
                  </a:cubicBezTo>
                  <a:lnTo>
                    <a:pt x="113" y="13769"/>
                  </a:lnTo>
                  <a:cubicBezTo>
                    <a:pt x="113" y="13812"/>
                    <a:pt x="147" y="13845"/>
                    <a:pt x="188" y="13845"/>
                  </a:cubicBezTo>
                  <a:lnTo>
                    <a:pt x="189" y="13845"/>
                  </a:lnTo>
                  <a:cubicBezTo>
                    <a:pt x="231" y="13843"/>
                    <a:pt x="265" y="13809"/>
                    <a:pt x="265" y="13768"/>
                  </a:cubicBezTo>
                  <a:lnTo>
                    <a:pt x="152" y="74"/>
                  </a:lnTo>
                  <a:cubicBezTo>
                    <a:pt x="152" y="33"/>
                    <a:pt x="119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8" name="Google Shape;13188;p62"/>
            <p:cNvSpPr/>
            <p:nvPr/>
          </p:nvSpPr>
          <p:spPr>
            <a:xfrm>
              <a:off x="4250025" y="1774900"/>
              <a:ext cx="6825" cy="370700"/>
            </a:xfrm>
            <a:custGeom>
              <a:avLst/>
              <a:gdLst/>
              <a:ahLst/>
              <a:cxnLst/>
              <a:rect l="l" t="t" r="r" b="b"/>
              <a:pathLst>
                <a:path w="273" h="14828" extrusionOk="0">
                  <a:moveTo>
                    <a:pt x="76" y="0"/>
                  </a:moveTo>
                  <a:cubicBezTo>
                    <a:pt x="35" y="2"/>
                    <a:pt x="1" y="36"/>
                    <a:pt x="2" y="77"/>
                  </a:cubicBezTo>
                  <a:lnTo>
                    <a:pt x="122" y="14752"/>
                  </a:lnTo>
                  <a:cubicBezTo>
                    <a:pt x="122" y="14793"/>
                    <a:pt x="156" y="14828"/>
                    <a:pt x="197" y="14828"/>
                  </a:cubicBezTo>
                  <a:cubicBezTo>
                    <a:pt x="238" y="14826"/>
                    <a:pt x="273" y="14793"/>
                    <a:pt x="273" y="14751"/>
                  </a:cubicBezTo>
                  <a:lnTo>
                    <a:pt x="153" y="76"/>
                  </a:lnTo>
                  <a:cubicBezTo>
                    <a:pt x="151" y="35"/>
                    <a:pt x="118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9" name="Google Shape;13189;p62"/>
            <p:cNvSpPr/>
            <p:nvPr/>
          </p:nvSpPr>
          <p:spPr>
            <a:xfrm>
              <a:off x="4324075" y="2361075"/>
              <a:ext cx="208950" cy="450150"/>
            </a:xfrm>
            <a:custGeom>
              <a:avLst/>
              <a:gdLst/>
              <a:ahLst/>
              <a:cxnLst/>
              <a:rect l="l" t="t" r="r" b="b"/>
              <a:pathLst>
                <a:path w="8358" h="18006" extrusionOk="0">
                  <a:moveTo>
                    <a:pt x="451" y="249"/>
                  </a:moveTo>
                  <a:lnTo>
                    <a:pt x="8095" y="4235"/>
                  </a:lnTo>
                  <a:lnTo>
                    <a:pt x="8206" y="17775"/>
                  </a:lnTo>
                  <a:lnTo>
                    <a:pt x="153" y="14257"/>
                  </a:lnTo>
                  <a:lnTo>
                    <a:pt x="451" y="249"/>
                  </a:lnTo>
                  <a:close/>
                  <a:moveTo>
                    <a:pt x="305" y="1"/>
                  </a:moveTo>
                  <a:lnTo>
                    <a:pt x="1" y="14304"/>
                  </a:lnTo>
                  <a:lnTo>
                    <a:pt x="1" y="14354"/>
                  </a:lnTo>
                  <a:lnTo>
                    <a:pt x="8358" y="18006"/>
                  </a:lnTo>
                  <a:lnTo>
                    <a:pt x="8244" y="4188"/>
                  </a:lnTo>
                  <a:lnTo>
                    <a:pt x="8244" y="4143"/>
                  </a:lnTo>
                  <a:lnTo>
                    <a:pt x="412" y="58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0" name="Google Shape;13190;p62"/>
            <p:cNvSpPr/>
            <p:nvPr/>
          </p:nvSpPr>
          <p:spPr>
            <a:xfrm>
              <a:off x="4065800" y="2216100"/>
              <a:ext cx="222375" cy="488750"/>
            </a:xfrm>
            <a:custGeom>
              <a:avLst/>
              <a:gdLst/>
              <a:ahLst/>
              <a:cxnLst/>
              <a:rect l="l" t="t" r="r" b="b"/>
              <a:pathLst>
                <a:path w="8895" h="19550" extrusionOk="0">
                  <a:moveTo>
                    <a:pt x="88" y="0"/>
                  </a:moveTo>
                  <a:cubicBezTo>
                    <a:pt x="62" y="0"/>
                    <a:pt x="36" y="14"/>
                    <a:pt x="22" y="39"/>
                  </a:cubicBezTo>
                  <a:cubicBezTo>
                    <a:pt x="1" y="75"/>
                    <a:pt x="14" y="121"/>
                    <a:pt x="51" y="142"/>
                  </a:cubicBezTo>
                  <a:lnTo>
                    <a:pt x="8623" y="4881"/>
                  </a:lnTo>
                  <a:lnTo>
                    <a:pt x="8741" y="19319"/>
                  </a:lnTo>
                  <a:lnTo>
                    <a:pt x="245" y="15674"/>
                  </a:lnTo>
                  <a:cubicBezTo>
                    <a:pt x="234" y="15669"/>
                    <a:pt x="223" y="15667"/>
                    <a:pt x="213" y="15667"/>
                  </a:cubicBezTo>
                  <a:cubicBezTo>
                    <a:pt x="140" y="15667"/>
                    <a:pt x="105" y="15778"/>
                    <a:pt x="186" y="15812"/>
                  </a:cubicBezTo>
                  <a:lnTo>
                    <a:pt x="8789" y="19504"/>
                  </a:lnTo>
                  <a:lnTo>
                    <a:pt x="8894" y="19549"/>
                  </a:lnTo>
                  <a:lnTo>
                    <a:pt x="8774" y="4837"/>
                  </a:lnTo>
                  <a:lnTo>
                    <a:pt x="8774" y="4792"/>
                  </a:lnTo>
                  <a:lnTo>
                    <a:pt x="124" y="9"/>
                  </a:lnTo>
                  <a:cubicBezTo>
                    <a:pt x="113" y="3"/>
                    <a:pt x="100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1" name="Google Shape;13191;p62"/>
            <p:cNvSpPr/>
            <p:nvPr/>
          </p:nvSpPr>
          <p:spPr>
            <a:xfrm>
              <a:off x="4502600" y="2451700"/>
              <a:ext cx="6575" cy="346125"/>
            </a:xfrm>
            <a:custGeom>
              <a:avLst/>
              <a:gdLst/>
              <a:ahLst/>
              <a:cxnLst/>
              <a:rect l="l" t="t" r="r" b="b"/>
              <a:pathLst>
                <a:path w="263" h="13845" extrusionOk="0">
                  <a:moveTo>
                    <a:pt x="75" y="0"/>
                  </a:moveTo>
                  <a:cubicBezTo>
                    <a:pt x="34" y="0"/>
                    <a:pt x="0" y="34"/>
                    <a:pt x="1" y="75"/>
                  </a:cubicBezTo>
                  <a:lnTo>
                    <a:pt x="112" y="13769"/>
                  </a:lnTo>
                  <a:cubicBezTo>
                    <a:pt x="112" y="13811"/>
                    <a:pt x="147" y="13844"/>
                    <a:pt x="188" y="13844"/>
                  </a:cubicBezTo>
                  <a:lnTo>
                    <a:pt x="189" y="13844"/>
                  </a:lnTo>
                  <a:cubicBezTo>
                    <a:pt x="230" y="13844"/>
                    <a:pt x="263" y="13810"/>
                    <a:pt x="263" y="13768"/>
                  </a:cubicBezTo>
                  <a:lnTo>
                    <a:pt x="152" y="74"/>
                  </a:lnTo>
                  <a:cubicBezTo>
                    <a:pt x="151" y="33"/>
                    <a:pt x="118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2" name="Google Shape;13192;p62"/>
            <p:cNvSpPr/>
            <p:nvPr/>
          </p:nvSpPr>
          <p:spPr>
            <a:xfrm>
              <a:off x="4254525" y="2320550"/>
              <a:ext cx="6800" cy="370675"/>
            </a:xfrm>
            <a:custGeom>
              <a:avLst/>
              <a:gdLst/>
              <a:ahLst/>
              <a:cxnLst/>
              <a:rect l="l" t="t" r="r" b="b"/>
              <a:pathLst>
                <a:path w="272" h="14827" extrusionOk="0">
                  <a:moveTo>
                    <a:pt x="76" y="1"/>
                  </a:moveTo>
                  <a:cubicBezTo>
                    <a:pt x="33" y="1"/>
                    <a:pt x="0" y="35"/>
                    <a:pt x="0" y="77"/>
                  </a:cubicBezTo>
                  <a:lnTo>
                    <a:pt x="121" y="14753"/>
                  </a:lnTo>
                  <a:cubicBezTo>
                    <a:pt x="121" y="14794"/>
                    <a:pt x="155" y="14827"/>
                    <a:pt x="196" y="14827"/>
                  </a:cubicBezTo>
                  <a:cubicBezTo>
                    <a:pt x="238" y="14827"/>
                    <a:pt x="271" y="14792"/>
                    <a:pt x="271" y="14751"/>
                  </a:cubicBezTo>
                  <a:lnTo>
                    <a:pt x="151" y="76"/>
                  </a:lnTo>
                  <a:cubicBezTo>
                    <a:pt x="150" y="34"/>
                    <a:pt x="117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3" name="Google Shape;13193;p62"/>
            <p:cNvSpPr/>
            <p:nvPr/>
          </p:nvSpPr>
          <p:spPr>
            <a:xfrm>
              <a:off x="4329000" y="2961600"/>
              <a:ext cx="208700" cy="415825"/>
            </a:xfrm>
            <a:custGeom>
              <a:avLst/>
              <a:gdLst/>
              <a:ahLst/>
              <a:cxnLst/>
              <a:rect l="l" t="t" r="r" b="b"/>
              <a:pathLst>
                <a:path w="8348" h="16633" extrusionOk="0">
                  <a:moveTo>
                    <a:pt x="451" y="212"/>
                  </a:moveTo>
                  <a:lnTo>
                    <a:pt x="8084" y="2886"/>
                  </a:lnTo>
                  <a:lnTo>
                    <a:pt x="8195" y="16436"/>
                  </a:lnTo>
                  <a:lnTo>
                    <a:pt x="155" y="14302"/>
                  </a:lnTo>
                  <a:lnTo>
                    <a:pt x="451" y="212"/>
                  </a:lnTo>
                  <a:close/>
                  <a:moveTo>
                    <a:pt x="306" y="1"/>
                  </a:moveTo>
                  <a:lnTo>
                    <a:pt x="1" y="14417"/>
                  </a:lnTo>
                  <a:lnTo>
                    <a:pt x="8347" y="16633"/>
                  </a:lnTo>
                  <a:lnTo>
                    <a:pt x="8234" y="2832"/>
                  </a:lnTo>
                  <a:lnTo>
                    <a:pt x="8234" y="2779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4" name="Google Shape;13194;p62"/>
            <p:cNvSpPr/>
            <p:nvPr/>
          </p:nvSpPr>
          <p:spPr>
            <a:xfrm>
              <a:off x="4071125" y="2863300"/>
              <a:ext cx="222000" cy="449925"/>
            </a:xfrm>
            <a:custGeom>
              <a:avLst/>
              <a:gdLst/>
              <a:ahLst/>
              <a:cxnLst/>
              <a:rect l="l" t="t" r="r" b="b"/>
              <a:pathLst>
                <a:path w="8880" h="17997" extrusionOk="0">
                  <a:moveTo>
                    <a:pt x="86" y="1"/>
                  </a:moveTo>
                  <a:cubicBezTo>
                    <a:pt x="55" y="1"/>
                    <a:pt x="26" y="20"/>
                    <a:pt x="15" y="51"/>
                  </a:cubicBezTo>
                  <a:cubicBezTo>
                    <a:pt x="1" y="89"/>
                    <a:pt x="20" y="133"/>
                    <a:pt x="60" y="147"/>
                  </a:cubicBezTo>
                  <a:lnTo>
                    <a:pt x="8609" y="3355"/>
                  </a:lnTo>
                  <a:lnTo>
                    <a:pt x="8728" y="17804"/>
                  </a:lnTo>
                  <a:lnTo>
                    <a:pt x="232" y="15671"/>
                  </a:lnTo>
                  <a:cubicBezTo>
                    <a:pt x="225" y="15669"/>
                    <a:pt x="218" y="15668"/>
                    <a:pt x="211" y="15668"/>
                  </a:cubicBezTo>
                  <a:cubicBezTo>
                    <a:pt x="131" y="15668"/>
                    <a:pt x="106" y="15796"/>
                    <a:pt x="196" y="15818"/>
                  </a:cubicBezTo>
                  <a:lnTo>
                    <a:pt x="8786" y="17973"/>
                  </a:lnTo>
                  <a:lnTo>
                    <a:pt x="8880" y="17996"/>
                  </a:lnTo>
                  <a:lnTo>
                    <a:pt x="8759" y="3302"/>
                  </a:lnTo>
                  <a:lnTo>
                    <a:pt x="8759" y="3250"/>
                  </a:lnTo>
                  <a:lnTo>
                    <a:pt x="113" y="6"/>
                  </a:lnTo>
                  <a:cubicBezTo>
                    <a:pt x="104" y="2"/>
                    <a:pt x="95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5" name="Google Shape;13195;p62"/>
            <p:cNvSpPr/>
            <p:nvPr/>
          </p:nvSpPr>
          <p:spPr>
            <a:xfrm>
              <a:off x="4507275" y="3022325"/>
              <a:ext cx="6575" cy="346150"/>
            </a:xfrm>
            <a:custGeom>
              <a:avLst/>
              <a:gdLst/>
              <a:ahLst/>
              <a:cxnLst/>
              <a:rect l="l" t="t" r="r" b="b"/>
              <a:pathLst>
                <a:path w="263" h="13846" extrusionOk="0">
                  <a:moveTo>
                    <a:pt x="76" y="0"/>
                  </a:moveTo>
                  <a:cubicBezTo>
                    <a:pt x="34" y="2"/>
                    <a:pt x="1" y="36"/>
                    <a:pt x="1" y="77"/>
                  </a:cubicBezTo>
                  <a:lnTo>
                    <a:pt x="112" y="13771"/>
                  </a:lnTo>
                  <a:cubicBezTo>
                    <a:pt x="112" y="13812"/>
                    <a:pt x="146" y="13846"/>
                    <a:pt x="187" y="13846"/>
                  </a:cubicBezTo>
                  <a:lnTo>
                    <a:pt x="188" y="13846"/>
                  </a:lnTo>
                  <a:cubicBezTo>
                    <a:pt x="229" y="13845"/>
                    <a:pt x="262" y="13812"/>
                    <a:pt x="262" y="13769"/>
                  </a:cubicBezTo>
                  <a:lnTo>
                    <a:pt x="151" y="76"/>
                  </a:lnTo>
                  <a:cubicBezTo>
                    <a:pt x="150" y="35"/>
                    <a:pt x="117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6" name="Google Shape;13196;p62"/>
            <p:cNvSpPr/>
            <p:nvPr/>
          </p:nvSpPr>
          <p:spPr>
            <a:xfrm>
              <a:off x="4259550" y="2934125"/>
              <a:ext cx="6775" cy="370675"/>
            </a:xfrm>
            <a:custGeom>
              <a:avLst/>
              <a:gdLst/>
              <a:ahLst/>
              <a:cxnLst/>
              <a:rect l="l" t="t" r="r" b="b"/>
              <a:pathLst>
                <a:path w="271" h="14827" extrusionOk="0">
                  <a:moveTo>
                    <a:pt x="78" y="0"/>
                  </a:moveTo>
                  <a:cubicBezTo>
                    <a:pt x="77" y="0"/>
                    <a:pt x="76" y="0"/>
                    <a:pt x="75" y="0"/>
                  </a:cubicBezTo>
                  <a:cubicBezTo>
                    <a:pt x="33" y="0"/>
                    <a:pt x="0" y="35"/>
                    <a:pt x="0" y="76"/>
                  </a:cubicBezTo>
                  <a:lnTo>
                    <a:pt x="120" y="14752"/>
                  </a:lnTo>
                  <a:cubicBezTo>
                    <a:pt x="120" y="14793"/>
                    <a:pt x="155" y="14826"/>
                    <a:pt x="196" y="14826"/>
                  </a:cubicBezTo>
                  <a:lnTo>
                    <a:pt x="197" y="14826"/>
                  </a:lnTo>
                  <a:cubicBezTo>
                    <a:pt x="238" y="14825"/>
                    <a:pt x="271" y="14792"/>
                    <a:pt x="271" y="14750"/>
                  </a:cubicBezTo>
                  <a:lnTo>
                    <a:pt x="151" y="74"/>
                  </a:lnTo>
                  <a:cubicBezTo>
                    <a:pt x="151" y="34"/>
                    <a:pt x="118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7" name="Google Shape;13197;p62"/>
            <p:cNvSpPr/>
            <p:nvPr/>
          </p:nvSpPr>
          <p:spPr>
            <a:xfrm>
              <a:off x="5170475" y="2340750"/>
              <a:ext cx="116075" cy="362625"/>
            </a:xfrm>
            <a:custGeom>
              <a:avLst/>
              <a:gdLst/>
              <a:ahLst/>
              <a:cxnLst/>
              <a:rect l="l" t="t" r="r" b="b"/>
              <a:pathLst>
                <a:path w="4643" h="14505" extrusionOk="0">
                  <a:moveTo>
                    <a:pt x="119" y="1"/>
                  </a:moveTo>
                  <a:cubicBezTo>
                    <a:pt x="94" y="1"/>
                    <a:pt x="71" y="13"/>
                    <a:pt x="55" y="34"/>
                  </a:cubicBezTo>
                  <a:cubicBezTo>
                    <a:pt x="32" y="69"/>
                    <a:pt x="41" y="116"/>
                    <a:pt x="75" y="139"/>
                  </a:cubicBezTo>
                  <a:lnTo>
                    <a:pt x="4491" y="3106"/>
                  </a:lnTo>
                  <a:lnTo>
                    <a:pt x="4491" y="14254"/>
                  </a:lnTo>
                  <a:lnTo>
                    <a:pt x="153" y="11926"/>
                  </a:lnTo>
                  <a:cubicBezTo>
                    <a:pt x="139" y="11917"/>
                    <a:pt x="124" y="11913"/>
                    <a:pt x="111" y="11913"/>
                  </a:cubicBezTo>
                  <a:cubicBezTo>
                    <a:pt x="42" y="11913"/>
                    <a:pt x="1" y="12019"/>
                    <a:pt x="82" y="12058"/>
                  </a:cubicBezTo>
                  <a:lnTo>
                    <a:pt x="4531" y="14445"/>
                  </a:lnTo>
                  <a:lnTo>
                    <a:pt x="4643" y="14505"/>
                  </a:lnTo>
                  <a:lnTo>
                    <a:pt x="4643" y="3026"/>
                  </a:lnTo>
                  <a:lnTo>
                    <a:pt x="160" y="13"/>
                  </a:lnTo>
                  <a:cubicBezTo>
                    <a:pt x="147" y="5"/>
                    <a:pt x="133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8" name="Google Shape;13198;p62"/>
            <p:cNvSpPr/>
            <p:nvPr/>
          </p:nvSpPr>
          <p:spPr>
            <a:xfrm>
              <a:off x="5352475" y="2452975"/>
              <a:ext cx="127650" cy="349575"/>
            </a:xfrm>
            <a:custGeom>
              <a:avLst/>
              <a:gdLst/>
              <a:ahLst/>
              <a:cxnLst/>
              <a:rect l="l" t="t" r="r" b="b"/>
              <a:pathLst>
                <a:path w="5106" h="13983" extrusionOk="0">
                  <a:moveTo>
                    <a:pt x="152" y="262"/>
                  </a:moveTo>
                  <a:lnTo>
                    <a:pt x="4954" y="3049"/>
                  </a:lnTo>
                  <a:lnTo>
                    <a:pt x="4954" y="13737"/>
                  </a:lnTo>
                  <a:lnTo>
                    <a:pt x="151" y="11295"/>
                  </a:lnTo>
                  <a:lnTo>
                    <a:pt x="152" y="262"/>
                  </a:lnTo>
                  <a:close/>
                  <a:moveTo>
                    <a:pt x="0" y="1"/>
                  </a:moveTo>
                  <a:lnTo>
                    <a:pt x="0" y="11387"/>
                  </a:lnTo>
                  <a:lnTo>
                    <a:pt x="5106" y="13982"/>
                  </a:lnTo>
                  <a:lnTo>
                    <a:pt x="5106" y="2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9" name="Google Shape;13199;p62"/>
            <p:cNvSpPr/>
            <p:nvPr/>
          </p:nvSpPr>
          <p:spPr>
            <a:xfrm>
              <a:off x="5454450" y="2513575"/>
              <a:ext cx="3775" cy="277375"/>
            </a:xfrm>
            <a:custGeom>
              <a:avLst/>
              <a:gdLst/>
              <a:ahLst/>
              <a:cxnLst/>
              <a:rect l="l" t="t" r="r" b="b"/>
              <a:pathLst>
                <a:path w="151" h="11095" extrusionOk="0">
                  <a:moveTo>
                    <a:pt x="75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1021"/>
                  </a:lnTo>
                  <a:cubicBezTo>
                    <a:pt x="0" y="11062"/>
                    <a:pt x="34" y="11095"/>
                    <a:pt x="75" y="11095"/>
                  </a:cubicBezTo>
                  <a:cubicBezTo>
                    <a:pt x="118" y="11095"/>
                    <a:pt x="151" y="11062"/>
                    <a:pt x="151" y="11021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0" name="Google Shape;13200;p62"/>
            <p:cNvSpPr/>
            <p:nvPr/>
          </p:nvSpPr>
          <p:spPr>
            <a:xfrm>
              <a:off x="5260075" y="2400400"/>
              <a:ext cx="3800" cy="288725"/>
            </a:xfrm>
            <a:custGeom>
              <a:avLst/>
              <a:gdLst/>
              <a:ahLst/>
              <a:cxnLst/>
              <a:rect l="l" t="t" r="r" b="b"/>
              <a:pathLst>
                <a:path w="152" h="11549" extrusionOk="0">
                  <a:moveTo>
                    <a:pt x="76" y="0"/>
                  </a:moveTo>
                  <a:cubicBezTo>
                    <a:pt x="39" y="0"/>
                    <a:pt x="3" y="25"/>
                    <a:pt x="1" y="73"/>
                  </a:cubicBezTo>
                  <a:lnTo>
                    <a:pt x="1" y="11473"/>
                  </a:lnTo>
                  <a:cubicBezTo>
                    <a:pt x="1" y="11515"/>
                    <a:pt x="35" y="11548"/>
                    <a:pt x="76" y="11548"/>
                  </a:cubicBezTo>
                  <a:cubicBezTo>
                    <a:pt x="118" y="11548"/>
                    <a:pt x="151" y="11515"/>
                    <a:pt x="151" y="11473"/>
                  </a:cubicBezTo>
                  <a:lnTo>
                    <a:pt x="151" y="73"/>
                  </a:lnTo>
                  <a:cubicBezTo>
                    <a:pt x="149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1" name="Google Shape;13201;p62"/>
            <p:cNvSpPr/>
            <p:nvPr/>
          </p:nvSpPr>
          <p:spPr>
            <a:xfrm>
              <a:off x="5171200" y="2764400"/>
              <a:ext cx="115325" cy="348550"/>
            </a:xfrm>
            <a:custGeom>
              <a:avLst/>
              <a:gdLst/>
              <a:ahLst/>
              <a:cxnLst/>
              <a:rect l="l" t="t" r="r" b="b"/>
              <a:pathLst>
                <a:path w="4613" h="13942" extrusionOk="0">
                  <a:moveTo>
                    <a:pt x="88" y="1"/>
                  </a:moveTo>
                  <a:cubicBezTo>
                    <a:pt x="61" y="1"/>
                    <a:pt x="35" y="15"/>
                    <a:pt x="21" y="40"/>
                  </a:cubicBezTo>
                  <a:cubicBezTo>
                    <a:pt x="0" y="76"/>
                    <a:pt x="15" y="122"/>
                    <a:pt x="50" y="142"/>
                  </a:cubicBezTo>
                  <a:lnTo>
                    <a:pt x="4461" y="2559"/>
                  </a:lnTo>
                  <a:lnTo>
                    <a:pt x="4461" y="13714"/>
                  </a:lnTo>
                  <a:lnTo>
                    <a:pt x="116" y="11921"/>
                  </a:lnTo>
                  <a:cubicBezTo>
                    <a:pt x="107" y="11917"/>
                    <a:pt x="97" y="11916"/>
                    <a:pt x="88" y="11916"/>
                  </a:cubicBezTo>
                  <a:cubicBezTo>
                    <a:pt x="58" y="11916"/>
                    <a:pt x="29" y="11933"/>
                    <a:pt x="17" y="11962"/>
                  </a:cubicBezTo>
                  <a:cubicBezTo>
                    <a:pt x="1" y="12002"/>
                    <a:pt x="20" y="12045"/>
                    <a:pt x="58" y="12061"/>
                  </a:cubicBezTo>
                  <a:lnTo>
                    <a:pt x="4613" y="13941"/>
                  </a:lnTo>
                  <a:lnTo>
                    <a:pt x="4613" y="2469"/>
                  </a:lnTo>
                  <a:lnTo>
                    <a:pt x="124" y="10"/>
                  </a:lnTo>
                  <a:cubicBezTo>
                    <a:pt x="113" y="4"/>
                    <a:pt x="100" y="1"/>
                    <a:pt x="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2" name="Google Shape;13202;p62"/>
            <p:cNvSpPr/>
            <p:nvPr/>
          </p:nvSpPr>
          <p:spPr>
            <a:xfrm>
              <a:off x="5352475" y="2854550"/>
              <a:ext cx="127625" cy="333575"/>
            </a:xfrm>
            <a:custGeom>
              <a:avLst/>
              <a:gdLst/>
              <a:ahLst/>
              <a:cxnLst/>
              <a:rect l="l" t="t" r="r" b="b"/>
              <a:pathLst>
                <a:path w="5105" h="13343" extrusionOk="0">
                  <a:moveTo>
                    <a:pt x="151" y="237"/>
                  </a:moveTo>
                  <a:lnTo>
                    <a:pt x="4952" y="2428"/>
                  </a:lnTo>
                  <a:lnTo>
                    <a:pt x="4952" y="13123"/>
                  </a:lnTo>
                  <a:lnTo>
                    <a:pt x="150" y="11276"/>
                  </a:lnTo>
                  <a:lnTo>
                    <a:pt x="151" y="237"/>
                  </a:lnTo>
                  <a:close/>
                  <a:moveTo>
                    <a:pt x="0" y="0"/>
                  </a:moveTo>
                  <a:lnTo>
                    <a:pt x="0" y="11379"/>
                  </a:lnTo>
                  <a:lnTo>
                    <a:pt x="5104" y="13343"/>
                  </a:lnTo>
                  <a:lnTo>
                    <a:pt x="5104" y="2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3" name="Google Shape;13203;p62"/>
            <p:cNvSpPr/>
            <p:nvPr/>
          </p:nvSpPr>
          <p:spPr>
            <a:xfrm>
              <a:off x="5454400" y="2902175"/>
              <a:ext cx="3825" cy="277400"/>
            </a:xfrm>
            <a:custGeom>
              <a:avLst/>
              <a:gdLst/>
              <a:ahLst/>
              <a:cxnLst/>
              <a:rect l="l" t="t" r="r" b="b"/>
              <a:pathLst>
                <a:path w="153" h="11096" extrusionOk="0">
                  <a:moveTo>
                    <a:pt x="77" y="1"/>
                  </a:moveTo>
                  <a:cubicBezTo>
                    <a:pt x="39" y="1"/>
                    <a:pt x="1" y="26"/>
                    <a:pt x="1" y="76"/>
                  </a:cubicBezTo>
                  <a:lnTo>
                    <a:pt x="1" y="11020"/>
                  </a:lnTo>
                  <a:cubicBezTo>
                    <a:pt x="2" y="11061"/>
                    <a:pt x="35" y="11096"/>
                    <a:pt x="77" y="11096"/>
                  </a:cubicBezTo>
                  <a:cubicBezTo>
                    <a:pt x="118" y="11096"/>
                    <a:pt x="153" y="11061"/>
                    <a:pt x="153" y="11020"/>
                  </a:cubicBezTo>
                  <a:lnTo>
                    <a:pt x="153" y="76"/>
                  </a:lnTo>
                  <a:cubicBezTo>
                    <a:pt x="153" y="26"/>
                    <a:pt x="115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4" name="Google Shape;13204;p62"/>
            <p:cNvSpPr/>
            <p:nvPr/>
          </p:nvSpPr>
          <p:spPr>
            <a:xfrm>
              <a:off x="5260075" y="2813075"/>
              <a:ext cx="3800" cy="288700"/>
            </a:xfrm>
            <a:custGeom>
              <a:avLst/>
              <a:gdLst/>
              <a:ahLst/>
              <a:cxnLst/>
              <a:rect l="l" t="t" r="r" b="b"/>
              <a:pathLst>
                <a:path w="152" h="11548" extrusionOk="0">
                  <a:moveTo>
                    <a:pt x="75" y="0"/>
                  </a:moveTo>
                  <a:cubicBezTo>
                    <a:pt x="39" y="0"/>
                    <a:pt x="3" y="24"/>
                    <a:pt x="1" y="73"/>
                  </a:cubicBezTo>
                  <a:lnTo>
                    <a:pt x="1" y="11473"/>
                  </a:lnTo>
                  <a:cubicBezTo>
                    <a:pt x="1" y="11515"/>
                    <a:pt x="34" y="11548"/>
                    <a:pt x="76" y="11548"/>
                  </a:cubicBezTo>
                  <a:cubicBezTo>
                    <a:pt x="117" y="11548"/>
                    <a:pt x="151" y="11514"/>
                    <a:pt x="151" y="11473"/>
                  </a:cubicBezTo>
                  <a:lnTo>
                    <a:pt x="151" y="73"/>
                  </a:lnTo>
                  <a:cubicBezTo>
                    <a:pt x="149" y="24"/>
                    <a:pt x="112" y="0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5" name="Google Shape;13205;p62"/>
            <p:cNvSpPr/>
            <p:nvPr/>
          </p:nvSpPr>
          <p:spPr>
            <a:xfrm>
              <a:off x="5171225" y="3226250"/>
              <a:ext cx="115275" cy="330450"/>
            </a:xfrm>
            <a:custGeom>
              <a:avLst/>
              <a:gdLst/>
              <a:ahLst/>
              <a:cxnLst/>
              <a:rect l="l" t="t" r="r" b="b"/>
              <a:pathLst>
                <a:path w="4611" h="13218" extrusionOk="0">
                  <a:moveTo>
                    <a:pt x="85" y="1"/>
                  </a:moveTo>
                  <a:cubicBezTo>
                    <a:pt x="55" y="1"/>
                    <a:pt x="26" y="19"/>
                    <a:pt x="15" y="48"/>
                  </a:cubicBezTo>
                  <a:cubicBezTo>
                    <a:pt x="0" y="88"/>
                    <a:pt x="20" y="132"/>
                    <a:pt x="59" y="146"/>
                  </a:cubicBezTo>
                  <a:lnTo>
                    <a:pt x="4460" y="1859"/>
                  </a:lnTo>
                  <a:lnTo>
                    <a:pt x="4460" y="13023"/>
                  </a:lnTo>
                  <a:lnTo>
                    <a:pt x="105" y="11919"/>
                  </a:lnTo>
                  <a:cubicBezTo>
                    <a:pt x="99" y="11917"/>
                    <a:pt x="93" y="11917"/>
                    <a:pt x="87" y="11917"/>
                  </a:cubicBezTo>
                  <a:cubicBezTo>
                    <a:pt x="53" y="11917"/>
                    <a:pt x="22" y="11939"/>
                    <a:pt x="12" y="11973"/>
                  </a:cubicBezTo>
                  <a:cubicBezTo>
                    <a:pt x="3" y="12014"/>
                    <a:pt x="27" y="12055"/>
                    <a:pt x="68" y="12065"/>
                  </a:cubicBezTo>
                  <a:lnTo>
                    <a:pt x="4610" y="13218"/>
                  </a:lnTo>
                  <a:lnTo>
                    <a:pt x="4610" y="1754"/>
                  </a:lnTo>
                  <a:lnTo>
                    <a:pt x="113" y="6"/>
                  </a:lnTo>
                  <a:cubicBezTo>
                    <a:pt x="104" y="2"/>
                    <a:pt x="94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6" name="Google Shape;13206;p62"/>
            <p:cNvSpPr/>
            <p:nvPr/>
          </p:nvSpPr>
          <p:spPr>
            <a:xfrm>
              <a:off x="5352425" y="3288050"/>
              <a:ext cx="127675" cy="313175"/>
            </a:xfrm>
            <a:custGeom>
              <a:avLst/>
              <a:gdLst/>
              <a:ahLst/>
              <a:cxnLst/>
              <a:rect l="l" t="t" r="r" b="b"/>
              <a:pathLst>
                <a:path w="5107" h="12527" extrusionOk="0">
                  <a:moveTo>
                    <a:pt x="153" y="203"/>
                  </a:moveTo>
                  <a:lnTo>
                    <a:pt x="4954" y="1635"/>
                  </a:lnTo>
                  <a:lnTo>
                    <a:pt x="4954" y="12338"/>
                  </a:lnTo>
                  <a:lnTo>
                    <a:pt x="152" y="11250"/>
                  </a:lnTo>
                  <a:lnTo>
                    <a:pt x="153" y="203"/>
                  </a:lnTo>
                  <a:close/>
                  <a:moveTo>
                    <a:pt x="1" y="1"/>
                  </a:moveTo>
                  <a:lnTo>
                    <a:pt x="1" y="11371"/>
                  </a:lnTo>
                  <a:lnTo>
                    <a:pt x="5106" y="12527"/>
                  </a:lnTo>
                  <a:lnTo>
                    <a:pt x="5105" y="15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7" name="Google Shape;13207;p62"/>
            <p:cNvSpPr/>
            <p:nvPr/>
          </p:nvSpPr>
          <p:spPr>
            <a:xfrm>
              <a:off x="5454400" y="3319125"/>
              <a:ext cx="3800" cy="277425"/>
            </a:xfrm>
            <a:custGeom>
              <a:avLst/>
              <a:gdLst/>
              <a:ahLst/>
              <a:cxnLst/>
              <a:rect l="l" t="t" r="r" b="b"/>
              <a:pathLst>
                <a:path w="152" h="11097" extrusionOk="0">
                  <a:moveTo>
                    <a:pt x="76" y="0"/>
                  </a:moveTo>
                  <a:cubicBezTo>
                    <a:pt x="38" y="0"/>
                    <a:pt x="1" y="26"/>
                    <a:pt x="1" y="77"/>
                  </a:cubicBezTo>
                  <a:lnTo>
                    <a:pt x="1" y="11021"/>
                  </a:lnTo>
                  <a:cubicBezTo>
                    <a:pt x="1" y="11062"/>
                    <a:pt x="35" y="11096"/>
                    <a:pt x="76" y="11096"/>
                  </a:cubicBezTo>
                  <a:cubicBezTo>
                    <a:pt x="118" y="11096"/>
                    <a:pt x="151" y="11062"/>
                    <a:pt x="151" y="11021"/>
                  </a:cubicBezTo>
                  <a:lnTo>
                    <a:pt x="151" y="77"/>
                  </a:lnTo>
                  <a:cubicBezTo>
                    <a:pt x="151" y="26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8" name="Google Shape;13208;p62"/>
            <p:cNvSpPr/>
            <p:nvPr/>
          </p:nvSpPr>
          <p:spPr>
            <a:xfrm>
              <a:off x="5260050" y="3260725"/>
              <a:ext cx="3775" cy="288850"/>
            </a:xfrm>
            <a:custGeom>
              <a:avLst/>
              <a:gdLst/>
              <a:ahLst/>
              <a:cxnLst/>
              <a:rect l="l" t="t" r="r" b="b"/>
              <a:pathLst>
                <a:path w="151" h="11554" extrusionOk="0">
                  <a:moveTo>
                    <a:pt x="76" y="0"/>
                  </a:moveTo>
                  <a:cubicBezTo>
                    <a:pt x="38" y="0"/>
                    <a:pt x="0" y="26"/>
                    <a:pt x="0" y="77"/>
                  </a:cubicBezTo>
                  <a:lnTo>
                    <a:pt x="0" y="11478"/>
                  </a:lnTo>
                  <a:cubicBezTo>
                    <a:pt x="0" y="11519"/>
                    <a:pt x="33" y="11553"/>
                    <a:pt x="76" y="11553"/>
                  </a:cubicBezTo>
                  <a:cubicBezTo>
                    <a:pt x="118" y="11553"/>
                    <a:pt x="151" y="11519"/>
                    <a:pt x="151" y="11477"/>
                  </a:cubicBezTo>
                  <a:lnTo>
                    <a:pt x="151" y="77"/>
                  </a:lnTo>
                  <a:cubicBezTo>
                    <a:pt x="151" y="26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9" name="Google Shape;13209;p62"/>
            <p:cNvSpPr/>
            <p:nvPr/>
          </p:nvSpPr>
          <p:spPr>
            <a:xfrm>
              <a:off x="5171250" y="3644200"/>
              <a:ext cx="115275" cy="326700"/>
            </a:xfrm>
            <a:custGeom>
              <a:avLst/>
              <a:gdLst/>
              <a:ahLst/>
              <a:cxnLst/>
              <a:rect l="l" t="t" r="r" b="b"/>
              <a:pathLst>
                <a:path w="4611" h="13068" extrusionOk="0">
                  <a:moveTo>
                    <a:pt x="85" y="0"/>
                  </a:moveTo>
                  <a:cubicBezTo>
                    <a:pt x="53" y="0"/>
                    <a:pt x="24" y="20"/>
                    <a:pt x="14" y="51"/>
                  </a:cubicBezTo>
                  <a:cubicBezTo>
                    <a:pt x="1" y="91"/>
                    <a:pt x="21" y="133"/>
                    <a:pt x="60" y="148"/>
                  </a:cubicBezTo>
                  <a:lnTo>
                    <a:pt x="4457" y="1712"/>
                  </a:lnTo>
                  <a:lnTo>
                    <a:pt x="4457" y="12880"/>
                  </a:lnTo>
                  <a:lnTo>
                    <a:pt x="100" y="11918"/>
                  </a:lnTo>
                  <a:cubicBezTo>
                    <a:pt x="94" y="11916"/>
                    <a:pt x="88" y="11916"/>
                    <a:pt x="83" y="11916"/>
                  </a:cubicBezTo>
                  <a:cubicBezTo>
                    <a:pt x="48" y="11916"/>
                    <a:pt x="17" y="11939"/>
                    <a:pt x="10" y="11976"/>
                  </a:cubicBezTo>
                  <a:cubicBezTo>
                    <a:pt x="1" y="12017"/>
                    <a:pt x="27" y="12056"/>
                    <a:pt x="67" y="12066"/>
                  </a:cubicBezTo>
                  <a:lnTo>
                    <a:pt x="4609" y="13067"/>
                  </a:lnTo>
                  <a:lnTo>
                    <a:pt x="4611" y="1605"/>
                  </a:lnTo>
                  <a:lnTo>
                    <a:pt x="110" y="5"/>
                  </a:lnTo>
                  <a:cubicBezTo>
                    <a:pt x="102" y="2"/>
                    <a:pt x="93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0" name="Google Shape;13210;p62"/>
            <p:cNvSpPr/>
            <p:nvPr/>
          </p:nvSpPr>
          <p:spPr>
            <a:xfrm>
              <a:off x="5352425" y="3700075"/>
              <a:ext cx="127625" cy="308775"/>
            </a:xfrm>
            <a:custGeom>
              <a:avLst/>
              <a:gdLst/>
              <a:ahLst/>
              <a:cxnLst/>
              <a:rect l="l" t="t" r="r" b="b"/>
              <a:pathLst>
                <a:path w="5105" h="12351" extrusionOk="0">
                  <a:moveTo>
                    <a:pt x="150" y="196"/>
                  </a:moveTo>
                  <a:lnTo>
                    <a:pt x="4953" y="1463"/>
                  </a:lnTo>
                  <a:lnTo>
                    <a:pt x="4953" y="12167"/>
                  </a:lnTo>
                  <a:lnTo>
                    <a:pt x="150" y="11243"/>
                  </a:lnTo>
                  <a:lnTo>
                    <a:pt x="150" y="196"/>
                  </a:lnTo>
                  <a:close/>
                  <a:moveTo>
                    <a:pt x="1" y="0"/>
                  </a:moveTo>
                  <a:lnTo>
                    <a:pt x="1" y="11369"/>
                  </a:lnTo>
                  <a:lnTo>
                    <a:pt x="5015" y="12333"/>
                  </a:lnTo>
                  <a:lnTo>
                    <a:pt x="5105" y="12350"/>
                  </a:lnTo>
                  <a:lnTo>
                    <a:pt x="5105" y="1345"/>
                  </a:lnTo>
                  <a:lnTo>
                    <a:pt x="96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1" name="Google Shape;13211;p62"/>
            <p:cNvSpPr/>
            <p:nvPr/>
          </p:nvSpPr>
          <p:spPr>
            <a:xfrm>
              <a:off x="5454350" y="3727450"/>
              <a:ext cx="3900" cy="277500"/>
            </a:xfrm>
            <a:custGeom>
              <a:avLst/>
              <a:gdLst/>
              <a:ahLst/>
              <a:cxnLst/>
              <a:rect l="l" t="t" r="r" b="b"/>
              <a:pathLst>
                <a:path w="156" h="11100" extrusionOk="0">
                  <a:moveTo>
                    <a:pt x="78" y="1"/>
                  </a:moveTo>
                  <a:cubicBezTo>
                    <a:pt x="39" y="1"/>
                    <a:pt x="0" y="27"/>
                    <a:pt x="3" y="80"/>
                  </a:cubicBezTo>
                  <a:lnTo>
                    <a:pt x="3" y="11024"/>
                  </a:lnTo>
                  <a:cubicBezTo>
                    <a:pt x="3" y="11066"/>
                    <a:pt x="36" y="11099"/>
                    <a:pt x="78" y="11099"/>
                  </a:cubicBezTo>
                  <a:cubicBezTo>
                    <a:pt x="119" y="11099"/>
                    <a:pt x="153" y="11066"/>
                    <a:pt x="153" y="11024"/>
                  </a:cubicBezTo>
                  <a:lnTo>
                    <a:pt x="153" y="80"/>
                  </a:lnTo>
                  <a:cubicBezTo>
                    <a:pt x="156" y="27"/>
                    <a:pt x="117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2" name="Google Shape;13212;p62"/>
            <p:cNvSpPr/>
            <p:nvPr/>
          </p:nvSpPr>
          <p:spPr>
            <a:xfrm>
              <a:off x="5260050" y="3675750"/>
              <a:ext cx="3775" cy="288825"/>
            </a:xfrm>
            <a:custGeom>
              <a:avLst/>
              <a:gdLst/>
              <a:ahLst/>
              <a:cxnLst/>
              <a:rect l="l" t="t" r="r" b="b"/>
              <a:pathLst>
                <a:path w="151" h="11553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1476"/>
                  </a:lnTo>
                  <a:cubicBezTo>
                    <a:pt x="0" y="11518"/>
                    <a:pt x="33" y="11551"/>
                    <a:pt x="76" y="11553"/>
                  </a:cubicBezTo>
                  <a:cubicBezTo>
                    <a:pt x="118" y="11551"/>
                    <a:pt x="151" y="11518"/>
                    <a:pt x="151" y="11476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3" name="Google Shape;13213;p62"/>
            <p:cNvSpPr/>
            <p:nvPr/>
          </p:nvSpPr>
          <p:spPr>
            <a:xfrm>
              <a:off x="5605175" y="2621625"/>
              <a:ext cx="77475" cy="304375"/>
            </a:xfrm>
            <a:custGeom>
              <a:avLst/>
              <a:gdLst/>
              <a:ahLst/>
              <a:cxnLst/>
              <a:rect l="l" t="t" r="r" b="b"/>
              <a:pathLst>
                <a:path w="3099" h="12175" extrusionOk="0">
                  <a:moveTo>
                    <a:pt x="115" y="0"/>
                  </a:moveTo>
                  <a:cubicBezTo>
                    <a:pt x="91" y="0"/>
                    <a:pt x="67" y="12"/>
                    <a:pt x="53" y="34"/>
                  </a:cubicBezTo>
                  <a:cubicBezTo>
                    <a:pt x="29" y="70"/>
                    <a:pt x="40" y="116"/>
                    <a:pt x="74" y="140"/>
                  </a:cubicBezTo>
                  <a:lnTo>
                    <a:pt x="2948" y="2042"/>
                  </a:lnTo>
                  <a:lnTo>
                    <a:pt x="2948" y="11927"/>
                  </a:lnTo>
                  <a:lnTo>
                    <a:pt x="149" y="10500"/>
                  </a:lnTo>
                  <a:cubicBezTo>
                    <a:pt x="136" y="10492"/>
                    <a:pt x="122" y="10489"/>
                    <a:pt x="110" y="10489"/>
                  </a:cubicBezTo>
                  <a:cubicBezTo>
                    <a:pt x="40" y="10489"/>
                    <a:pt x="1" y="10596"/>
                    <a:pt x="81" y="10633"/>
                  </a:cubicBezTo>
                  <a:lnTo>
                    <a:pt x="3098" y="12174"/>
                  </a:lnTo>
                  <a:lnTo>
                    <a:pt x="3098" y="1962"/>
                  </a:lnTo>
                  <a:lnTo>
                    <a:pt x="157" y="13"/>
                  </a:lnTo>
                  <a:cubicBezTo>
                    <a:pt x="144" y="4"/>
                    <a:pt x="130" y="0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4" name="Google Shape;13214;p62"/>
            <p:cNvSpPr/>
            <p:nvPr/>
          </p:nvSpPr>
          <p:spPr>
            <a:xfrm>
              <a:off x="5724400" y="2692825"/>
              <a:ext cx="84750" cy="298600"/>
            </a:xfrm>
            <a:custGeom>
              <a:avLst/>
              <a:gdLst/>
              <a:ahLst/>
              <a:cxnLst/>
              <a:rect l="l" t="t" r="r" b="b"/>
              <a:pathLst>
                <a:path w="3390" h="11944" extrusionOk="0">
                  <a:moveTo>
                    <a:pt x="153" y="265"/>
                  </a:moveTo>
                  <a:lnTo>
                    <a:pt x="3238" y="2100"/>
                  </a:lnTo>
                  <a:lnTo>
                    <a:pt x="3238" y="11696"/>
                  </a:lnTo>
                  <a:lnTo>
                    <a:pt x="153" y="10091"/>
                  </a:lnTo>
                  <a:lnTo>
                    <a:pt x="153" y="265"/>
                  </a:lnTo>
                  <a:close/>
                  <a:moveTo>
                    <a:pt x="1" y="0"/>
                  </a:moveTo>
                  <a:lnTo>
                    <a:pt x="1" y="10182"/>
                  </a:lnTo>
                  <a:lnTo>
                    <a:pt x="3390" y="11943"/>
                  </a:lnTo>
                  <a:lnTo>
                    <a:pt x="3390" y="20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5" name="Google Shape;13215;p62"/>
            <p:cNvSpPr/>
            <p:nvPr/>
          </p:nvSpPr>
          <p:spPr>
            <a:xfrm>
              <a:off x="5791075" y="2733675"/>
              <a:ext cx="3775" cy="249600"/>
            </a:xfrm>
            <a:custGeom>
              <a:avLst/>
              <a:gdLst/>
              <a:ahLst/>
              <a:cxnLst/>
              <a:rect l="l" t="t" r="r" b="b"/>
              <a:pathLst>
                <a:path w="151" h="9984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9908"/>
                  </a:lnTo>
                  <a:cubicBezTo>
                    <a:pt x="0" y="9949"/>
                    <a:pt x="33" y="9983"/>
                    <a:pt x="75" y="9983"/>
                  </a:cubicBezTo>
                  <a:cubicBezTo>
                    <a:pt x="116" y="9983"/>
                    <a:pt x="151" y="9949"/>
                    <a:pt x="151" y="9908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6" name="Google Shape;13216;p62"/>
            <p:cNvSpPr/>
            <p:nvPr/>
          </p:nvSpPr>
          <p:spPr>
            <a:xfrm>
              <a:off x="5664025" y="2659800"/>
              <a:ext cx="3825" cy="256475"/>
            </a:xfrm>
            <a:custGeom>
              <a:avLst/>
              <a:gdLst/>
              <a:ahLst/>
              <a:cxnLst/>
              <a:rect l="l" t="t" r="r" b="b"/>
              <a:pathLst>
                <a:path w="153" h="10259" extrusionOk="0">
                  <a:moveTo>
                    <a:pt x="76" y="0"/>
                  </a:moveTo>
                  <a:cubicBezTo>
                    <a:pt x="39" y="0"/>
                    <a:pt x="1" y="25"/>
                    <a:pt x="1" y="75"/>
                  </a:cubicBezTo>
                  <a:lnTo>
                    <a:pt x="1" y="10183"/>
                  </a:lnTo>
                  <a:cubicBezTo>
                    <a:pt x="2" y="10224"/>
                    <a:pt x="35" y="10259"/>
                    <a:pt x="77" y="10259"/>
                  </a:cubicBezTo>
                  <a:cubicBezTo>
                    <a:pt x="118" y="10259"/>
                    <a:pt x="152" y="10224"/>
                    <a:pt x="152" y="10183"/>
                  </a:cubicBezTo>
                  <a:lnTo>
                    <a:pt x="152" y="75"/>
                  </a:lnTo>
                  <a:cubicBezTo>
                    <a:pt x="152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7" name="Google Shape;13217;p62"/>
            <p:cNvSpPr/>
            <p:nvPr/>
          </p:nvSpPr>
          <p:spPr>
            <a:xfrm>
              <a:off x="5605250" y="2994650"/>
              <a:ext cx="77400" cy="295025"/>
            </a:xfrm>
            <a:custGeom>
              <a:avLst/>
              <a:gdLst/>
              <a:ahLst/>
              <a:cxnLst/>
              <a:rect l="l" t="t" r="r" b="b"/>
              <a:pathLst>
                <a:path w="3096" h="11801" extrusionOk="0">
                  <a:moveTo>
                    <a:pt x="112" y="1"/>
                  </a:moveTo>
                  <a:cubicBezTo>
                    <a:pt x="44" y="1"/>
                    <a:pt x="5" y="99"/>
                    <a:pt x="75" y="143"/>
                  </a:cubicBezTo>
                  <a:lnTo>
                    <a:pt x="2943" y="1687"/>
                  </a:lnTo>
                  <a:lnTo>
                    <a:pt x="2943" y="11581"/>
                  </a:lnTo>
                  <a:lnTo>
                    <a:pt x="138" y="10495"/>
                  </a:lnTo>
                  <a:cubicBezTo>
                    <a:pt x="128" y="10491"/>
                    <a:pt x="118" y="10489"/>
                    <a:pt x="109" y="10489"/>
                  </a:cubicBezTo>
                  <a:cubicBezTo>
                    <a:pt x="34" y="10489"/>
                    <a:pt x="1" y="10603"/>
                    <a:pt x="84" y="10636"/>
                  </a:cubicBezTo>
                  <a:lnTo>
                    <a:pt x="3095" y="11800"/>
                  </a:lnTo>
                  <a:lnTo>
                    <a:pt x="3095" y="1597"/>
                  </a:lnTo>
                  <a:lnTo>
                    <a:pt x="148" y="9"/>
                  </a:lnTo>
                  <a:cubicBezTo>
                    <a:pt x="135" y="3"/>
                    <a:pt x="124" y="1"/>
                    <a:pt x="1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8" name="Google Shape;13218;p62"/>
            <p:cNvSpPr/>
            <p:nvPr/>
          </p:nvSpPr>
          <p:spPr>
            <a:xfrm>
              <a:off x="5724400" y="3051275"/>
              <a:ext cx="84750" cy="286925"/>
            </a:xfrm>
            <a:custGeom>
              <a:avLst/>
              <a:gdLst/>
              <a:ahLst/>
              <a:cxnLst/>
              <a:rect l="l" t="t" r="r" b="b"/>
              <a:pathLst>
                <a:path w="3390" h="11477" extrusionOk="0">
                  <a:moveTo>
                    <a:pt x="153" y="236"/>
                  </a:moveTo>
                  <a:lnTo>
                    <a:pt x="3238" y="1651"/>
                  </a:lnTo>
                  <a:lnTo>
                    <a:pt x="3238" y="11257"/>
                  </a:lnTo>
                  <a:lnTo>
                    <a:pt x="153" y="10070"/>
                  </a:lnTo>
                  <a:lnTo>
                    <a:pt x="153" y="236"/>
                  </a:lnTo>
                  <a:close/>
                  <a:moveTo>
                    <a:pt x="1" y="1"/>
                  </a:moveTo>
                  <a:lnTo>
                    <a:pt x="1" y="10175"/>
                  </a:lnTo>
                  <a:lnTo>
                    <a:pt x="3390" y="11476"/>
                  </a:lnTo>
                  <a:lnTo>
                    <a:pt x="3390" y="15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9" name="Google Shape;13219;p62"/>
            <p:cNvSpPr/>
            <p:nvPr/>
          </p:nvSpPr>
          <p:spPr>
            <a:xfrm>
              <a:off x="5791025" y="3082775"/>
              <a:ext cx="3800" cy="249575"/>
            </a:xfrm>
            <a:custGeom>
              <a:avLst/>
              <a:gdLst/>
              <a:ahLst/>
              <a:cxnLst/>
              <a:rect l="l" t="t" r="r" b="b"/>
              <a:pathLst>
                <a:path w="152" h="9983" extrusionOk="0">
                  <a:moveTo>
                    <a:pt x="76" y="0"/>
                  </a:moveTo>
                  <a:cubicBezTo>
                    <a:pt x="38" y="0"/>
                    <a:pt x="1" y="26"/>
                    <a:pt x="1" y="77"/>
                  </a:cubicBezTo>
                  <a:lnTo>
                    <a:pt x="1" y="9907"/>
                  </a:lnTo>
                  <a:cubicBezTo>
                    <a:pt x="1" y="9949"/>
                    <a:pt x="34" y="9982"/>
                    <a:pt x="76" y="9982"/>
                  </a:cubicBezTo>
                  <a:cubicBezTo>
                    <a:pt x="118" y="9982"/>
                    <a:pt x="151" y="9949"/>
                    <a:pt x="151" y="9907"/>
                  </a:cubicBezTo>
                  <a:lnTo>
                    <a:pt x="151" y="77"/>
                  </a:lnTo>
                  <a:cubicBezTo>
                    <a:pt x="151" y="26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0" name="Google Shape;13220;p62"/>
            <p:cNvSpPr/>
            <p:nvPr/>
          </p:nvSpPr>
          <p:spPr>
            <a:xfrm>
              <a:off x="5664025" y="3025750"/>
              <a:ext cx="3800" cy="256425"/>
            </a:xfrm>
            <a:custGeom>
              <a:avLst/>
              <a:gdLst/>
              <a:ahLst/>
              <a:cxnLst/>
              <a:rect l="l" t="t" r="r" b="b"/>
              <a:pathLst>
                <a:path w="152" h="10257" extrusionOk="0">
                  <a:moveTo>
                    <a:pt x="76" y="1"/>
                  </a:moveTo>
                  <a:cubicBezTo>
                    <a:pt x="39" y="1"/>
                    <a:pt x="3" y="25"/>
                    <a:pt x="1" y="73"/>
                  </a:cubicBezTo>
                  <a:lnTo>
                    <a:pt x="1" y="10181"/>
                  </a:lnTo>
                  <a:cubicBezTo>
                    <a:pt x="1" y="10222"/>
                    <a:pt x="35" y="10256"/>
                    <a:pt x="76" y="10256"/>
                  </a:cubicBezTo>
                  <a:cubicBezTo>
                    <a:pt x="118" y="10256"/>
                    <a:pt x="151" y="10223"/>
                    <a:pt x="151" y="10181"/>
                  </a:cubicBezTo>
                  <a:lnTo>
                    <a:pt x="151" y="73"/>
                  </a:lnTo>
                  <a:cubicBezTo>
                    <a:pt x="149" y="25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1" name="Google Shape;13221;p62"/>
            <p:cNvSpPr/>
            <p:nvPr/>
          </p:nvSpPr>
          <p:spPr>
            <a:xfrm>
              <a:off x="5605900" y="3401225"/>
              <a:ext cx="76725" cy="282525"/>
            </a:xfrm>
            <a:custGeom>
              <a:avLst/>
              <a:gdLst/>
              <a:ahLst/>
              <a:cxnLst/>
              <a:rect l="l" t="t" r="r" b="b"/>
              <a:pathLst>
                <a:path w="3069" h="11301" extrusionOk="0">
                  <a:moveTo>
                    <a:pt x="84" y="1"/>
                  </a:moveTo>
                  <a:cubicBezTo>
                    <a:pt x="54" y="1"/>
                    <a:pt x="25" y="20"/>
                    <a:pt x="15" y="51"/>
                  </a:cubicBezTo>
                  <a:cubicBezTo>
                    <a:pt x="0" y="89"/>
                    <a:pt x="20" y="133"/>
                    <a:pt x="58" y="147"/>
                  </a:cubicBezTo>
                  <a:lnTo>
                    <a:pt x="2917" y="1210"/>
                  </a:lnTo>
                  <a:lnTo>
                    <a:pt x="2917" y="11113"/>
                  </a:lnTo>
                  <a:lnTo>
                    <a:pt x="102" y="10493"/>
                  </a:lnTo>
                  <a:cubicBezTo>
                    <a:pt x="96" y="10491"/>
                    <a:pt x="90" y="10491"/>
                    <a:pt x="84" y="10491"/>
                  </a:cubicBezTo>
                  <a:cubicBezTo>
                    <a:pt x="49" y="10491"/>
                    <a:pt x="19" y="10515"/>
                    <a:pt x="12" y="10550"/>
                  </a:cubicBezTo>
                  <a:cubicBezTo>
                    <a:pt x="3" y="10591"/>
                    <a:pt x="28" y="10632"/>
                    <a:pt x="69" y="10641"/>
                  </a:cubicBezTo>
                  <a:lnTo>
                    <a:pt x="3068" y="11300"/>
                  </a:lnTo>
                  <a:lnTo>
                    <a:pt x="3068" y="1105"/>
                  </a:lnTo>
                  <a:lnTo>
                    <a:pt x="111" y="6"/>
                  </a:lnTo>
                  <a:cubicBezTo>
                    <a:pt x="102" y="2"/>
                    <a:pt x="93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2" name="Google Shape;13222;p62"/>
            <p:cNvSpPr/>
            <p:nvPr/>
          </p:nvSpPr>
          <p:spPr>
            <a:xfrm>
              <a:off x="5724375" y="3438300"/>
              <a:ext cx="84750" cy="271375"/>
            </a:xfrm>
            <a:custGeom>
              <a:avLst/>
              <a:gdLst/>
              <a:ahLst/>
              <a:cxnLst/>
              <a:rect l="l" t="t" r="r" b="b"/>
              <a:pathLst>
                <a:path w="3390" h="10855" extrusionOk="0">
                  <a:moveTo>
                    <a:pt x="152" y="198"/>
                  </a:moveTo>
                  <a:lnTo>
                    <a:pt x="3239" y="1057"/>
                  </a:lnTo>
                  <a:lnTo>
                    <a:pt x="3239" y="10669"/>
                  </a:lnTo>
                  <a:lnTo>
                    <a:pt x="152" y="10042"/>
                  </a:lnTo>
                  <a:lnTo>
                    <a:pt x="152" y="198"/>
                  </a:lnTo>
                  <a:close/>
                  <a:moveTo>
                    <a:pt x="0" y="0"/>
                  </a:moveTo>
                  <a:lnTo>
                    <a:pt x="0" y="10165"/>
                  </a:lnTo>
                  <a:lnTo>
                    <a:pt x="3300" y="10836"/>
                  </a:lnTo>
                  <a:lnTo>
                    <a:pt x="3390" y="10854"/>
                  </a:lnTo>
                  <a:lnTo>
                    <a:pt x="3390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3" name="Google Shape;13223;p62"/>
            <p:cNvSpPr/>
            <p:nvPr/>
          </p:nvSpPr>
          <p:spPr>
            <a:xfrm>
              <a:off x="5791025" y="3457325"/>
              <a:ext cx="3800" cy="249600"/>
            </a:xfrm>
            <a:custGeom>
              <a:avLst/>
              <a:gdLst/>
              <a:ahLst/>
              <a:cxnLst/>
              <a:rect l="l" t="t" r="r" b="b"/>
              <a:pathLst>
                <a:path w="152" h="9984" extrusionOk="0">
                  <a:moveTo>
                    <a:pt x="76" y="0"/>
                  </a:moveTo>
                  <a:cubicBezTo>
                    <a:pt x="38" y="0"/>
                    <a:pt x="1" y="26"/>
                    <a:pt x="1" y="77"/>
                  </a:cubicBezTo>
                  <a:lnTo>
                    <a:pt x="1" y="9907"/>
                  </a:lnTo>
                  <a:cubicBezTo>
                    <a:pt x="1" y="9949"/>
                    <a:pt x="34" y="9982"/>
                    <a:pt x="76" y="9984"/>
                  </a:cubicBezTo>
                  <a:cubicBezTo>
                    <a:pt x="118" y="9982"/>
                    <a:pt x="151" y="9949"/>
                    <a:pt x="151" y="9907"/>
                  </a:cubicBezTo>
                  <a:lnTo>
                    <a:pt x="151" y="77"/>
                  </a:lnTo>
                  <a:cubicBezTo>
                    <a:pt x="151" y="26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4" name="Google Shape;13224;p62"/>
            <p:cNvSpPr/>
            <p:nvPr/>
          </p:nvSpPr>
          <p:spPr>
            <a:xfrm>
              <a:off x="5664025" y="3422775"/>
              <a:ext cx="3800" cy="256400"/>
            </a:xfrm>
            <a:custGeom>
              <a:avLst/>
              <a:gdLst/>
              <a:ahLst/>
              <a:cxnLst/>
              <a:rect l="l" t="t" r="r" b="b"/>
              <a:pathLst>
                <a:path w="152" h="10256" extrusionOk="0">
                  <a:moveTo>
                    <a:pt x="75" y="0"/>
                  </a:moveTo>
                  <a:cubicBezTo>
                    <a:pt x="39" y="0"/>
                    <a:pt x="3" y="24"/>
                    <a:pt x="1" y="71"/>
                  </a:cubicBezTo>
                  <a:lnTo>
                    <a:pt x="1" y="10179"/>
                  </a:lnTo>
                  <a:cubicBezTo>
                    <a:pt x="1" y="10222"/>
                    <a:pt x="34" y="10256"/>
                    <a:pt x="76" y="10256"/>
                  </a:cubicBezTo>
                  <a:cubicBezTo>
                    <a:pt x="117" y="10255"/>
                    <a:pt x="151" y="10222"/>
                    <a:pt x="151" y="10179"/>
                  </a:cubicBezTo>
                  <a:lnTo>
                    <a:pt x="151" y="71"/>
                  </a:lnTo>
                  <a:cubicBezTo>
                    <a:pt x="149" y="24"/>
                    <a:pt x="112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5" name="Google Shape;13225;p62"/>
            <p:cNvSpPr/>
            <p:nvPr/>
          </p:nvSpPr>
          <p:spPr>
            <a:xfrm>
              <a:off x="5605225" y="3769175"/>
              <a:ext cx="77400" cy="282475"/>
            </a:xfrm>
            <a:custGeom>
              <a:avLst/>
              <a:gdLst/>
              <a:ahLst/>
              <a:cxnLst/>
              <a:rect l="l" t="t" r="r" b="b"/>
              <a:pathLst>
                <a:path w="3096" h="11299" extrusionOk="0">
                  <a:moveTo>
                    <a:pt x="108" y="1"/>
                  </a:moveTo>
                  <a:cubicBezTo>
                    <a:pt x="34" y="1"/>
                    <a:pt x="1" y="117"/>
                    <a:pt x="85" y="147"/>
                  </a:cubicBezTo>
                  <a:lnTo>
                    <a:pt x="2944" y="1209"/>
                  </a:lnTo>
                  <a:lnTo>
                    <a:pt x="2944" y="11111"/>
                  </a:lnTo>
                  <a:lnTo>
                    <a:pt x="129" y="10494"/>
                  </a:lnTo>
                  <a:cubicBezTo>
                    <a:pt x="122" y="10492"/>
                    <a:pt x="115" y="10491"/>
                    <a:pt x="109" y="10491"/>
                  </a:cubicBezTo>
                  <a:cubicBezTo>
                    <a:pt x="74" y="10491"/>
                    <a:pt x="44" y="10516"/>
                    <a:pt x="38" y="10551"/>
                  </a:cubicBezTo>
                  <a:cubicBezTo>
                    <a:pt x="30" y="10592"/>
                    <a:pt x="55" y="10631"/>
                    <a:pt x="96" y="10641"/>
                  </a:cubicBezTo>
                  <a:lnTo>
                    <a:pt x="3095" y="11299"/>
                  </a:lnTo>
                  <a:lnTo>
                    <a:pt x="3095" y="1104"/>
                  </a:lnTo>
                  <a:lnTo>
                    <a:pt x="138" y="7"/>
                  </a:lnTo>
                  <a:cubicBezTo>
                    <a:pt x="127" y="3"/>
                    <a:pt x="117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6" name="Google Shape;13226;p62"/>
            <p:cNvSpPr/>
            <p:nvPr/>
          </p:nvSpPr>
          <p:spPr>
            <a:xfrm>
              <a:off x="5724375" y="3805925"/>
              <a:ext cx="84750" cy="270400"/>
            </a:xfrm>
            <a:custGeom>
              <a:avLst/>
              <a:gdLst/>
              <a:ahLst/>
              <a:cxnLst/>
              <a:rect l="l" t="t" r="r" b="b"/>
              <a:pathLst>
                <a:path w="3390" h="10816" extrusionOk="0">
                  <a:moveTo>
                    <a:pt x="152" y="197"/>
                  </a:moveTo>
                  <a:lnTo>
                    <a:pt x="3239" y="1018"/>
                  </a:lnTo>
                  <a:lnTo>
                    <a:pt x="3239" y="10632"/>
                  </a:lnTo>
                  <a:lnTo>
                    <a:pt x="152" y="10041"/>
                  </a:lnTo>
                  <a:lnTo>
                    <a:pt x="152" y="197"/>
                  </a:lnTo>
                  <a:close/>
                  <a:moveTo>
                    <a:pt x="0" y="1"/>
                  </a:moveTo>
                  <a:lnTo>
                    <a:pt x="0" y="10166"/>
                  </a:lnTo>
                  <a:lnTo>
                    <a:pt x="3390" y="10816"/>
                  </a:lnTo>
                  <a:lnTo>
                    <a:pt x="3390" y="9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7" name="Google Shape;13227;p62"/>
            <p:cNvSpPr/>
            <p:nvPr/>
          </p:nvSpPr>
          <p:spPr>
            <a:xfrm>
              <a:off x="5791025" y="3824200"/>
              <a:ext cx="3800" cy="249575"/>
            </a:xfrm>
            <a:custGeom>
              <a:avLst/>
              <a:gdLst/>
              <a:ahLst/>
              <a:cxnLst/>
              <a:rect l="l" t="t" r="r" b="b"/>
              <a:pathLst>
                <a:path w="152" h="9983" extrusionOk="0">
                  <a:moveTo>
                    <a:pt x="76" y="1"/>
                  </a:moveTo>
                  <a:cubicBezTo>
                    <a:pt x="38" y="1"/>
                    <a:pt x="1" y="26"/>
                    <a:pt x="1" y="76"/>
                  </a:cubicBezTo>
                  <a:lnTo>
                    <a:pt x="1" y="9908"/>
                  </a:lnTo>
                  <a:cubicBezTo>
                    <a:pt x="1" y="9950"/>
                    <a:pt x="34" y="9983"/>
                    <a:pt x="76" y="9983"/>
                  </a:cubicBezTo>
                  <a:cubicBezTo>
                    <a:pt x="117" y="9983"/>
                    <a:pt x="151" y="9950"/>
                    <a:pt x="151" y="9909"/>
                  </a:cubicBezTo>
                  <a:lnTo>
                    <a:pt x="151" y="76"/>
                  </a:lnTo>
                  <a:cubicBezTo>
                    <a:pt x="151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8" name="Google Shape;13228;p62"/>
            <p:cNvSpPr/>
            <p:nvPr/>
          </p:nvSpPr>
          <p:spPr>
            <a:xfrm>
              <a:off x="5664000" y="3790725"/>
              <a:ext cx="3775" cy="256425"/>
            </a:xfrm>
            <a:custGeom>
              <a:avLst/>
              <a:gdLst/>
              <a:ahLst/>
              <a:cxnLst/>
              <a:rect l="l" t="t" r="r" b="b"/>
              <a:pathLst>
                <a:path w="151" h="10257" extrusionOk="0">
                  <a:moveTo>
                    <a:pt x="76" y="0"/>
                  </a:moveTo>
                  <a:cubicBezTo>
                    <a:pt x="39" y="0"/>
                    <a:pt x="2" y="24"/>
                    <a:pt x="0" y="73"/>
                  </a:cubicBezTo>
                  <a:lnTo>
                    <a:pt x="0" y="10180"/>
                  </a:lnTo>
                  <a:cubicBezTo>
                    <a:pt x="0" y="10223"/>
                    <a:pt x="35" y="10256"/>
                    <a:pt x="76" y="10257"/>
                  </a:cubicBezTo>
                  <a:cubicBezTo>
                    <a:pt x="118" y="10256"/>
                    <a:pt x="151" y="10223"/>
                    <a:pt x="151" y="10180"/>
                  </a:cubicBezTo>
                  <a:lnTo>
                    <a:pt x="151" y="73"/>
                  </a:lnTo>
                  <a:cubicBezTo>
                    <a:pt x="149" y="24"/>
                    <a:pt x="112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9" name="Google Shape;13229;p62"/>
            <p:cNvSpPr/>
            <p:nvPr/>
          </p:nvSpPr>
          <p:spPr>
            <a:xfrm>
              <a:off x="5919425" y="2771225"/>
              <a:ext cx="108925" cy="312125"/>
            </a:xfrm>
            <a:custGeom>
              <a:avLst/>
              <a:gdLst/>
              <a:ahLst/>
              <a:cxnLst/>
              <a:rect l="l" t="t" r="r" b="b"/>
              <a:pathLst>
                <a:path w="4357" h="12485" extrusionOk="0">
                  <a:moveTo>
                    <a:pt x="111" y="0"/>
                  </a:moveTo>
                  <a:cubicBezTo>
                    <a:pt x="47" y="0"/>
                    <a:pt x="0" y="93"/>
                    <a:pt x="69" y="140"/>
                  </a:cubicBezTo>
                  <a:lnTo>
                    <a:pt x="4206" y="3174"/>
                  </a:lnTo>
                  <a:lnTo>
                    <a:pt x="4206" y="12220"/>
                  </a:lnTo>
                  <a:lnTo>
                    <a:pt x="151" y="9833"/>
                  </a:lnTo>
                  <a:cubicBezTo>
                    <a:pt x="139" y="9826"/>
                    <a:pt x="126" y="9822"/>
                    <a:pt x="113" y="9822"/>
                  </a:cubicBezTo>
                  <a:cubicBezTo>
                    <a:pt x="87" y="9822"/>
                    <a:pt x="62" y="9836"/>
                    <a:pt x="48" y="9859"/>
                  </a:cubicBezTo>
                  <a:cubicBezTo>
                    <a:pt x="27" y="9895"/>
                    <a:pt x="39" y="9941"/>
                    <a:pt x="75" y="9962"/>
                  </a:cubicBezTo>
                  <a:lnTo>
                    <a:pt x="4357" y="12485"/>
                  </a:lnTo>
                  <a:lnTo>
                    <a:pt x="4357" y="3097"/>
                  </a:lnTo>
                  <a:lnTo>
                    <a:pt x="158" y="18"/>
                  </a:lnTo>
                  <a:cubicBezTo>
                    <a:pt x="142" y="6"/>
                    <a:pt x="126" y="0"/>
                    <a:pt x="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0" name="Google Shape;13230;p62"/>
            <p:cNvSpPr/>
            <p:nvPr/>
          </p:nvSpPr>
          <p:spPr>
            <a:xfrm>
              <a:off x="6089850" y="2886750"/>
              <a:ext cx="119825" cy="296325"/>
            </a:xfrm>
            <a:custGeom>
              <a:avLst/>
              <a:gdLst/>
              <a:ahLst/>
              <a:cxnLst/>
              <a:rect l="l" t="t" r="r" b="b"/>
              <a:pathLst>
                <a:path w="4793" h="11853" extrusionOk="0">
                  <a:moveTo>
                    <a:pt x="152" y="274"/>
                  </a:moveTo>
                  <a:lnTo>
                    <a:pt x="4642" y="3095"/>
                  </a:lnTo>
                  <a:lnTo>
                    <a:pt x="4642" y="11598"/>
                  </a:lnTo>
                  <a:lnTo>
                    <a:pt x="152" y="9160"/>
                  </a:lnTo>
                  <a:lnTo>
                    <a:pt x="152" y="274"/>
                  </a:lnTo>
                  <a:close/>
                  <a:moveTo>
                    <a:pt x="0" y="1"/>
                  </a:moveTo>
                  <a:lnTo>
                    <a:pt x="0" y="9250"/>
                  </a:lnTo>
                  <a:lnTo>
                    <a:pt x="4792" y="11853"/>
                  </a:lnTo>
                  <a:lnTo>
                    <a:pt x="4791" y="3012"/>
                  </a:lnTo>
                  <a:lnTo>
                    <a:pt x="116" y="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1" name="Google Shape;13231;p62"/>
            <p:cNvSpPr/>
            <p:nvPr/>
          </p:nvSpPr>
          <p:spPr>
            <a:xfrm>
              <a:off x="6185325" y="2948575"/>
              <a:ext cx="3825" cy="222775"/>
            </a:xfrm>
            <a:custGeom>
              <a:avLst/>
              <a:gdLst/>
              <a:ahLst/>
              <a:cxnLst/>
              <a:rect l="l" t="t" r="r" b="b"/>
              <a:pathLst>
                <a:path w="153" h="8911" extrusionOk="0">
                  <a:moveTo>
                    <a:pt x="77" y="0"/>
                  </a:moveTo>
                  <a:cubicBezTo>
                    <a:pt x="40" y="0"/>
                    <a:pt x="4" y="24"/>
                    <a:pt x="1" y="72"/>
                  </a:cubicBezTo>
                  <a:lnTo>
                    <a:pt x="1" y="8835"/>
                  </a:lnTo>
                  <a:cubicBezTo>
                    <a:pt x="1" y="8876"/>
                    <a:pt x="35" y="8911"/>
                    <a:pt x="78" y="8911"/>
                  </a:cubicBezTo>
                  <a:cubicBezTo>
                    <a:pt x="119" y="8911"/>
                    <a:pt x="152" y="8876"/>
                    <a:pt x="153" y="8835"/>
                  </a:cubicBezTo>
                  <a:lnTo>
                    <a:pt x="153" y="72"/>
                  </a:lnTo>
                  <a:cubicBezTo>
                    <a:pt x="150" y="24"/>
                    <a:pt x="114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2" name="Google Shape;13232;p62"/>
            <p:cNvSpPr/>
            <p:nvPr/>
          </p:nvSpPr>
          <p:spPr>
            <a:xfrm>
              <a:off x="6003325" y="2832325"/>
              <a:ext cx="3800" cy="236500"/>
            </a:xfrm>
            <a:custGeom>
              <a:avLst/>
              <a:gdLst/>
              <a:ahLst/>
              <a:cxnLst/>
              <a:rect l="l" t="t" r="r" b="b"/>
              <a:pathLst>
                <a:path w="152" h="9460" extrusionOk="0">
                  <a:moveTo>
                    <a:pt x="76" y="0"/>
                  </a:moveTo>
                  <a:cubicBezTo>
                    <a:pt x="38" y="0"/>
                    <a:pt x="1" y="25"/>
                    <a:pt x="1" y="76"/>
                  </a:cubicBezTo>
                  <a:lnTo>
                    <a:pt x="1" y="9384"/>
                  </a:lnTo>
                  <a:cubicBezTo>
                    <a:pt x="1" y="9426"/>
                    <a:pt x="34" y="9459"/>
                    <a:pt x="76" y="9459"/>
                  </a:cubicBezTo>
                  <a:cubicBezTo>
                    <a:pt x="118" y="9459"/>
                    <a:pt x="151" y="9426"/>
                    <a:pt x="151" y="9384"/>
                  </a:cubicBezTo>
                  <a:lnTo>
                    <a:pt x="151" y="76"/>
                  </a:lnTo>
                  <a:cubicBezTo>
                    <a:pt x="151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3" name="Google Shape;13233;p62"/>
            <p:cNvSpPr/>
            <p:nvPr/>
          </p:nvSpPr>
          <p:spPr>
            <a:xfrm>
              <a:off x="5919500" y="3120400"/>
              <a:ext cx="108825" cy="296450"/>
            </a:xfrm>
            <a:custGeom>
              <a:avLst/>
              <a:gdLst/>
              <a:ahLst/>
              <a:cxnLst/>
              <a:rect l="l" t="t" r="r" b="b"/>
              <a:pathLst>
                <a:path w="4353" h="11858" extrusionOk="0">
                  <a:moveTo>
                    <a:pt x="110" y="0"/>
                  </a:moveTo>
                  <a:cubicBezTo>
                    <a:pt x="84" y="0"/>
                    <a:pt x="59" y="13"/>
                    <a:pt x="45" y="37"/>
                  </a:cubicBezTo>
                  <a:cubicBezTo>
                    <a:pt x="23" y="73"/>
                    <a:pt x="35" y="119"/>
                    <a:pt x="72" y="140"/>
                  </a:cubicBezTo>
                  <a:lnTo>
                    <a:pt x="4202" y="2567"/>
                  </a:lnTo>
                  <a:lnTo>
                    <a:pt x="4202" y="11625"/>
                  </a:lnTo>
                  <a:lnTo>
                    <a:pt x="140" y="9824"/>
                  </a:lnTo>
                  <a:cubicBezTo>
                    <a:pt x="129" y="9819"/>
                    <a:pt x="119" y="9817"/>
                    <a:pt x="109" y="9817"/>
                  </a:cubicBezTo>
                  <a:cubicBezTo>
                    <a:pt x="37" y="9817"/>
                    <a:pt x="1" y="9925"/>
                    <a:pt x="78" y="9963"/>
                  </a:cubicBezTo>
                  <a:lnTo>
                    <a:pt x="4247" y="11810"/>
                  </a:lnTo>
                  <a:lnTo>
                    <a:pt x="4353" y="11857"/>
                  </a:lnTo>
                  <a:lnTo>
                    <a:pt x="4353" y="2480"/>
                  </a:lnTo>
                  <a:lnTo>
                    <a:pt x="148" y="11"/>
                  </a:lnTo>
                  <a:cubicBezTo>
                    <a:pt x="136" y="4"/>
                    <a:pt x="123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4" name="Google Shape;13234;p62"/>
            <p:cNvSpPr/>
            <p:nvPr/>
          </p:nvSpPr>
          <p:spPr>
            <a:xfrm>
              <a:off x="6089850" y="3211700"/>
              <a:ext cx="119825" cy="279275"/>
            </a:xfrm>
            <a:custGeom>
              <a:avLst/>
              <a:gdLst/>
              <a:ahLst/>
              <a:cxnLst/>
              <a:rect l="l" t="t" r="r" b="b"/>
              <a:pathLst>
                <a:path w="4793" h="11171" extrusionOk="0">
                  <a:moveTo>
                    <a:pt x="152" y="242"/>
                  </a:moveTo>
                  <a:lnTo>
                    <a:pt x="4640" y="2435"/>
                  </a:lnTo>
                  <a:lnTo>
                    <a:pt x="4640" y="10947"/>
                  </a:lnTo>
                  <a:lnTo>
                    <a:pt x="151" y="9138"/>
                  </a:lnTo>
                  <a:lnTo>
                    <a:pt x="152" y="242"/>
                  </a:lnTo>
                  <a:close/>
                  <a:moveTo>
                    <a:pt x="0" y="0"/>
                  </a:moveTo>
                  <a:lnTo>
                    <a:pt x="0" y="9240"/>
                  </a:lnTo>
                  <a:lnTo>
                    <a:pt x="4792" y="11170"/>
                  </a:lnTo>
                  <a:lnTo>
                    <a:pt x="4791" y="2340"/>
                  </a:lnTo>
                  <a:lnTo>
                    <a:pt x="10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5" name="Google Shape;13235;p62"/>
            <p:cNvSpPr/>
            <p:nvPr/>
          </p:nvSpPr>
          <p:spPr>
            <a:xfrm>
              <a:off x="6185325" y="3259625"/>
              <a:ext cx="3825" cy="222850"/>
            </a:xfrm>
            <a:custGeom>
              <a:avLst/>
              <a:gdLst/>
              <a:ahLst/>
              <a:cxnLst/>
              <a:rect l="l" t="t" r="r" b="b"/>
              <a:pathLst>
                <a:path w="153" h="8914" extrusionOk="0">
                  <a:moveTo>
                    <a:pt x="77" y="0"/>
                  </a:moveTo>
                  <a:cubicBezTo>
                    <a:pt x="39" y="0"/>
                    <a:pt x="1" y="25"/>
                    <a:pt x="1" y="76"/>
                  </a:cubicBezTo>
                  <a:lnTo>
                    <a:pt x="1" y="8838"/>
                  </a:lnTo>
                  <a:cubicBezTo>
                    <a:pt x="1" y="8879"/>
                    <a:pt x="35" y="8914"/>
                    <a:pt x="78" y="8914"/>
                  </a:cubicBezTo>
                  <a:cubicBezTo>
                    <a:pt x="119" y="8914"/>
                    <a:pt x="153" y="8879"/>
                    <a:pt x="153" y="8838"/>
                  </a:cubicBezTo>
                  <a:lnTo>
                    <a:pt x="153" y="76"/>
                  </a:lnTo>
                  <a:cubicBezTo>
                    <a:pt x="153" y="25"/>
                    <a:pt x="115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6" name="Google Shape;13236;p62"/>
            <p:cNvSpPr/>
            <p:nvPr/>
          </p:nvSpPr>
          <p:spPr>
            <a:xfrm>
              <a:off x="6003300" y="3169275"/>
              <a:ext cx="3825" cy="236500"/>
            </a:xfrm>
            <a:custGeom>
              <a:avLst/>
              <a:gdLst/>
              <a:ahLst/>
              <a:cxnLst/>
              <a:rect l="l" t="t" r="r" b="b"/>
              <a:pathLst>
                <a:path w="153" h="9460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9384"/>
                  </a:lnTo>
                  <a:cubicBezTo>
                    <a:pt x="0" y="9427"/>
                    <a:pt x="35" y="9460"/>
                    <a:pt x="77" y="9460"/>
                  </a:cubicBezTo>
                  <a:cubicBezTo>
                    <a:pt x="118" y="9460"/>
                    <a:pt x="152" y="9427"/>
                    <a:pt x="152" y="9384"/>
                  </a:cubicBezTo>
                  <a:lnTo>
                    <a:pt x="152" y="76"/>
                  </a:lnTo>
                  <a:cubicBezTo>
                    <a:pt x="152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7" name="Google Shape;13237;p62"/>
            <p:cNvSpPr/>
            <p:nvPr/>
          </p:nvSpPr>
          <p:spPr>
            <a:xfrm>
              <a:off x="5920050" y="3500900"/>
              <a:ext cx="108300" cy="277275"/>
            </a:xfrm>
            <a:custGeom>
              <a:avLst/>
              <a:gdLst/>
              <a:ahLst/>
              <a:cxnLst/>
              <a:rect l="l" t="t" r="r" b="b"/>
              <a:pathLst>
                <a:path w="4332" h="11091" extrusionOk="0">
                  <a:moveTo>
                    <a:pt x="87" y="1"/>
                  </a:moveTo>
                  <a:cubicBezTo>
                    <a:pt x="57" y="1"/>
                    <a:pt x="29" y="19"/>
                    <a:pt x="17" y="49"/>
                  </a:cubicBezTo>
                  <a:cubicBezTo>
                    <a:pt x="1" y="87"/>
                    <a:pt x="19" y="131"/>
                    <a:pt x="59" y="148"/>
                  </a:cubicBezTo>
                  <a:lnTo>
                    <a:pt x="4180" y="1827"/>
                  </a:lnTo>
                  <a:lnTo>
                    <a:pt x="4180" y="10895"/>
                  </a:lnTo>
                  <a:lnTo>
                    <a:pt x="108" y="9821"/>
                  </a:lnTo>
                  <a:cubicBezTo>
                    <a:pt x="102" y="9820"/>
                    <a:pt x="97" y="9820"/>
                    <a:pt x="92" y="9820"/>
                  </a:cubicBezTo>
                  <a:cubicBezTo>
                    <a:pt x="54" y="9820"/>
                    <a:pt x="23" y="9840"/>
                    <a:pt x="14" y="9875"/>
                  </a:cubicBezTo>
                  <a:cubicBezTo>
                    <a:pt x="3" y="9916"/>
                    <a:pt x="28" y="9957"/>
                    <a:pt x="68" y="9968"/>
                  </a:cubicBezTo>
                  <a:lnTo>
                    <a:pt x="4235" y="11067"/>
                  </a:lnTo>
                  <a:lnTo>
                    <a:pt x="4331" y="11091"/>
                  </a:lnTo>
                  <a:lnTo>
                    <a:pt x="4332" y="1727"/>
                  </a:lnTo>
                  <a:lnTo>
                    <a:pt x="116" y="7"/>
                  </a:lnTo>
                  <a:cubicBezTo>
                    <a:pt x="106" y="3"/>
                    <a:pt x="97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8" name="Google Shape;13238;p62"/>
            <p:cNvSpPr/>
            <p:nvPr/>
          </p:nvSpPr>
          <p:spPr>
            <a:xfrm>
              <a:off x="6089800" y="3562500"/>
              <a:ext cx="119850" cy="258400"/>
            </a:xfrm>
            <a:custGeom>
              <a:avLst/>
              <a:gdLst/>
              <a:ahLst/>
              <a:cxnLst/>
              <a:rect l="l" t="t" r="r" b="b"/>
              <a:pathLst>
                <a:path w="4794" h="10336" extrusionOk="0">
                  <a:moveTo>
                    <a:pt x="153" y="206"/>
                  </a:moveTo>
                  <a:lnTo>
                    <a:pt x="4642" y="1624"/>
                  </a:lnTo>
                  <a:lnTo>
                    <a:pt x="4642" y="10145"/>
                  </a:lnTo>
                  <a:lnTo>
                    <a:pt x="153" y="9109"/>
                  </a:lnTo>
                  <a:lnTo>
                    <a:pt x="153" y="206"/>
                  </a:lnTo>
                  <a:close/>
                  <a:moveTo>
                    <a:pt x="1" y="0"/>
                  </a:moveTo>
                  <a:lnTo>
                    <a:pt x="1" y="9229"/>
                  </a:lnTo>
                  <a:lnTo>
                    <a:pt x="4701" y="10314"/>
                  </a:lnTo>
                  <a:lnTo>
                    <a:pt x="4793" y="10335"/>
                  </a:lnTo>
                  <a:lnTo>
                    <a:pt x="4793" y="15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9" name="Google Shape;13239;p62"/>
            <p:cNvSpPr/>
            <p:nvPr/>
          </p:nvSpPr>
          <p:spPr>
            <a:xfrm>
              <a:off x="6185325" y="3593450"/>
              <a:ext cx="3825" cy="222850"/>
            </a:xfrm>
            <a:custGeom>
              <a:avLst/>
              <a:gdLst/>
              <a:ahLst/>
              <a:cxnLst/>
              <a:rect l="l" t="t" r="r" b="b"/>
              <a:pathLst>
                <a:path w="153" h="8914" extrusionOk="0">
                  <a:moveTo>
                    <a:pt x="77" y="0"/>
                  </a:moveTo>
                  <a:cubicBezTo>
                    <a:pt x="39" y="0"/>
                    <a:pt x="1" y="25"/>
                    <a:pt x="1" y="75"/>
                  </a:cubicBezTo>
                  <a:lnTo>
                    <a:pt x="1" y="8838"/>
                  </a:lnTo>
                  <a:cubicBezTo>
                    <a:pt x="1" y="8879"/>
                    <a:pt x="35" y="8914"/>
                    <a:pt x="78" y="8914"/>
                  </a:cubicBezTo>
                  <a:cubicBezTo>
                    <a:pt x="119" y="8914"/>
                    <a:pt x="153" y="8879"/>
                    <a:pt x="153" y="8838"/>
                  </a:cubicBezTo>
                  <a:lnTo>
                    <a:pt x="153" y="75"/>
                  </a:lnTo>
                  <a:cubicBezTo>
                    <a:pt x="153" y="25"/>
                    <a:pt x="115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0" name="Google Shape;13240;p62"/>
            <p:cNvSpPr/>
            <p:nvPr/>
          </p:nvSpPr>
          <p:spPr>
            <a:xfrm>
              <a:off x="6003275" y="3534950"/>
              <a:ext cx="3800" cy="236425"/>
            </a:xfrm>
            <a:custGeom>
              <a:avLst/>
              <a:gdLst/>
              <a:ahLst/>
              <a:cxnLst/>
              <a:rect l="l" t="t" r="r" b="b"/>
              <a:pathLst>
                <a:path w="152" h="9457" extrusionOk="0">
                  <a:moveTo>
                    <a:pt x="76" y="1"/>
                  </a:moveTo>
                  <a:cubicBezTo>
                    <a:pt x="39" y="1"/>
                    <a:pt x="3" y="25"/>
                    <a:pt x="0" y="73"/>
                  </a:cubicBezTo>
                  <a:lnTo>
                    <a:pt x="0" y="9381"/>
                  </a:lnTo>
                  <a:cubicBezTo>
                    <a:pt x="0" y="9424"/>
                    <a:pt x="34" y="9457"/>
                    <a:pt x="77" y="9457"/>
                  </a:cubicBezTo>
                  <a:cubicBezTo>
                    <a:pt x="118" y="9457"/>
                    <a:pt x="152" y="9424"/>
                    <a:pt x="152" y="9381"/>
                  </a:cubicBezTo>
                  <a:lnTo>
                    <a:pt x="152" y="73"/>
                  </a:lnTo>
                  <a:cubicBezTo>
                    <a:pt x="149" y="25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1" name="Google Shape;13241;p62"/>
            <p:cNvSpPr/>
            <p:nvPr/>
          </p:nvSpPr>
          <p:spPr>
            <a:xfrm>
              <a:off x="5920050" y="3845300"/>
              <a:ext cx="108250" cy="270250"/>
            </a:xfrm>
            <a:custGeom>
              <a:avLst/>
              <a:gdLst/>
              <a:ahLst/>
              <a:cxnLst/>
              <a:rect l="l" t="t" r="r" b="b"/>
              <a:pathLst>
                <a:path w="4330" h="10810" extrusionOk="0">
                  <a:moveTo>
                    <a:pt x="85" y="0"/>
                  </a:moveTo>
                  <a:cubicBezTo>
                    <a:pt x="54" y="0"/>
                    <a:pt x="24" y="20"/>
                    <a:pt x="14" y="52"/>
                  </a:cubicBezTo>
                  <a:cubicBezTo>
                    <a:pt x="1" y="91"/>
                    <a:pt x="22" y="134"/>
                    <a:pt x="60" y="148"/>
                  </a:cubicBezTo>
                  <a:lnTo>
                    <a:pt x="4179" y="1553"/>
                  </a:lnTo>
                  <a:lnTo>
                    <a:pt x="4179" y="10624"/>
                  </a:lnTo>
                  <a:lnTo>
                    <a:pt x="101" y="9821"/>
                  </a:lnTo>
                  <a:cubicBezTo>
                    <a:pt x="96" y="9819"/>
                    <a:pt x="90" y="9819"/>
                    <a:pt x="85" y="9819"/>
                  </a:cubicBezTo>
                  <a:cubicBezTo>
                    <a:pt x="50" y="9819"/>
                    <a:pt x="18" y="9844"/>
                    <a:pt x="13" y="9880"/>
                  </a:cubicBezTo>
                  <a:cubicBezTo>
                    <a:pt x="3" y="9920"/>
                    <a:pt x="31" y="9961"/>
                    <a:pt x="72" y="9967"/>
                  </a:cubicBezTo>
                  <a:lnTo>
                    <a:pt x="4239" y="10791"/>
                  </a:lnTo>
                  <a:lnTo>
                    <a:pt x="4329" y="10809"/>
                  </a:lnTo>
                  <a:lnTo>
                    <a:pt x="4329" y="1445"/>
                  </a:lnTo>
                  <a:lnTo>
                    <a:pt x="110" y="5"/>
                  </a:lnTo>
                  <a:cubicBezTo>
                    <a:pt x="102" y="2"/>
                    <a:pt x="93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2" name="Google Shape;13242;p62"/>
            <p:cNvSpPr/>
            <p:nvPr/>
          </p:nvSpPr>
          <p:spPr>
            <a:xfrm>
              <a:off x="6089800" y="3895825"/>
              <a:ext cx="119850" cy="250600"/>
            </a:xfrm>
            <a:custGeom>
              <a:avLst/>
              <a:gdLst/>
              <a:ahLst/>
              <a:cxnLst/>
              <a:rect l="l" t="t" r="r" b="b"/>
              <a:pathLst>
                <a:path w="4794" h="10024" extrusionOk="0">
                  <a:moveTo>
                    <a:pt x="153" y="194"/>
                  </a:moveTo>
                  <a:lnTo>
                    <a:pt x="4641" y="1321"/>
                  </a:lnTo>
                  <a:lnTo>
                    <a:pt x="4641" y="9845"/>
                  </a:lnTo>
                  <a:lnTo>
                    <a:pt x="151" y="9100"/>
                  </a:lnTo>
                  <a:lnTo>
                    <a:pt x="153" y="194"/>
                  </a:lnTo>
                  <a:close/>
                  <a:moveTo>
                    <a:pt x="1" y="0"/>
                  </a:moveTo>
                  <a:lnTo>
                    <a:pt x="1" y="9228"/>
                  </a:lnTo>
                  <a:lnTo>
                    <a:pt x="4793" y="10023"/>
                  </a:lnTo>
                  <a:lnTo>
                    <a:pt x="4792" y="1204"/>
                  </a:lnTo>
                  <a:lnTo>
                    <a:pt x="95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3" name="Google Shape;13243;p62"/>
            <p:cNvSpPr/>
            <p:nvPr/>
          </p:nvSpPr>
          <p:spPr>
            <a:xfrm>
              <a:off x="6185300" y="3920425"/>
              <a:ext cx="3825" cy="222850"/>
            </a:xfrm>
            <a:custGeom>
              <a:avLst/>
              <a:gdLst/>
              <a:ahLst/>
              <a:cxnLst/>
              <a:rect l="l" t="t" r="r" b="b"/>
              <a:pathLst>
                <a:path w="153" h="8914" extrusionOk="0">
                  <a:moveTo>
                    <a:pt x="77" y="1"/>
                  </a:moveTo>
                  <a:cubicBezTo>
                    <a:pt x="39" y="1"/>
                    <a:pt x="1" y="26"/>
                    <a:pt x="1" y="76"/>
                  </a:cubicBezTo>
                  <a:lnTo>
                    <a:pt x="1" y="8839"/>
                  </a:lnTo>
                  <a:cubicBezTo>
                    <a:pt x="1" y="8881"/>
                    <a:pt x="35" y="8914"/>
                    <a:pt x="77" y="8914"/>
                  </a:cubicBezTo>
                  <a:cubicBezTo>
                    <a:pt x="118" y="8914"/>
                    <a:pt x="153" y="8881"/>
                    <a:pt x="153" y="8839"/>
                  </a:cubicBezTo>
                  <a:lnTo>
                    <a:pt x="153" y="76"/>
                  </a:lnTo>
                  <a:cubicBezTo>
                    <a:pt x="153" y="26"/>
                    <a:pt x="115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4" name="Google Shape;13244;p62"/>
            <p:cNvSpPr/>
            <p:nvPr/>
          </p:nvSpPr>
          <p:spPr>
            <a:xfrm>
              <a:off x="6003200" y="3873650"/>
              <a:ext cx="3925" cy="236600"/>
            </a:xfrm>
            <a:custGeom>
              <a:avLst/>
              <a:gdLst/>
              <a:ahLst/>
              <a:cxnLst/>
              <a:rect l="l" t="t" r="r" b="b"/>
              <a:pathLst>
                <a:path w="157" h="9464" extrusionOk="0">
                  <a:moveTo>
                    <a:pt x="78" y="1"/>
                  </a:moveTo>
                  <a:cubicBezTo>
                    <a:pt x="39" y="1"/>
                    <a:pt x="0" y="27"/>
                    <a:pt x="3" y="80"/>
                  </a:cubicBezTo>
                  <a:lnTo>
                    <a:pt x="3" y="9388"/>
                  </a:lnTo>
                  <a:cubicBezTo>
                    <a:pt x="3" y="9431"/>
                    <a:pt x="36" y="9464"/>
                    <a:pt x="78" y="9464"/>
                  </a:cubicBezTo>
                  <a:cubicBezTo>
                    <a:pt x="121" y="9464"/>
                    <a:pt x="154" y="9431"/>
                    <a:pt x="154" y="9388"/>
                  </a:cubicBezTo>
                  <a:lnTo>
                    <a:pt x="154" y="80"/>
                  </a:lnTo>
                  <a:cubicBezTo>
                    <a:pt x="156" y="27"/>
                    <a:pt x="117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5" name="Google Shape;13245;p62"/>
            <p:cNvSpPr/>
            <p:nvPr/>
          </p:nvSpPr>
          <p:spPr>
            <a:xfrm>
              <a:off x="4677850" y="2079325"/>
              <a:ext cx="172300" cy="421650"/>
            </a:xfrm>
            <a:custGeom>
              <a:avLst/>
              <a:gdLst/>
              <a:ahLst/>
              <a:cxnLst/>
              <a:rect l="l" t="t" r="r" b="b"/>
              <a:pathLst>
                <a:path w="6892" h="16866" extrusionOk="0">
                  <a:moveTo>
                    <a:pt x="111" y="0"/>
                  </a:moveTo>
                  <a:cubicBezTo>
                    <a:pt x="45" y="0"/>
                    <a:pt x="1" y="98"/>
                    <a:pt x="75" y="142"/>
                  </a:cubicBezTo>
                  <a:lnTo>
                    <a:pt x="6697" y="4323"/>
                  </a:lnTo>
                  <a:lnTo>
                    <a:pt x="6742" y="16615"/>
                  </a:lnTo>
                  <a:lnTo>
                    <a:pt x="196" y="13188"/>
                  </a:lnTo>
                  <a:cubicBezTo>
                    <a:pt x="184" y="13182"/>
                    <a:pt x="172" y="13179"/>
                    <a:pt x="161" y="13179"/>
                  </a:cubicBezTo>
                  <a:cubicBezTo>
                    <a:pt x="93" y="13179"/>
                    <a:pt x="53" y="13279"/>
                    <a:pt x="126" y="13321"/>
                  </a:cubicBezTo>
                  <a:lnTo>
                    <a:pt x="6891" y="16865"/>
                  </a:lnTo>
                  <a:lnTo>
                    <a:pt x="6891" y="16865"/>
                  </a:lnTo>
                  <a:lnTo>
                    <a:pt x="6848" y="4283"/>
                  </a:lnTo>
                  <a:lnTo>
                    <a:pt x="6848" y="4242"/>
                  </a:lnTo>
                  <a:lnTo>
                    <a:pt x="155" y="15"/>
                  </a:lnTo>
                  <a:cubicBezTo>
                    <a:pt x="140" y="5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6" name="Google Shape;13246;p62"/>
            <p:cNvSpPr/>
            <p:nvPr/>
          </p:nvSpPr>
          <p:spPr>
            <a:xfrm>
              <a:off x="4884350" y="2204750"/>
              <a:ext cx="177175" cy="395775"/>
            </a:xfrm>
            <a:custGeom>
              <a:avLst/>
              <a:gdLst/>
              <a:ahLst/>
              <a:cxnLst/>
              <a:rect l="l" t="t" r="r" b="b"/>
              <a:pathLst>
                <a:path w="7087" h="15831" extrusionOk="0">
                  <a:moveTo>
                    <a:pt x="151" y="266"/>
                  </a:moveTo>
                  <a:lnTo>
                    <a:pt x="6895" y="4296"/>
                  </a:lnTo>
                  <a:lnTo>
                    <a:pt x="6934" y="15593"/>
                  </a:lnTo>
                  <a:lnTo>
                    <a:pt x="6934" y="15593"/>
                  </a:lnTo>
                  <a:lnTo>
                    <a:pt x="194" y="12440"/>
                  </a:lnTo>
                  <a:lnTo>
                    <a:pt x="151" y="266"/>
                  </a:lnTo>
                  <a:close/>
                  <a:moveTo>
                    <a:pt x="0" y="0"/>
                  </a:moveTo>
                  <a:lnTo>
                    <a:pt x="44" y="12489"/>
                  </a:lnTo>
                  <a:lnTo>
                    <a:pt x="44" y="12536"/>
                  </a:lnTo>
                  <a:lnTo>
                    <a:pt x="7086" y="15830"/>
                  </a:lnTo>
                  <a:lnTo>
                    <a:pt x="7045" y="4252"/>
                  </a:lnTo>
                  <a:lnTo>
                    <a:pt x="7045" y="4210"/>
                  </a:lnTo>
                  <a:lnTo>
                    <a:pt x="114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7" name="Google Shape;13247;p62"/>
            <p:cNvSpPr/>
            <p:nvPr/>
          </p:nvSpPr>
          <p:spPr>
            <a:xfrm>
              <a:off x="5029800" y="2293300"/>
              <a:ext cx="4850" cy="293575"/>
            </a:xfrm>
            <a:custGeom>
              <a:avLst/>
              <a:gdLst/>
              <a:ahLst/>
              <a:cxnLst/>
              <a:rect l="l" t="t" r="r" b="b"/>
              <a:pathLst>
                <a:path w="194" h="11743" extrusionOk="0">
                  <a:moveTo>
                    <a:pt x="78" y="1"/>
                  </a:moveTo>
                  <a:cubicBezTo>
                    <a:pt x="35" y="1"/>
                    <a:pt x="1" y="35"/>
                    <a:pt x="1" y="76"/>
                  </a:cubicBezTo>
                  <a:lnTo>
                    <a:pt x="42" y="11667"/>
                  </a:lnTo>
                  <a:cubicBezTo>
                    <a:pt x="42" y="11710"/>
                    <a:pt x="76" y="11743"/>
                    <a:pt x="119" y="11743"/>
                  </a:cubicBezTo>
                  <a:cubicBezTo>
                    <a:pt x="160" y="11743"/>
                    <a:pt x="194" y="11708"/>
                    <a:pt x="194" y="11667"/>
                  </a:cubicBezTo>
                  <a:lnTo>
                    <a:pt x="153" y="76"/>
                  </a:lnTo>
                  <a:cubicBezTo>
                    <a:pt x="152" y="35"/>
                    <a:pt x="119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8" name="Google Shape;13248;p62"/>
            <p:cNvSpPr/>
            <p:nvPr/>
          </p:nvSpPr>
          <p:spPr>
            <a:xfrm>
              <a:off x="4813225" y="2164500"/>
              <a:ext cx="5475" cy="318925"/>
            </a:xfrm>
            <a:custGeom>
              <a:avLst/>
              <a:gdLst/>
              <a:ahLst/>
              <a:cxnLst/>
              <a:rect l="l" t="t" r="r" b="b"/>
              <a:pathLst>
                <a:path w="219" h="12757" extrusionOk="0">
                  <a:moveTo>
                    <a:pt x="76" y="1"/>
                  </a:moveTo>
                  <a:cubicBezTo>
                    <a:pt x="35" y="1"/>
                    <a:pt x="0" y="34"/>
                    <a:pt x="2" y="76"/>
                  </a:cubicBezTo>
                  <a:lnTo>
                    <a:pt x="68" y="12681"/>
                  </a:lnTo>
                  <a:cubicBezTo>
                    <a:pt x="68" y="12723"/>
                    <a:pt x="101" y="12756"/>
                    <a:pt x="143" y="12756"/>
                  </a:cubicBezTo>
                  <a:cubicBezTo>
                    <a:pt x="184" y="12756"/>
                    <a:pt x="218" y="12722"/>
                    <a:pt x="218" y="12681"/>
                  </a:cubicBezTo>
                  <a:lnTo>
                    <a:pt x="152" y="75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9" name="Google Shape;13249;p62"/>
            <p:cNvSpPr/>
            <p:nvPr/>
          </p:nvSpPr>
          <p:spPr>
            <a:xfrm>
              <a:off x="4680225" y="2556925"/>
              <a:ext cx="171575" cy="401525"/>
            </a:xfrm>
            <a:custGeom>
              <a:avLst/>
              <a:gdLst/>
              <a:ahLst/>
              <a:cxnLst/>
              <a:rect l="l" t="t" r="r" b="b"/>
              <a:pathLst>
                <a:path w="6863" h="16061" extrusionOk="0">
                  <a:moveTo>
                    <a:pt x="87" y="1"/>
                  </a:moveTo>
                  <a:cubicBezTo>
                    <a:pt x="60" y="1"/>
                    <a:pt x="33" y="15"/>
                    <a:pt x="19" y="42"/>
                  </a:cubicBezTo>
                  <a:cubicBezTo>
                    <a:pt x="1" y="79"/>
                    <a:pt x="15" y="124"/>
                    <a:pt x="52" y="143"/>
                  </a:cubicBezTo>
                  <a:lnTo>
                    <a:pt x="6667" y="3538"/>
                  </a:lnTo>
                  <a:lnTo>
                    <a:pt x="6712" y="15836"/>
                  </a:lnTo>
                  <a:lnTo>
                    <a:pt x="163" y="13182"/>
                  </a:lnTo>
                  <a:cubicBezTo>
                    <a:pt x="152" y="13177"/>
                    <a:pt x="142" y="13175"/>
                    <a:pt x="132" y="13175"/>
                  </a:cubicBezTo>
                  <a:cubicBezTo>
                    <a:pt x="58" y="13175"/>
                    <a:pt x="24" y="13288"/>
                    <a:pt x="105" y="13322"/>
                  </a:cubicBezTo>
                  <a:lnTo>
                    <a:pt x="6862" y="16061"/>
                  </a:lnTo>
                  <a:lnTo>
                    <a:pt x="6862" y="16061"/>
                  </a:lnTo>
                  <a:lnTo>
                    <a:pt x="6817" y="3491"/>
                  </a:lnTo>
                  <a:lnTo>
                    <a:pt x="6817" y="3445"/>
                  </a:lnTo>
                  <a:lnTo>
                    <a:pt x="121" y="9"/>
                  </a:lnTo>
                  <a:cubicBezTo>
                    <a:pt x="110" y="3"/>
                    <a:pt x="99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0" name="Google Shape;13250;p62"/>
            <p:cNvSpPr/>
            <p:nvPr/>
          </p:nvSpPr>
          <p:spPr>
            <a:xfrm>
              <a:off x="4885925" y="2658300"/>
              <a:ext cx="177150" cy="375350"/>
            </a:xfrm>
            <a:custGeom>
              <a:avLst/>
              <a:gdLst/>
              <a:ahLst/>
              <a:cxnLst/>
              <a:rect l="l" t="t" r="r" b="b"/>
              <a:pathLst>
                <a:path w="7086" h="15014" extrusionOk="0">
                  <a:moveTo>
                    <a:pt x="151" y="241"/>
                  </a:moveTo>
                  <a:lnTo>
                    <a:pt x="6894" y="3494"/>
                  </a:lnTo>
                  <a:lnTo>
                    <a:pt x="6933" y="14799"/>
                  </a:lnTo>
                  <a:lnTo>
                    <a:pt x="6933" y="14799"/>
                  </a:lnTo>
                  <a:lnTo>
                    <a:pt x="195" y="12423"/>
                  </a:lnTo>
                  <a:lnTo>
                    <a:pt x="151" y="241"/>
                  </a:lnTo>
                  <a:close/>
                  <a:moveTo>
                    <a:pt x="0" y="1"/>
                  </a:moveTo>
                  <a:lnTo>
                    <a:pt x="45" y="12476"/>
                  </a:lnTo>
                  <a:lnTo>
                    <a:pt x="45" y="12529"/>
                  </a:lnTo>
                  <a:lnTo>
                    <a:pt x="7085" y="15013"/>
                  </a:lnTo>
                  <a:lnTo>
                    <a:pt x="7044" y="3445"/>
                  </a:lnTo>
                  <a:lnTo>
                    <a:pt x="7044" y="33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1" name="Google Shape;13251;p62"/>
            <p:cNvSpPr/>
            <p:nvPr/>
          </p:nvSpPr>
          <p:spPr>
            <a:xfrm>
              <a:off x="5031375" y="2729750"/>
              <a:ext cx="4825" cy="293625"/>
            </a:xfrm>
            <a:custGeom>
              <a:avLst/>
              <a:gdLst/>
              <a:ahLst/>
              <a:cxnLst/>
              <a:rect l="l" t="t" r="r" b="b"/>
              <a:pathLst>
                <a:path w="193" h="11745" extrusionOk="0">
                  <a:moveTo>
                    <a:pt x="77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41" y="11669"/>
                  </a:lnTo>
                  <a:cubicBezTo>
                    <a:pt x="42" y="11710"/>
                    <a:pt x="75" y="11744"/>
                    <a:pt x="118" y="11744"/>
                  </a:cubicBezTo>
                  <a:cubicBezTo>
                    <a:pt x="159" y="11744"/>
                    <a:pt x="193" y="11710"/>
                    <a:pt x="193" y="11668"/>
                  </a:cubicBezTo>
                  <a:lnTo>
                    <a:pt x="152" y="76"/>
                  </a:lnTo>
                  <a:cubicBezTo>
                    <a:pt x="152" y="35"/>
                    <a:pt x="118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2" name="Google Shape;13252;p62"/>
            <p:cNvSpPr/>
            <p:nvPr/>
          </p:nvSpPr>
          <p:spPr>
            <a:xfrm>
              <a:off x="4814875" y="2626075"/>
              <a:ext cx="5475" cy="318850"/>
            </a:xfrm>
            <a:custGeom>
              <a:avLst/>
              <a:gdLst/>
              <a:ahLst/>
              <a:cxnLst/>
              <a:rect l="l" t="t" r="r" b="b"/>
              <a:pathLst>
                <a:path w="219" h="12754" extrusionOk="0">
                  <a:moveTo>
                    <a:pt x="76" y="0"/>
                  </a:moveTo>
                  <a:cubicBezTo>
                    <a:pt x="35" y="0"/>
                    <a:pt x="0" y="34"/>
                    <a:pt x="2" y="75"/>
                  </a:cubicBezTo>
                  <a:lnTo>
                    <a:pt x="68" y="12679"/>
                  </a:lnTo>
                  <a:cubicBezTo>
                    <a:pt x="68" y="12720"/>
                    <a:pt x="101" y="12753"/>
                    <a:pt x="143" y="12753"/>
                  </a:cubicBezTo>
                  <a:cubicBezTo>
                    <a:pt x="184" y="12753"/>
                    <a:pt x="218" y="12720"/>
                    <a:pt x="218" y="12678"/>
                  </a:cubicBezTo>
                  <a:lnTo>
                    <a:pt x="152" y="75"/>
                  </a:lnTo>
                  <a:cubicBezTo>
                    <a:pt x="151" y="33"/>
                    <a:pt x="118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3" name="Google Shape;13253;p62"/>
            <p:cNvSpPr/>
            <p:nvPr/>
          </p:nvSpPr>
          <p:spPr>
            <a:xfrm>
              <a:off x="4681525" y="3086950"/>
              <a:ext cx="172075" cy="376825"/>
            </a:xfrm>
            <a:custGeom>
              <a:avLst/>
              <a:gdLst/>
              <a:ahLst/>
              <a:cxnLst/>
              <a:rect l="l" t="t" r="r" b="b"/>
              <a:pathLst>
                <a:path w="6883" h="15073" extrusionOk="0">
                  <a:moveTo>
                    <a:pt x="108" y="1"/>
                  </a:moveTo>
                  <a:cubicBezTo>
                    <a:pt x="32" y="1"/>
                    <a:pt x="0" y="117"/>
                    <a:pt x="85" y="148"/>
                  </a:cubicBezTo>
                  <a:lnTo>
                    <a:pt x="6687" y="2571"/>
                  </a:lnTo>
                  <a:lnTo>
                    <a:pt x="6731" y="14879"/>
                  </a:lnTo>
                  <a:lnTo>
                    <a:pt x="176" y="13181"/>
                  </a:lnTo>
                  <a:cubicBezTo>
                    <a:pt x="168" y="13179"/>
                    <a:pt x="161" y="13178"/>
                    <a:pt x="154" y="13178"/>
                  </a:cubicBezTo>
                  <a:cubicBezTo>
                    <a:pt x="74" y="13178"/>
                    <a:pt x="49" y="13303"/>
                    <a:pt x="139" y="13326"/>
                  </a:cubicBezTo>
                  <a:lnTo>
                    <a:pt x="6883" y="15073"/>
                  </a:lnTo>
                  <a:lnTo>
                    <a:pt x="6837" y="2518"/>
                  </a:lnTo>
                  <a:lnTo>
                    <a:pt x="6837" y="2465"/>
                  </a:lnTo>
                  <a:lnTo>
                    <a:pt x="137" y="6"/>
                  </a:lnTo>
                  <a:cubicBezTo>
                    <a:pt x="126" y="3"/>
                    <a:pt x="117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4" name="Google Shape;13254;p62"/>
            <p:cNvSpPr/>
            <p:nvPr/>
          </p:nvSpPr>
          <p:spPr>
            <a:xfrm>
              <a:off x="4887750" y="3158750"/>
              <a:ext cx="177000" cy="350100"/>
            </a:xfrm>
            <a:custGeom>
              <a:avLst/>
              <a:gdLst/>
              <a:ahLst/>
              <a:cxnLst/>
              <a:rect l="l" t="t" r="r" b="b"/>
              <a:pathLst>
                <a:path w="7080" h="14004" extrusionOk="0">
                  <a:moveTo>
                    <a:pt x="151" y="211"/>
                  </a:moveTo>
                  <a:lnTo>
                    <a:pt x="6888" y="2507"/>
                  </a:lnTo>
                  <a:lnTo>
                    <a:pt x="6929" y="13818"/>
                  </a:lnTo>
                  <a:lnTo>
                    <a:pt x="194" y="12400"/>
                  </a:lnTo>
                  <a:lnTo>
                    <a:pt x="151" y="211"/>
                  </a:lnTo>
                  <a:close/>
                  <a:moveTo>
                    <a:pt x="0" y="0"/>
                  </a:moveTo>
                  <a:lnTo>
                    <a:pt x="44" y="12461"/>
                  </a:lnTo>
                  <a:lnTo>
                    <a:pt x="44" y="12522"/>
                  </a:lnTo>
                  <a:lnTo>
                    <a:pt x="7080" y="14003"/>
                  </a:lnTo>
                  <a:lnTo>
                    <a:pt x="7039" y="2451"/>
                  </a:lnTo>
                  <a:lnTo>
                    <a:pt x="7039" y="23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5" name="Google Shape;13255;p62"/>
            <p:cNvSpPr/>
            <p:nvPr/>
          </p:nvSpPr>
          <p:spPr>
            <a:xfrm>
              <a:off x="5033075" y="3209125"/>
              <a:ext cx="4850" cy="293600"/>
            </a:xfrm>
            <a:custGeom>
              <a:avLst/>
              <a:gdLst/>
              <a:ahLst/>
              <a:cxnLst/>
              <a:rect l="l" t="t" r="r" b="b"/>
              <a:pathLst>
                <a:path w="194" h="11744" extrusionOk="0">
                  <a:moveTo>
                    <a:pt x="76" y="0"/>
                  </a:moveTo>
                  <a:cubicBezTo>
                    <a:pt x="34" y="0"/>
                    <a:pt x="1" y="34"/>
                    <a:pt x="1" y="77"/>
                  </a:cubicBezTo>
                  <a:lnTo>
                    <a:pt x="42" y="11668"/>
                  </a:lnTo>
                  <a:cubicBezTo>
                    <a:pt x="43" y="11709"/>
                    <a:pt x="76" y="11742"/>
                    <a:pt x="118" y="11744"/>
                  </a:cubicBezTo>
                  <a:cubicBezTo>
                    <a:pt x="159" y="11744"/>
                    <a:pt x="194" y="11709"/>
                    <a:pt x="194" y="11667"/>
                  </a:cubicBezTo>
                  <a:lnTo>
                    <a:pt x="151" y="75"/>
                  </a:lnTo>
                  <a:cubicBezTo>
                    <a:pt x="151" y="34"/>
                    <a:pt x="118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6" name="Google Shape;13256;p62"/>
            <p:cNvSpPr/>
            <p:nvPr/>
          </p:nvSpPr>
          <p:spPr>
            <a:xfrm>
              <a:off x="4816700" y="3136400"/>
              <a:ext cx="5475" cy="318800"/>
            </a:xfrm>
            <a:custGeom>
              <a:avLst/>
              <a:gdLst/>
              <a:ahLst/>
              <a:cxnLst/>
              <a:rect l="l" t="t" r="r" b="b"/>
              <a:pathLst>
                <a:path w="219" h="12752" extrusionOk="0">
                  <a:moveTo>
                    <a:pt x="75" y="1"/>
                  </a:moveTo>
                  <a:cubicBezTo>
                    <a:pt x="34" y="1"/>
                    <a:pt x="0" y="35"/>
                    <a:pt x="0" y="76"/>
                  </a:cubicBezTo>
                  <a:lnTo>
                    <a:pt x="66" y="12676"/>
                  </a:lnTo>
                  <a:cubicBezTo>
                    <a:pt x="67" y="12718"/>
                    <a:pt x="101" y="12751"/>
                    <a:pt x="143" y="12751"/>
                  </a:cubicBezTo>
                  <a:cubicBezTo>
                    <a:pt x="185" y="12751"/>
                    <a:pt x="218" y="12717"/>
                    <a:pt x="218" y="12676"/>
                  </a:cubicBezTo>
                  <a:lnTo>
                    <a:pt x="151" y="76"/>
                  </a:lnTo>
                  <a:cubicBezTo>
                    <a:pt x="151" y="34"/>
                    <a:pt x="118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7" name="Google Shape;13257;p62"/>
            <p:cNvSpPr/>
            <p:nvPr/>
          </p:nvSpPr>
          <p:spPr>
            <a:xfrm>
              <a:off x="4683225" y="3557700"/>
              <a:ext cx="172050" cy="364075"/>
            </a:xfrm>
            <a:custGeom>
              <a:avLst/>
              <a:gdLst/>
              <a:ahLst/>
              <a:cxnLst/>
              <a:rect l="l" t="t" r="r" b="b"/>
              <a:pathLst>
                <a:path w="6882" h="14563" extrusionOk="0">
                  <a:moveTo>
                    <a:pt x="107" y="1"/>
                  </a:moveTo>
                  <a:cubicBezTo>
                    <a:pt x="28" y="1"/>
                    <a:pt x="0" y="124"/>
                    <a:pt x="88" y="150"/>
                  </a:cubicBezTo>
                  <a:lnTo>
                    <a:pt x="6685" y="2071"/>
                  </a:lnTo>
                  <a:lnTo>
                    <a:pt x="6729" y="14380"/>
                  </a:lnTo>
                  <a:lnTo>
                    <a:pt x="172" y="13179"/>
                  </a:lnTo>
                  <a:cubicBezTo>
                    <a:pt x="165" y="13177"/>
                    <a:pt x="158" y="13177"/>
                    <a:pt x="152" y="13177"/>
                  </a:cubicBezTo>
                  <a:cubicBezTo>
                    <a:pt x="67" y="13177"/>
                    <a:pt x="48" y="13312"/>
                    <a:pt x="144" y="13328"/>
                  </a:cubicBezTo>
                  <a:lnTo>
                    <a:pt x="6881" y="14562"/>
                  </a:lnTo>
                  <a:lnTo>
                    <a:pt x="6835" y="2014"/>
                  </a:lnTo>
                  <a:lnTo>
                    <a:pt x="6835" y="1957"/>
                  </a:lnTo>
                  <a:lnTo>
                    <a:pt x="131" y="5"/>
                  </a:lnTo>
                  <a:cubicBezTo>
                    <a:pt x="122" y="2"/>
                    <a:pt x="114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8" name="Google Shape;13258;p62"/>
            <p:cNvSpPr/>
            <p:nvPr/>
          </p:nvSpPr>
          <p:spPr>
            <a:xfrm>
              <a:off x="4889350" y="3614150"/>
              <a:ext cx="176975" cy="337025"/>
            </a:xfrm>
            <a:custGeom>
              <a:avLst/>
              <a:gdLst/>
              <a:ahLst/>
              <a:cxnLst/>
              <a:rect l="l" t="t" r="r" b="b"/>
              <a:pathLst>
                <a:path w="7079" h="13481" extrusionOk="0">
                  <a:moveTo>
                    <a:pt x="152" y="197"/>
                  </a:moveTo>
                  <a:lnTo>
                    <a:pt x="6887" y="1993"/>
                  </a:lnTo>
                  <a:lnTo>
                    <a:pt x="6928" y="13309"/>
                  </a:lnTo>
                  <a:lnTo>
                    <a:pt x="195" y="12388"/>
                  </a:lnTo>
                  <a:lnTo>
                    <a:pt x="152" y="197"/>
                  </a:lnTo>
                  <a:close/>
                  <a:moveTo>
                    <a:pt x="1" y="1"/>
                  </a:moveTo>
                  <a:lnTo>
                    <a:pt x="45" y="12454"/>
                  </a:lnTo>
                  <a:lnTo>
                    <a:pt x="45" y="12520"/>
                  </a:lnTo>
                  <a:lnTo>
                    <a:pt x="6993" y="13468"/>
                  </a:lnTo>
                  <a:lnTo>
                    <a:pt x="7079" y="13480"/>
                  </a:lnTo>
                  <a:lnTo>
                    <a:pt x="7038" y="1935"/>
                  </a:lnTo>
                  <a:lnTo>
                    <a:pt x="7038" y="1877"/>
                  </a:lnTo>
                  <a:lnTo>
                    <a:pt x="96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9" name="Google Shape;13259;p62"/>
            <p:cNvSpPr/>
            <p:nvPr/>
          </p:nvSpPr>
          <p:spPr>
            <a:xfrm>
              <a:off x="5034675" y="3653550"/>
              <a:ext cx="4850" cy="293625"/>
            </a:xfrm>
            <a:custGeom>
              <a:avLst/>
              <a:gdLst/>
              <a:ahLst/>
              <a:cxnLst/>
              <a:rect l="l" t="t" r="r" b="b"/>
              <a:pathLst>
                <a:path w="194" h="11745" extrusionOk="0">
                  <a:moveTo>
                    <a:pt x="76" y="1"/>
                  </a:moveTo>
                  <a:cubicBezTo>
                    <a:pt x="35" y="1"/>
                    <a:pt x="0" y="35"/>
                    <a:pt x="0" y="76"/>
                  </a:cubicBezTo>
                  <a:lnTo>
                    <a:pt x="42" y="11668"/>
                  </a:lnTo>
                  <a:cubicBezTo>
                    <a:pt x="42" y="11710"/>
                    <a:pt x="76" y="11743"/>
                    <a:pt x="118" y="11744"/>
                  </a:cubicBezTo>
                  <a:cubicBezTo>
                    <a:pt x="159" y="11743"/>
                    <a:pt x="193" y="11710"/>
                    <a:pt x="193" y="11668"/>
                  </a:cubicBezTo>
                  <a:lnTo>
                    <a:pt x="152" y="76"/>
                  </a:lnTo>
                  <a:cubicBezTo>
                    <a:pt x="151" y="35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0" name="Google Shape;13260;p62"/>
            <p:cNvSpPr/>
            <p:nvPr/>
          </p:nvSpPr>
          <p:spPr>
            <a:xfrm>
              <a:off x="4818350" y="3596950"/>
              <a:ext cx="5475" cy="318775"/>
            </a:xfrm>
            <a:custGeom>
              <a:avLst/>
              <a:gdLst/>
              <a:ahLst/>
              <a:cxnLst/>
              <a:rect l="l" t="t" r="r" b="b"/>
              <a:pathLst>
                <a:path w="219" h="12751" extrusionOk="0">
                  <a:moveTo>
                    <a:pt x="75" y="0"/>
                  </a:moveTo>
                  <a:cubicBezTo>
                    <a:pt x="35" y="2"/>
                    <a:pt x="1" y="35"/>
                    <a:pt x="0" y="77"/>
                  </a:cubicBezTo>
                  <a:lnTo>
                    <a:pt x="66" y="12675"/>
                  </a:lnTo>
                  <a:cubicBezTo>
                    <a:pt x="68" y="12716"/>
                    <a:pt x="101" y="12751"/>
                    <a:pt x="143" y="12751"/>
                  </a:cubicBezTo>
                  <a:cubicBezTo>
                    <a:pt x="184" y="12749"/>
                    <a:pt x="218" y="12715"/>
                    <a:pt x="218" y="12674"/>
                  </a:cubicBezTo>
                  <a:lnTo>
                    <a:pt x="152" y="76"/>
                  </a:lnTo>
                  <a:cubicBezTo>
                    <a:pt x="151" y="33"/>
                    <a:pt x="118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1" name="Google Shape;13261;p62"/>
            <p:cNvSpPr/>
            <p:nvPr/>
          </p:nvSpPr>
          <p:spPr>
            <a:xfrm>
              <a:off x="4333325" y="3490675"/>
              <a:ext cx="208500" cy="390900"/>
            </a:xfrm>
            <a:custGeom>
              <a:avLst/>
              <a:gdLst/>
              <a:ahLst/>
              <a:cxnLst/>
              <a:rect l="l" t="t" r="r" b="b"/>
              <a:pathLst>
                <a:path w="8340" h="15636" extrusionOk="0">
                  <a:moveTo>
                    <a:pt x="451" y="190"/>
                  </a:moveTo>
                  <a:lnTo>
                    <a:pt x="8075" y="1907"/>
                  </a:lnTo>
                  <a:lnTo>
                    <a:pt x="8186" y="15461"/>
                  </a:lnTo>
                  <a:lnTo>
                    <a:pt x="155" y="14337"/>
                  </a:lnTo>
                  <a:lnTo>
                    <a:pt x="451" y="190"/>
                  </a:lnTo>
                  <a:close/>
                  <a:moveTo>
                    <a:pt x="305" y="1"/>
                  </a:moveTo>
                  <a:lnTo>
                    <a:pt x="2" y="14400"/>
                  </a:lnTo>
                  <a:lnTo>
                    <a:pt x="1" y="14467"/>
                  </a:lnTo>
                  <a:lnTo>
                    <a:pt x="8252" y="15623"/>
                  </a:lnTo>
                  <a:lnTo>
                    <a:pt x="8339" y="15635"/>
                  </a:lnTo>
                  <a:lnTo>
                    <a:pt x="8226" y="1846"/>
                  </a:lnTo>
                  <a:lnTo>
                    <a:pt x="8226" y="1787"/>
                  </a:lnTo>
                  <a:lnTo>
                    <a:pt x="395" y="20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2" name="Google Shape;13262;p62"/>
            <p:cNvSpPr/>
            <p:nvPr/>
          </p:nvSpPr>
          <p:spPr>
            <a:xfrm>
              <a:off x="4075825" y="3426425"/>
              <a:ext cx="221700" cy="421725"/>
            </a:xfrm>
            <a:custGeom>
              <a:avLst/>
              <a:gdLst/>
              <a:ahLst/>
              <a:cxnLst/>
              <a:rect l="l" t="t" r="r" b="b"/>
              <a:pathLst>
                <a:path w="8868" h="16869" extrusionOk="0">
                  <a:moveTo>
                    <a:pt x="82" y="1"/>
                  </a:moveTo>
                  <a:cubicBezTo>
                    <a:pt x="49" y="1"/>
                    <a:pt x="17" y="24"/>
                    <a:pt x="9" y="59"/>
                  </a:cubicBezTo>
                  <a:cubicBezTo>
                    <a:pt x="0" y="99"/>
                    <a:pt x="24" y="139"/>
                    <a:pt x="65" y="150"/>
                  </a:cubicBezTo>
                  <a:lnTo>
                    <a:pt x="8596" y="2246"/>
                  </a:lnTo>
                  <a:lnTo>
                    <a:pt x="8715" y="16698"/>
                  </a:lnTo>
                  <a:lnTo>
                    <a:pt x="219" y="15670"/>
                  </a:lnTo>
                  <a:cubicBezTo>
                    <a:pt x="217" y="15670"/>
                    <a:pt x="214" y="15669"/>
                    <a:pt x="212" y="15669"/>
                  </a:cubicBezTo>
                  <a:cubicBezTo>
                    <a:pt x="174" y="15669"/>
                    <a:pt x="141" y="15697"/>
                    <a:pt x="136" y="15736"/>
                  </a:cubicBezTo>
                  <a:cubicBezTo>
                    <a:pt x="131" y="15777"/>
                    <a:pt x="160" y="15814"/>
                    <a:pt x="202" y="15819"/>
                  </a:cubicBezTo>
                  <a:lnTo>
                    <a:pt x="8783" y="16859"/>
                  </a:lnTo>
                  <a:lnTo>
                    <a:pt x="8867" y="16868"/>
                  </a:lnTo>
                  <a:lnTo>
                    <a:pt x="8748" y="2185"/>
                  </a:lnTo>
                  <a:lnTo>
                    <a:pt x="8748" y="2127"/>
                  </a:lnTo>
                  <a:lnTo>
                    <a:pt x="101" y="3"/>
                  </a:lnTo>
                  <a:cubicBezTo>
                    <a:pt x="94" y="2"/>
                    <a:pt x="88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3" name="Google Shape;13263;p62"/>
            <p:cNvSpPr/>
            <p:nvPr/>
          </p:nvSpPr>
          <p:spPr>
            <a:xfrm>
              <a:off x="4511400" y="3529725"/>
              <a:ext cx="6600" cy="346175"/>
            </a:xfrm>
            <a:custGeom>
              <a:avLst/>
              <a:gdLst/>
              <a:ahLst/>
              <a:cxnLst/>
              <a:rect l="l" t="t" r="r" b="b"/>
              <a:pathLst>
                <a:path w="264" h="13847" extrusionOk="0">
                  <a:moveTo>
                    <a:pt x="76" y="0"/>
                  </a:moveTo>
                  <a:cubicBezTo>
                    <a:pt x="34" y="2"/>
                    <a:pt x="1" y="35"/>
                    <a:pt x="1" y="77"/>
                  </a:cubicBezTo>
                  <a:lnTo>
                    <a:pt x="113" y="13771"/>
                  </a:lnTo>
                  <a:cubicBezTo>
                    <a:pt x="113" y="13812"/>
                    <a:pt x="148" y="13846"/>
                    <a:pt x="188" y="13846"/>
                  </a:cubicBezTo>
                  <a:cubicBezTo>
                    <a:pt x="231" y="13845"/>
                    <a:pt x="264" y="13810"/>
                    <a:pt x="264" y="13769"/>
                  </a:cubicBezTo>
                  <a:lnTo>
                    <a:pt x="151" y="76"/>
                  </a:lnTo>
                  <a:cubicBezTo>
                    <a:pt x="151" y="33"/>
                    <a:pt x="117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4" name="Google Shape;13264;p62"/>
            <p:cNvSpPr/>
            <p:nvPr/>
          </p:nvSpPr>
          <p:spPr>
            <a:xfrm>
              <a:off x="4263925" y="3472775"/>
              <a:ext cx="6825" cy="370675"/>
            </a:xfrm>
            <a:custGeom>
              <a:avLst/>
              <a:gdLst/>
              <a:ahLst/>
              <a:cxnLst/>
              <a:rect l="l" t="t" r="r" b="b"/>
              <a:pathLst>
                <a:path w="273" h="14827" extrusionOk="0">
                  <a:moveTo>
                    <a:pt x="76" y="1"/>
                  </a:moveTo>
                  <a:cubicBezTo>
                    <a:pt x="35" y="1"/>
                    <a:pt x="1" y="35"/>
                    <a:pt x="2" y="76"/>
                  </a:cubicBezTo>
                  <a:lnTo>
                    <a:pt x="122" y="14751"/>
                  </a:lnTo>
                  <a:cubicBezTo>
                    <a:pt x="122" y="14794"/>
                    <a:pt x="155" y="14827"/>
                    <a:pt x="198" y="14827"/>
                  </a:cubicBezTo>
                  <a:cubicBezTo>
                    <a:pt x="239" y="14827"/>
                    <a:pt x="273" y="14792"/>
                    <a:pt x="273" y="14750"/>
                  </a:cubicBezTo>
                  <a:lnTo>
                    <a:pt x="151" y="75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5" name="Google Shape;13265;p62"/>
            <p:cNvSpPr/>
            <p:nvPr/>
          </p:nvSpPr>
          <p:spPr>
            <a:xfrm>
              <a:off x="3666025" y="1462975"/>
              <a:ext cx="249800" cy="545675"/>
            </a:xfrm>
            <a:custGeom>
              <a:avLst/>
              <a:gdLst/>
              <a:ahLst/>
              <a:cxnLst/>
              <a:rect l="l" t="t" r="r" b="b"/>
              <a:pathLst>
                <a:path w="9992" h="21827" extrusionOk="0">
                  <a:moveTo>
                    <a:pt x="151" y="269"/>
                  </a:moveTo>
                  <a:lnTo>
                    <a:pt x="9807" y="6092"/>
                  </a:lnTo>
                  <a:lnTo>
                    <a:pt x="9840" y="21578"/>
                  </a:lnTo>
                  <a:lnTo>
                    <a:pt x="187" y="16589"/>
                  </a:lnTo>
                  <a:lnTo>
                    <a:pt x="151" y="269"/>
                  </a:lnTo>
                  <a:close/>
                  <a:moveTo>
                    <a:pt x="0" y="0"/>
                  </a:moveTo>
                  <a:lnTo>
                    <a:pt x="36" y="16635"/>
                  </a:lnTo>
                  <a:lnTo>
                    <a:pt x="36" y="16680"/>
                  </a:lnTo>
                  <a:lnTo>
                    <a:pt x="9992" y="21827"/>
                  </a:lnTo>
                  <a:lnTo>
                    <a:pt x="9959" y="6048"/>
                  </a:lnTo>
                  <a:lnTo>
                    <a:pt x="9959" y="6006"/>
                  </a:lnTo>
                  <a:lnTo>
                    <a:pt x="115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6" name="Google Shape;13266;p62"/>
            <p:cNvSpPr/>
            <p:nvPr/>
          </p:nvSpPr>
          <p:spPr>
            <a:xfrm>
              <a:off x="3290375" y="1216825"/>
              <a:ext cx="304675" cy="623850"/>
            </a:xfrm>
            <a:custGeom>
              <a:avLst/>
              <a:gdLst/>
              <a:ahLst/>
              <a:cxnLst/>
              <a:rect l="l" t="t" r="r" b="b"/>
              <a:pathLst>
                <a:path w="12187" h="24954" extrusionOk="0">
                  <a:moveTo>
                    <a:pt x="151" y="280"/>
                  </a:moveTo>
                  <a:lnTo>
                    <a:pt x="12001" y="8063"/>
                  </a:lnTo>
                  <a:lnTo>
                    <a:pt x="12035" y="24698"/>
                  </a:lnTo>
                  <a:lnTo>
                    <a:pt x="190" y="18086"/>
                  </a:lnTo>
                  <a:lnTo>
                    <a:pt x="151" y="280"/>
                  </a:lnTo>
                  <a:close/>
                  <a:moveTo>
                    <a:pt x="1" y="0"/>
                  </a:moveTo>
                  <a:lnTo>
                    <a:pt x="39" y="18131"/>
                  </a:lnTo>
                  <a:lnTo>
                    <a:pt x="39" y="18174"/>
                  </a:lnTo>
                  <a:lnTo>
                    <a:pt x="12187" y="24954"/>
                  </a:lnTo>
                  <a:lnTo>
                    <a:pt x="12187" y="24954"/>
                  </a:lnTo>
                  <a:lnTo>
                    <a:pt x="12151" y="8022"/>
                  </a:lnTo>
                  <a:lnTo>
                    <a:pt x="12151" y="79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7" name="Google Shape;13267;p62"/>
            <p:cNvSpPr/>
            <p:nvPr/>
          </p:nvSpPr>
          <p:spPr>
            <a:xfrm>
              <a:off x="3881525" y="1594675"/>
              <a:ext cx="4650" cy="400525"/>
            </a:xfrm>
            <a:custGeom>
              <a:avLst/>
              <a:gdLst/>
              <a:ahLst/>
              <a:cxnLst/>
              <a:rect l="l" t="t" r="r" b="b"/>
              <a:pathLst>
                <a:path w="186" h="16021" extrusionOk="0">
                  <a:moveTo>
                    <a:pt x="79" y="0"/>
                  </a:moveTo>
                  <a:cubicBezTo>
                    <a:pt x="79" y="0"/>
                    <a:pt x="78" y="0"/>
                    <a:pt x="77" y="0"/>
                  </a:cubicBezTo>
                  <a:cubicBezTo>
                    <a:pt x="35" y="0"/>
                    <a:pt x="2" y="33"/>
                    <a:pt x="0" y="76"/>
                  </a:cubicBezTo>
                  <a:lnTo>
                    <a:pt x="33" y="15946"/>
                  </a:lnTo>
                  <a:cubicBezTo>
                    <a:pt x="35" y="15986"/>
                    <a:pt x="67" y="16020"/>
                    <a:pt x="108" y="16020"/>
                  </a:cubicBezTo>
                  <a:cubicBezTo>
                    <a:pt x="108" y="16020"/>
                    <a:pt x="109" y="16020"/>
                    <a:pt x="110" y="16020"/>
                  </a:cubicBezTo>
                  <a:lnTo>
                    <a:pt x="110" y="16021"/>
                  </a:lnTo>
                  <a:cubicBezTo>
                    <a:pt x="151" y="16021"/>
                    <a:pt x="185" y="15988"/>
                    <a:pt x="185" y="15946"/>
                  </a:cubicBezTo>
                  <a:lnTo>
                    <a:pt x="152" y="76"/>
                  </a:lnTo>
                  <a:cubicBezTo>
                    <a:pt x="152" y="34"/>
                    <a:pt x="119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8" name="Google Shape;13268;p62"/>
            <p:cNvSpPr/>
            <p:nvPr/>
          </p:nvSpPr>
          <p:spPr>
            <a:xfrm>
              <a:off x="3564175" y="1398625"/>
              <a:ext cx="4725" cy="424350"/>
            </a:xfrm>
            <a:custGeom>
              <a:avLst/>
              <a:gdLst/>
              <a:ahLst/>
              <a:cxnLst/>
              <a:rect l="l" t="t" r="r" b="b"/>
              <a:pathLst>
                <a:path w="189" h="16974" extrusionOk="0">
                  <a:moveTo>
                    <a:pt x="79" y="1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75" y="1"/>
                    <a:pt x="75" y="1"/>
                    <a:pt x="74" y="1"/>
                  </a:cubicBezTo>
                  <a:cubicBezTo>
                    <a:pt x="34" y="1"/>
                    <a:pt x="1" y="34"/>
                    <a:pt x="2" y="76"/>
                  </a:cubicBezTo>
                  <a:lnTo>
                    <a:pt x="38" y="16898"/>
                  </a:lnTo>
                  <a:cubicBezTo>
                    <a:pt x="38" y="16939"/>
                    <a:pt x="71" y="16974"/>
                    <a:pt x="113" y="16974"/>
                  </a:cubicBezTo>
                  <a:cubicBezTo>
                    <a:pt x="154" y="16974"/>
                    <a:pt x="188" y="16939"/>
                    <a:pt x="187" y="16898"/>
                  </a:cubicBezTo>
                  <a:lnTo>
                    <a:pt x="152" y="75"/>
                  </a:lnTo>
                  <a:cubicBezTo>
                    <a:pt x="152" y="34"/>
                    <a:pt x="120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9" name="Google Shape;13269;p62"/>
            <p:cNvSpPr/>
            <p:nvPr/>
          </p:nvSpPr>
          <p:spPr>
            <a:xfrm>
              <a:off x="3667275" y="2066575"/>
              <a:ext cx="249775" cy="516375"/>
            </a:xfrm>
            <a:custGeom>
              <a:avLst/>
              <a:gdLst/>
              <a:ahLst/>
              <a:cxnLst/>
              <a:rect l="l" t="t" r="r" b="b"/>
              <a:pathLst>
                <a:path w="9991" h="20655" extrusionOk="0">
                  <a:moveTo>
                    <a:pt x="153" y="242"/>
                  </a:moveTo>
                  <a:lnTo>
                    <a:pt x="9806" y="4937"/>
                  </a:lnTo>
                  <a:lnTo>
                    <a:pt x="9839" y="20431"/>
                  </a:lnTo>
                  <a:lnTo>
                    <a:pt x="188" y="16570"/>
                  </a:lnTo>
                  <a:lnTo>
                    <a:pt x="153" y="242"/>
                  </a:lnTo>
                  <a:close/>
                  <a:moveTo>
                    <a:pt x="1" y="0"/>
                  </a:moveTo>
                  <a:lnTo>
                    <a:pt x="36" y="16622"/>
                  </a:lnTo>
                  <a:lnTo>
                    <a:pt x="36" y="16672"/>
                  </a:lnTo>
                  <a:lnTo>
                    <a:pt x="9886" y="20612"/>
                  </a:lnTo>
                  <a:lnTo>
                    <a:pt x="9991" y="20655"/>
                  </a:lnTo>
                  <a:lnTo>
                    <a:pt x="9958" y="4889"/>
                  </a:lnTo>
                  <a:lnTo>
                    <a:pt x="9958" y="4841"/>
                  </a:lnTo>
                  <a:lnTo>
                    <a:pt x="109" y="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0" name="Google Shape;13270;p62"/>
            <p:cNvSpPr/>
            <p:nvPr/>
          </p:nvSpPr>
          <p:spPr>
            <a:xfrm>
              <a:off x="3291725" y="1865875"/>
              <a:ext cx="304625" cy="586775"/>
            </a:xfrm>
            <a:custGeom>
              <a:avLst/>
              <a:gdLst/>
              <a:ahLst/>
              <a:cxnLst/>
              <a:rect l="l" t="t" r="r" b="b"/>
              <a:pathLst>
                <a:path w="12185" h="23471" extrusionOk="0">
                  <a:moveTo>
                    <a:pt x="153" y="252"/>
                  </a:moveTo>
                  <a:lnTo>
                    <a:pt x="11998" y="6596"/>
                  </a:lnTo>
                  <a:lnTo>
                    <a:pt x="12034" y="23239"/>
                  </a:lnTo>
                  <a:lnTo>
                    <a:pt x="12034" y="23239"/>
                  </a:lnTo>
                  <a:lnTo>
                    <a:pt x="190" y="18067"/>
                  </a:lnTo>
                  <a:lnTo>
                    <a:pt x="153" y="252"/>
                  </a:lnTo>
                  <a:close/>
                  <a:moveTo>
                    <a:pt x="1" y="0"/>
                  </a:moveTo>
                  <a:lnTo>
                    <a:pt x="39" y="18116"/>
                  </a:lnTo>
                  <a:lnTo>
                    <a:pt x="39" y="18166"/>
                  </a:lnTo>
                  <a:lnTo>
                    <a:pt x="12184" y="23470"/>
                  </a:lnTo>
                  <a:lnTo>
                    <a:pt x="12184" y="23470"/>
                  </a:lnTo>
                  <a:lnTo>
                    <a:pt x="12149" y="6550"/>
                  </a:lnTo>
                  <a:lnTo>
                    <a:pt x="12149" y="65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1" name="Google Shape;13271;p62"/>
            <p:cNvSpPr/>
            <p:nvPr/>
          </p:nvSpPr>
          <p:spPr>
            <a:xfrm>
              <a:off x="3882750" y="2172700"/>
              <a:ext cx="4650" cy="400550"/>
            </a:xfrm>
            <a:custGeom>
              <a:avLst/>
              <a:gdLst/>
              <a:ahLst/>
              <a:cxnLst/>
              <a:rect l="l" t="t" r="r" b="b"/>
              <a:pathLst>
                <a:path w="186" h="16022" extrusionOk="0">
                  <a:moveTo>
                    <a:pt x="76" y="1"/>
                  </a:moveTo>
                  <a:cubicBezTo>
                    <a:pt x="35" y="1"/>
                    <a:pt x="0" y="34"/>
                    <a:pt x="0" y="76"/>
                  </a:cubicBezTo>
                  <a:lnTo>
                    <a:pt x="33" y="15946"/>
                  </a:lnTo>
                  <a:cubicBezTo>
                    <a:pt x="33" y="15988"/>
                    <a:pt x="68" y="16021"/>
                    <a:pt x="109" y="16021"/>
                  </a:cubicBezTo>
                  <a:cubicBezTo>
                    <a:pt x="151" y="16021"/>
                    <a:pt x="184" y="15988"/>
                    <a:pt x="185" y="15946"/>
                  </a:cubicBezTo>
                  <a:lnTo>
                    <a:pt x="152" y="76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2" name="Google Shape;13272;p62"/>
            <p:cNvSpPr/>
            <p:nvPr/>
          </p:nvSpPr>
          <p:spPr>
            <a:xfrm>
              <a:off x="3565500" y="2014025"/>
              <a:ext cx="4700" cy="424350"/>
            </a:xfrm>
            <a:custGeom>
              <a:avLst/>
              <a:gdLst/>
              <a:ahLst/>
              <a:cxnLst/>
              <a:rect l="l" t="t" r="r" b="b"/>
              <a:pathLst>
                <a:path w="188" h="16974" extrusionOk="0">
                  <a:moveTo>
                    <a:pt x="78" y="0"/>
                  </a:moveTo>
                  <a:cubicBezTo>
                    <a:pt x="78" y="0"/>
                    <a:pt x="77" y="0"/>
                    <a:pt x="76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3" y="0"/>
                    <a:pt x="1" y="34"/>
                    <a:pt x="1" y="75"/>
                  </a:cubicBezTo>
                  <a:lnTo>
                    <a:pt x="36" y="16898"/>
                  </a:lnTo>
                  <a:cubicBezTo>
                    <a:pt x="36" y="16940"/>
                    <a:pt x="71" y="16973"/>
                    <a:pt x="112" y="16973"/>
                  </a:cubicBezTo>
                  <a:cubicBezTo>
                    <a:pt x="154" y="16973"/>
                    <a:pt x="187" y="16939"/>
                    <a:pt x="187" y="16898"/>
                  </a:cubicBezTo>
                  <a:lnTo>
                    <a:pt x="151" y="74"/>
                  </a:lnTo>
                  <a:cubicBezTo>
                    <a:pt x="151" y="34"/>
                    <a:pt x="118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3" name="Google Shape;13273;p62"/>
            <p:cNvSpPr/>
            <p:nvPr/>
          </p:nvSpPr>
          <p:spPr>
            <a:xfrm>
              <a:off x="3668775" y="2754950"/>
              <a:ext cx="249675" cy="480125"/>
            </a:xfrm>
            <a:custGeom>
              <a:avLst/>
              <a:gdLst/>
              <a:ahLst/>
              <a:cxnLst/>
              <a:rect l="l" t="t" r="r" b="b"/>
              <a:pathLst>
                <a:path w="9987" h="19205" extrusionOk="0">
                  <a:moveTo>
                    <a:pt x="151" y="212"/>
                  </a:moveTo>
                  <a:lnTo>
                    <a:pt x="9801" y="3507"/>
                  </a:lnTo>
                  <a:lnTo>
                    <a:pt x="9834" y="19010"/>
                  </a:lnTo>
                  <a:lnTo>
                    <a:pt x="185" y="16548"/>
                  </a:lnTo>
                  <a:lnTo>
                    <a:pt x="151" y="212"/>
                  </a:lnTo>
                  <a:close/>
                  <a:moveTo>
                    <a:pt x="0" y="1"/>
                  </a:moveTo>
                  <a:lnTo>
                    <a:pt x="34" y="16608"/>
                  </a:lnTo>
                  <a:lnTo>
                    <a:pt x="34" y="16666"/>
                  </a:lnTo>
                  <a:lnTo>
                    <a:pt x="9891" y="19180"/>
                  </a:lnTo>
                  <a:lnTo>
                    <a:pt x="9986" y="19204"/>
                  </a:lnTo>
                  <a:lnTo>
                    <a:pt x="9986" y="19204"/>
                  </a:lnTo>
                  <a:lnTo>
                    <a:pt x="9952" y="3453"/>
                  </a:lnTo>
                  <a:lnTo>
                    <a:pt x="9952" y="3399"/>
                  </a:lnTo>
                  <a:lnTo>
                    <a:pt x="100" y="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4" name="Google Shape;13274;p62"/>
            <p:cNvSpPr/>
            <p:nvPr/>
          </p:nvSpPr>
          <p:spPr>
            <a:xfrm>
              <a:off x="3293325" y="2610750"/>
              <a:ext cx="304500" cy="540725"/>
            </a:xfrm>
            <a:custGeom>
              <a:avLst/>
              <a:gdLst/>
              <a:ahLst/>
              <a:cxnLst/>
              <a:rect l="l" t="t" r="r" b="b"/>
              <a:pathLst>
                <a:path w="12180" h="21629" extrusionOk="0">
                  <a:moveTo>
                    <a:pt x="151" y="221"/>
                  </a:moveTo>
                  <a:lnTo>
                    <a:pt x="11994" y="4775"/>
                  </a:lnTo>
                  <a:lnTo>
                    <a:pt x="12029" y="21427"/>
                  </a:lnTo>
                  <a:lnTo>
                    <a:pt x="189" y="18045"/>
                  </a:lnTo>
                  <a:lnTo>
                    <a:pt x="151" y="221"/>
                  </a:lnTo>
                  <a:close/>
                  <a:moveTo>
                    <a:pt x="0" y="0"/>
                  </a:moveTo>
                  <a:lnTo>
                    <a:pt x="39" y="18102"/>
                  </a:lnTo>
                  <a:lnTo>
                    <a:pt x="39" y="18158"/>
                  </a:lnTo>
                  <a:lnTo>
                    <a:pt x="12083" y="21600"/>
                  </a:lnTo>
                  <a:lnTo>
                    <a:pt x="12180" y="21628"/>
                  </a:lnTo>
                  <a:lnTo>
                    <a:pt x="12144" y="4724"/>
                  </a:lnTo>
                  <a:lnTo>
                    <a:pt x="12144" y="4672"/>
                  </a:lnTo>
                  <a:lnTo>
                    <a:pt x="103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5" name="Google Shape;13275;p62"/>
            <p:cNvSpPr/>
            <p:nvPr/>
          </p:nvSpPr>
          <p:spPr>
            <a:xfrm>
              <a:off x="3884125" y="2829450"/>
              <a:ext cx="4650" cy="400525"/>
            </a:xfrm>
            <a:custGeom>
              <a:avLst/>
              <a:gdLst/>
              <a:ahLst/>
              <a:cxnLst/>
              <a:rect l="l" t="t" r="r" b="b"/>
              <a:pathLst>
                <a:path w="186" h="16021" extrusionOk="0">
                  <a:moveTo>
                    <a:pt x="78" y="0"/>
                  </a:moveTo>
                  <a:cubicBezTo>
                    <a:pt x="78" y="0"/>
                    <a:pt x="77" y="0"/>
                    <a:pt x="76" y="0"/>
                  </a:cubicBezTo>
                  <a:cubicBezTo>
                    <a:pt x="34" y="0"/>
                    <a:pt x="1" y="33"/>
                    <a:pt x="1" y="76"/>
                  </a:cubicBezTo>
                  <a:lnTo>
                    <a:pt x="35" y="15945"/>
                  </a:lnTo>
                  <a:cubicBezTo>
                    <a:pt x="35" y="15986"/>
                    <a:pt x="68" y="16021"/>
                    <a:pt x="110" y="16021"/>
                  </a:cubicBezTo>
                  <a:cubicBezTo>
                    <a:pt x="151" y="16021"/>
                    <a:pt x="186" y="15986"/>
                    <a:pt x="186" y="15944"/>
                  </a:cubicBezTo>
                  <a:lnTo>
                    <a:pt x="151" y="74"/>
                  </a:lnTo>
                  <a:cubicBezTo>
                    <a:pt x="151" y="34"/>
                    <a:pt x="118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6" name="Google Shape;13276;p62"/>
            <p:cNvSpPr/>
            <p:nvPr/>
          </p:nvSpPr>
          <p:spPr>
            <a:xfrm>
              <a:off x="3567000" y="2717100"/>
              <a:ext cx="4700" cy="424400"/>
            </a:xfrm>
            <a:custGeom>
              <a:avLst/>
              <a:gdLst/>
              <a:ahLst/>
              <a:cxnLst/>
              <a:rect l="l" t="t" r="r" b="b"/>
              <a:pathLst>
                <a:path w="188" h="16976" extrusionOk="0">
                  <a:moveTo>
                    <a:pt x="75" y="1"/>
                  </a:moveTo>
                  <a:cubicBezTo>
                    <a:pt x="35" y="1"/>
                    <a:pt x="0" y="34"/>
                    <a:pt x="0" y="76"/>
                  </a:cubicBezTo>
                  <a:lnTo>
                    <a:pt x="36" y="16900"/>
                  </a:lnTo>
                  <a:cubicBezTo>
                    <a:pt x="36" y="16941"/>
                    <a:pt x="70" y="16974"/>
                    <a:pt x="111" y="16974"/>
                  </a:cubicBezTo>
                  <a:lnTo>
                    <a:pt x="112" y="16975"/>
                  </a:lnTo>
                  <a:cubicBezTo>
                    <a:pt x="153" y="16975"/>
                    <a:pt x="188" y="16941"/>
                    <a:pt x="186" y="16900"/>
                  </a:cubicBezTo>
                  <a:lnTo>
                    <a:pt x="151" y="76"/>
                  </a:lnTo>
                  <a:cubicBezTo>
                    <a:pt x="151" y="34"/>
                    <a:pt x="118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7" name="Google Shape;13277;p62"/>
            <p:cNvSpPr/>
            <p:nvPr/>
          </p:nvSpPr>
          <p:spPr>
            <a:xfrm>
              <a:off x="3669975" y="3343400"/>
              <a:ext cx="249650" cy="453875"/>
            </a:xfrm>
            <a:custGeom>
              <a:avLst/>
              <a:gdLst/>
              <a:ahLst/>
              <a:cxnLst/>
              <a:rect l="l" t="t" r="r" b="b"/>
              <a:pathLst>
                <a:path w="9986" h="18155" extrusionOk="0">
                  <a:moveTo>
                    <a:pt x="152" y="192"/>
                  </a:moveTo>
                  <a:lnTo>
                    <a:pt x="9801" y="2472"/>
                  </a:lnTo>
                  <a:lnTo>
                    <a:pt x="9834" y="17979"/>
                  </a:lnTo>
                  <a:lnTo>
                    <a:pt x="187" y="16531"/>
                  </a:lnTo>
                  <a:lnTo>
                    <a:pt x="152" y="192"/>
                  </a:lnTo>
                  <a:close/>
                  <a:moveTo>
                    <a:pt x="1" y="0"/>
                  </a:moveTo>
                  <a:lnTo>
                    <a:pt x="37" y="16597"/>
                  </a:lnTo>
                  <a:lnTo>
                    <a:pt x="37" y="16661"/>
                  </a:lnTo>
                  <a:lnTo>
                    <a:pt x="9899" y="18141"/>
                  </a:lnTo>
                  <a:lnTo>
                    <a:pt x="9986" y="18154"/>
                  </a:lnTo>
                  <a:lnTo>
                    <a:pt x="9953" y="2413"/>
                  </a:lnTo>
                  <a:lnTo>
                    <a:pt x="9953" y="2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8" name="Google Shape;13278;p62"/>
            <p:cNvSpPr/>
            <p:nvPr/>
          </p:nvSpPr>
          <p:spPr>
            <a:xfrm>
              <a:off x="3294650" y="3240000"/>
              <a:ext cx="304450" cy="507450"/>
            </a:xfrm>
            <a:custGeom>
              <a:avLst/>
              <a:gdLst/>
              <a:ahLst/>
              <a:cxnLst/>
              <a:rect l="l" t="t" r="r" b="b"/>
              <a:pathLst>
                <a:path w="12178" h="20298" extrusionOk="0">
                  <a:moveTo>
                    <a:pt x="152" y="199"/>
                  </a:moveTo>
                  <a:lnTo>
                    <a:pt x="11991" y="3461"/>
                  </a:lnTo>
                  <a:lnTo>
                    <a:pt x="12027" y="20118"/>
                  </a:lnTo>
                  <a:lnTo>
                    <a:pt x="12027" y="20118"/>
                  </a:lnTo>
                  <a:lnTo>
                    <a:pt x="189" y="18027"/>
                  </a:lnTo>
                  <a:lnTo>
                    <a:pt x="152" y="199"/>
                  </a:lnTo>
                  <a:close/>
                  <a:moveTo>
                    <a:pt x="0" y="0"/>
                  </a:moveTo>
                  <a:lnTo>
                    <a:pt x="39" y="18089"/>
                  </a:lnTo>
                  <a:lnTo>
                    <a:pt x="39" y="18152"/>
                  </a:lnTo>
                  <a:lnTo>
                    <a:pt x="12177" y="20298"/>
                  </a:lnTo>
                  <a:lnTo>
                    <a:pt x="12141" y="3404"/>
                  </a:lnTo>
                  <a:lnTo>
                    <a:pt x="12141" y="3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9" name="Google Shape;13279;p62"/>
            <p:cNvSpPr/>
            <p:nvPr/>
          </p:nvSpPr>
          <p:spPr>
            <a:xfrm>
              <a:off x="3885325" y="3394950"/>
              <a:ext cx="4650" cy="400550"/>
            </a:xfrm>
            <a:custGeom>
              <a:avLst/>
              <a:gdLst/>
              <a:ahLst/>
              <a:cxnLst/>
              <a:rect l="l" t="t" r="r" b="b"/>
              <a:pathLst>
                <a:path w="186" h="16022" extrusionOk="0">
                  <a:moveTo>
                    <a:pt x="76" y="1"/>
                  </a:moveTo>
                  <a:cubicBezTo>
                    <a:pt x="35" y="1"/>
                    <a:pt x="0" y="34"/>
                    <a:pt x="0" y="76"/>
                  </a:cubicBezTo>
                  <a:lnTo>
                    <a:pt x="35" y="15946"/>
                  </a:lnTo>
                  <a:cubicBezTo>
                    <a:pt x="35" y="15987"/>
                    <a:pt x="68" y="16021"/>
                    <a:pt x="110" y="16021"/>
                  </a:cubicBezTo>
                  <a:cubicBezTo>
                    <a:pt x="152" y="16021"/>
                    <a:pt x="185" y="15987"/>
                    <a:pt x="185" y="15946"/>
                  </a:cubicBezTo>
                  <a:lnTo>
                    <a:pt x="152" y="76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0" name="Google Shape;13280;p62"/>
            <p:cNvSpPr/>
            <p:nvPr/>
          </p:nvSpPr>
          <p:spPr>
            <a:xfrm>
              <a:off x="3568250" y="3316175"/>
              <a:ext cx="4725" cy="424350"/>
            </a:xfrm>
            <a:custGeom>
              <a:avLst/>
              <a:gdLst/>
              <a:ahLst/>
              <a:cxnLst/>
              <a:rect l="l" t="t" r="r" b="b"/>
              <a:pathLst>
                <a:path w="189" h="16974" extrusionOk="0">
                  <a:moveTo>
                    <a:pt x="78" y="0"/>
                  </a:moveTo>
                  <a:cubicBezTo>
                    <a:pt x="77" y="0"/>
                    <a:pt x="76" y="0"/>
                    <a:pt x="76" y="0"/>
                  </a:cubicBezTo>
                  <a:cubicBezTo>
                    <a:pt x="75" y="0"/>
                    <a:pt x="74" y="0"/>
                    <a:pt x="73" y="0"/>
                  </a:cubicBezTo>
                  <a:cubicBezTo>
                    <a:pt x="33" y="0"/>
                    <a:pt x="0" y="34"/>
                    <a:pt x="2" y="76"/>
                  </a:cubicBezTo>
                  <a:lnTo>
                    <a:pt x="37" y="16898"/>
                  </a:lnTo>
                  <a:cubicBezTo>
                    <a:pt x="37" y="16939"/>
                    <a:pt x="70" y="16974"/>
                    <a:pt x="113" y="16974"/>
                  </a:cubicBezTo>
                  <a:cubicBezTo>
                    <a:pt x="154" y="16974"/>
                    <a:pt x="188" y="16939"/>
                    <a:pt x="188" y="16898"/>
                  </a:cubicBezTo>
                  <a:lnTo>
                    <a:pt x="152" y="74"/>
                  </a:lnTo>
                  <a:cubicBezTo>
                    <a:pt x="151" y="34"/>
                    <a:pt x="119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1" name="Google Shape;13281;p62"/>
            <p:cNvSpPr/>
            <p:nvPr/>
          </p:nvSpPr>
          <p:spPr>
            <a:xfrm>
              <a:off x="732475" y="238125"/>
              <a:ext cx="2556750" cy="1931825"/>
            </a:xfrm>
            <a:custGeom>
              <a:avLst/>
              <a:gdLst/>
              <a:ahLst/>
              <a:cxnLst/>
              <a:rect l="l" t="t" r="r" b="b"/>
              <a:pathLst>
                <a:path w="102270" h="77273" extrusionOk="0">
                  <a:moveTo>
                    <a:pt x="102269" y="0"/>
                  </a:moveTo>
                  <a:lnTo>
                    <a:pt x="89418" y="9571"/>
                  </a:lnTo>
                  <a:lnTo>
                    <a:pt x="76611" y="19198"/>
                  </a:lnTo>
                  <a:lnTo>
                    <a:pt x="50998" y="38456"/>
                  </a:lnTo>
                  <a:lnTo>
                    <a:pt x="25477" y="57835"/>
                  </a:lnTo>
                  <a:lnTo>
                    <a:pt x="12717" y="67525"/>
                  </a:lnTo>
                  <a:lnTo>
                    <a:pt x="1" y="77273"/>
                  </a:lnTo>
                  <a:lnTo>
                    <a:pt x="12850" y="67701"/>
                  </a:lnTo>
                  <a:lnTo>
                    <a:pt x="25658" y="58074"/>
                  </a:lnTo>
                  <a:lnTo>
                    <a:pt x="51271" y="38817"/>
                  </a:lnTo>
                  <a:lnTo>
                    <a:pt x="76792" y="19439"/>
                  </a:lnTo>
                  <a:lnTo>
                    <a:pt x="89552" y="9747"/>
                  </a:lnTo>
                  <a:lnTo>
                    <a:pt x="102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2" name="Google Shape;13282;p62"/>
            <p:cNvSpPr/>
            <p:nvPr/>
          </p:nvSpPr>
          <p:spPr>
            <a:xfrm>
              <a:off x="2469575" y="286600"/>
              <a:ext cx="4256375" cy="2835700"/>
            </a:xfrm>
            <a:custGeom>
              <a:avLst/>
              <a:gdLst/>
              <a:ahLst/>
              <a:cxnLst/>
              <a:rect l="l" t="t" r="r" b="b"/>
              <a:pathLst>
                <a:path w="170255" h="113428" extrusionOk="0">
                  <a:moveTo>
                    <a:pt x="0" y="1"/>
                  </a:moveTo>
                  <a:lnTo>
                    <a:pt x="21221" y="14270"/>
                  </a:lnTo>
                  <a:lnTo>
                    <a:pt x="42481" y="28482"/>
                  </a:lnTo>
                  <a:lnTo>
                    <a:pt x="85002" y="56902"/>
                  </a:lnTo>
                  <a:lnTo>
                    <a:pt x="127608" y="85196"/>
                  </a:lnTo>
                  <a:lnTo>
                    <a:pt x="148911" y="99341"/>
                  </a:lnTo>
                  <a:lnTo>
                    <a:pt x="170255" y="113427"/>
                  </a:lnTo>
                  <a:lnTo>
                    <a:pt x="149034" y="99158"/>
                  </a:lnTo>
                  <a:lnTo>
                    <a:pt x="127775" y="84946"/>
                  </a:lnTo>
                  <a:lnTo>
                    <a:pt x="85253" y="56526"/>
                  </a:lnTo>
                  <a:lnTo>
                    <a:pt x="42647" y="28232"/>
                  </a:lnTo>
                  <a:lnTo>
                    <a:pt x="21343" y="140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3" name="Google Shape;13283;p62"/>
            <p:cNvSpPr/>
            <p:nvPr/>
          </p:nvSpPr>
          <p:spPr>
            <a:xfrm>
              <a:off x="912750" y="3275075"/>
              <a:ext cx="5605800" cy="842375"/>
            </a:xfrm>
            <a:custGeom>
              <a:avLst/>
              <a:gdLst/>
              <a:ahLst/>
              <a:cxnLst/>
              <a:rect l="l" t="t" r="r" b="b"/>
              <a:pathLst>
                <a:path w="224232" h="33695" extrusionOk="0">
                  <a:moveTo>
                    <a:pt x="224232" y="1"/>
                  </a:moveTo>
                  <a:lnTo>
                    <a:pt x="196186" y="4103"/>
                  </a:lnTo>
                  <a:lnTo>
                    <a:pt x="168151" y="8276"/>
                  </a:lnTo>
                  <a:lnTo>
                    <a:pt x="112083" y="16625"/>
                  </a:lnTo>
                  <a:lnTo>
                    <a:pt x="56036" y="25124"/>
                  </a:lnTo>
                  <a:lnTo>
                    <a:pt x="28013" y="29374"/>
                  </a:lnTo>
                  <a:lnTo>
                    <a:pt x="0" y="33695"/>
                  </a:lnTo>
                  <a:lnTo>
                    <a:pt x="28046" y="29592"/>
                  </a:lnTo>
                  <a:lnTo>
                    <a:pt x="56081" y="25419"/>
                  </a:lnTo>
                  <a:lnTo>
                    <a:pt x="112149" y="17072"/>
                  </a:lnTo>
                  <a:lnTo>
                    <a:pt x="168196" y="8573"/>
                  </a:lnTo>
                  <a:lnTo>
                    <a:pt x="196219" y="4323"/>
                  </a:lnTo>
                  <a:lnTo>
                    <a:pt x="224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4" name="Google Shape;13284;p62"/>
            <p:cNvSpPr/>
            <p:nvPr/>
          </p:nvSpPr>
          <p:spPr>
            <a:xfrm>
              <a:off x="2399975" y="4964925"/>
              <a:ext cx="4599750" cy="505100"/>
            </a:xfrm>
            <a:custGeom>
              <a:avLst/>
              <a:gdLst/>
              <a:ahLst/>
              <a:cxnLst/>
              <a:rect l="l" t="t" r="r" b="b"/>
              <a:pathLst>
                <a:path w="183990" h="20204" extrusionOk="0">
                  <a:moveTo>
                    <a:pt x="183750" y="1"/>
                  </a:moveTo>
                  <a:cubicBezTo>
                    <a:pt x="183742" y="1"/>
                    <a:pt x="183734" y="1"/>
                    <a:pt x="183725" y="2"/>
                  </a:cubicBezTo>
                  <a:lnTo>
                    <a:pt x="0" y="20203"/>
                  </a:lnTo>
                  <a:lnTo>
                    <a:pt x="183774" y="451"/>
                  </a:lnTo>
                  <a:lnTo>
                    <a:pt x="183776" y="451"/>
                  </a:lnTo>
                  <a:cubicBezTo>
                    <a:pt x="183900" y="438"/>
                    <a:pt x="183990" y="326"/>
                    <a:pt x="183975" y="202"/>
                  </a:cubicBezTo>
                  <a:cubicBezTo>
                    <a:pt x="183963" y="86"/>
                    <a:pt x="183864" y="1"/>
                    <a:pt x="183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5" name="Google Shape;13285;p62"/>
            <p:cNvSpPr/>
            <p:nvPr/>
          </p:nvSpPr>
          <p:spPr>
            <a:xfrm>
              <a:off x="619950" y="5078100"/>
              <a:ext cx="3263475" cy="398600"/>
            </a:xfrm>
            <a:custGeom>
              <a:avLst/>
              <a:gdLst/>
              <a:ahLst/>
              <a:cxnLst/>
              <a:rect l="l" t="t" r="r" b="b"/>
              <a:pathLst>
                <a:path w="130539" h="15944" extrusionOk="0">
                  <a:moveTo>
                    <a:pt x="239" y="1"/>
                  </a:moveTo>
                  <a:cubicBezTo>
                    <a:pt x="125" y="1"/>
                    <a:pt x="27" y="86"/>
                    <a:pt x="14" y="200"/>
                  </a:cubicBezTo>
                  <a:cubicBezTo>
                    <a:pt x="0" y="322"/>
                    <a:pt x="85" y="434"/>
                    <a:pt x="207" y="451"/>
                  </a:cubicBezTo>
                  <a:lnTo>
                    <a:pt x="130539" y="15943"/>
                  </a:lnTo>
                  <a:lnTo>
                    <a:pt x="261" y="2"/>
                  </a:lnTo>
                  <a:cubicBezTo>
                    <a:pt x="253" y="1"/>
                    <a:pt x="246" y="1"/>
                    <a:pt x="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6" name="Google Shape;13286;p62"/>
            <p:cNvSpPr/>
            <p:nvPr/>
          </p:nvSpPr>
          <p:spPr>
            <a:xfrm>
              <a:off x="6367575" y="671825"/>
              <a:ext cx="11525" cy="3569325"/>
            </a:xfrm>
            <a:custGeom>
              <a:avLst/>
              <a:gdLst/>
              <a:ahLst/>
              <a:cxnLst/>
              <a:rect l="l" t="t" r="r" b="b"/>
              <a:pathLst>
                <a:path w="461" h="142773" extrusionOk="0">
                  <a:moveTo>
                    <a:pt x="230" y="0"/>
                  </a:moveTo>
                  <a:lnTo>
                    <a:pt x="4" y="142540"/>
                  </a:lnTo>
                  <a:cubicBezTo>
                    <a:pt x="0" y="142667"/>
                    <a:pt x="103" y="142773"/>
                    <a:pt x="230" y="142773"/>
                  </a:cubicBezTo>
                  <a:cubicBezTo>
                    <a:pt x="358" y="142773"/>
                    <a:pt x="460" y="142667"/>
                    <a:pt x="458" y="142540"/>
                  </a:cubicBezTo>
                  <a:lnTo>
                    <a:pt x="2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7" name="Google Shape;13287;p62"/>
            <p:cNvSpPr/>
            <p:nvPr/>
          </p:nvSpPr>
          <p:spPr>
            <a:xfrm>
              <a:off x="938975" y="924525"/>
              <a:ext cx="15075" cy="4355700"/>
            </a:xfrm>
            <a:custGeom>
              <a:avLst/>
              <a:gdLst/>
              <a:ahLst/>
              <a:cxnLst/>
              <a:rect l="l" t="t" r="r" b="b"/>
              <a:pathLst>
                <a:path w="603" h="174228" extrusionOk="0">
                  <a:moveTo>
                    <a:pt x="302" y="0"/>
                  </a:moveTo>
                  <a:lnTo>
                    <a:pt x="155" y="21779"/>
                  </a:lnTo>
                  <a:lnTo>
                    <a:pt x="102" y="43558"/>
                  </a:lnTo>
                  <a:lnTo>
                    <a:pt x="0" y="87114"/>
                  </a:lnTo>
                  <a:lnTo>
                    <a:pt x="101" y="130671"/>
                  </a:lnTo>
                  <a:lnTo>
                    <a:pt x="154" y="152450"/>
                  </a:lnTo>
                  <a:lnTo>
                    <a:pt x="302" y="174227"/>
                  </a:lnTo>
                  <a:lnTo>
                    <a:pt x="450" y="152450"/>
                  </a:lnTo>
                  <a:lnTo>
                    <a:pt x="502" y="130671"/>
                  </a:lnTo>
                  <a:lnTo>
                    <a:pt x="603" y="87114"/>
                  </a:lnTo>
                  <a:lnTo>
                    <a:pt x="502" y="43558"/>
                  </a:lnTo>
                  <a:lnTo>
                    <a:pt x="448" y="2177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88" name="Google Shape;13288;p62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0DD74-107C-437A-AC9E-9CB77637E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8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8" name="Google Shape;29718;p121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Example #1</a:t>
            </a:r>
            <a:endParaRPr dirty="0"/>
          </a:p>
        </p:txBody>
      </p:sp>
      <p:grpSp>
        <p:nvGrpSpPr>
          <p:cNvPr id="29719" name="Google Shape;29719;p121"/>
          <p:cNvGrpSpPr/>
          <p:nvPr/>
        </p:nvGrpSpPr>
        <p:grpSpPr>
          <a:xfrm>
            <a:off x="1667104" y="675728"/>
            <a:ext cx="957313" cy="21378"/>
            <a:chOff x="2940000" y="3484425"/>
            <a:chExt cx="563125" cy="12575"/>
          </a:xfrm>
        </p:grpSpPr>
        <p:sp>
          <p:nvSpPr>
            <p:cNvPr id="29720" name="Google Shape;29720;p121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1" name="Google Shape;29721;p121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2" name="Google Shape;29722;p121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3" name="Google Shape;29723;p121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4" name="Google Shape;29724;p121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5" name="Google Shape;29725;p121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6" name="Google Shape;29726;p121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7" name="Google Shape;29727;p121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28" name="Google Shape;29728;p121"/>
          <p:cNvGrpSpPr/>
          <p:nvPr/>
        </p:nvGrpSpPr>
        <p:grpSpPr>
          <a:xfrm>
            <a:off x="6519509" y="675728"/>
            <a:ext cx="957398" cy="21378"/>
            <a:chOff x="3253400" y="3484425"/>
            <a:chExt cx="563175" cy="12575"/>
          </a:xfrm>
        </p:grpSpPr>
        <p:sp>
          <p:nvSpPr>
            <p:cNvPr id="29729" name="Google Shape;29729;p121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0" name="Google Shape;29730;p121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1" name="Google Shape;29731;p121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2" name="Google Shape;29732;p121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3" name="Google Shape;29733;p121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4" name="Google Shape;29734;p121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5" name="Google Shape;29735;p121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6" name="Google Shape;29736;p121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37" name="Google Shape;29737;p121"/>
          <p:cNvSpPr txBox="1">
            <a:spLocks noGrp="1"/>
          </p:cNvSpPr>
          <p:nvPr>
            <p:ph type="body" idx="1"/>
          </p:nvPr>
        </p:nvSpPr>
        <p:spPr>
          <a:xfrm>
            <a:off x="722375" y="1084525"/>
            <a:ext cx="7699200" cy="3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61CD3-308F-413D-805C-64443CC6B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104" y="909602"/>
            <a:ext cx="2645792" cy="415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44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8" name="Google Shape;29718;p121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Example #2</a:t>
            </a:r>
            <a:endParaRPr dirty="0"/>
          </a:p>
        </p:txBody>
      </p:sp>
      <p:grpSp>
        <p:nvGrpSpPr>
          <p:cNvPr id="29719" name="Google Shape;29719;p121"/>
          <p:cNvGrpSpPr/>
          <p:nvPr/>
        </p:nvGrpSpPr>
        <p:grpSpPr>
          <a:xfrm>
            <a:off x="1667104" y="675728"/>
            <a:ext cx="957313" cy="21378"/>
            <a:chOff x="2940000" y="3484425"/>
            <a:chExt cx="563125" cy="12575"/>
          </a:xfrm>
        </p:grpSpPr>
        <p:sp>
          <p:nvSpPr>
            <p:cNvPr id="29720" name="Google Shape;29720;p121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1" name="Google Shape;29721;p121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2" name="Google Shape;29722;p121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3" name="Google Shape;29723;p121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4" name="Google Shape;29724;p121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5" name="Google Shape;29725;p121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6" name="Google Shape;29726;p121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7" name="Google Shape;29727;p121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28" name="Google Shape;29728;p121"/>
          <p:cNvGrpSpPr/>
          <p:nvPr/>
        </p:nvGrpSpPr>
        <p:grpSpPr>
          <a:xfrm>
            <a:off x="6519509" y="675728"/>
            <a:ext cx="957398" cy="21378"/>
            <a:chOff x="3253400" y="3484425"/>
            <a:chExt cx="563175" cy="12575"/>
          </a:xfrm>
        </p:grpSpPr>
        <p:sp>
          <p:nvSpPr>
            <p:cNvPr id="29729" name="Google Shape;29729;p121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0" name="Google Shape;29730;p121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1" name="Google Shape;29731;p121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2" name="Google Shape;29732;p121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3" name="Google Shape;29733;p121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4" name="Google Shape;29734;p121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5" name="Google Shape;29735;p121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6" name="Google Shape;29736;p121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37" name="Google Shape;29737;p121"/>
          <p:cNvSpPr txBox="1">
            <a:spLocks noGrp="1"/>
          </p:cNvSpPr>
          <p:nvPr>
            <p:ph type="body" idx="1"/>
          </p:nvPr>
        </p:nvSpPr>
        <p:spPr>
          <a:xfrm>
            <a:off x="722375" y="1084525"/>
            <a:ext cx="7699200" cy="3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2764EC-FE5F-447D-B942-8D17077DA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335" y="909602"/>
            <a:ext cx="3109329" cy="424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5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8" name="Google Shape;29718;p121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Example #3</a:t>
            </a:r>
            <a:endParaRPr dirty="0"/>
          </a:p>
        </p:txBody>
      </p:sp>
      <p:grpSp>
        <p:nvGrpSpPr>
          <p:cNvPr id="29719" name="Google Shape;29719;p121"/>
          <p:cNvGrpSpPr/>
          <p:nvPr/>
        </p:nvGrpSpPr>
        <p:grpSpPr>
          <a:xfrm>
            <a:off x="1667104" y="675728"/>
            <a:ext cx="957313" cy="21378"/>
            <a:chOff x="2940000" y="3484425"/>
            <a:chExt cx="563125" cy="12575"/>
          </a:xfrm>
        </p:grpSpPr>
        <p:sp>
          <p:nvSpPr>
            <p:cNvPr id="29720" name="Google Shape;29720;p121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1" name="Google Shape;29721;p121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2" name="Google Shape;29722;p121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3" name="Google Shape;29723;p121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4" name="Google Shape;29724;p121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5" name="Google Shape;29725;p121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6" name="Google Shape;29726;p121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7" name="Google Shape;29727;p121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28" name="Google Shape;29728;p121"/>
          <p:cNvGrpSpPr/>
          <p:nvPr/>
        </p:nvGrpSpPr>
        <p:grpSpPr>
          <a:xfrm>
            <a:off x="6519509" y="675728"/>
            <a:ext cx="957398" cy="21378"/>
            <a:chOff x="3253400" y="3484425"/>
            <a:chExt cx="563175" cy="12575"/>
          </a:xfrm>
        </p:grpSpPr>
        <p:sp>
          <p:nvSpPr>
            <p:cNvPr id="29729" name="Google Shape;29729;p121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0" name="Google Shape;29730;p121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1" name="Google Shape;29731;p121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2" name="Google Shape;29732;p121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3" name="Google Shape;29733;p121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4" name="Google Shape;29734;p121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5" name="Google Shape;29735;p121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6" name="Google Shape;29736;p121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37" name="Google Shape;29737;p121"/>
          <p:cNvSpPr txBox="1">
            <a:spLocks noGrp="1"/>
          </p:cNvSpPr>
          <p:nvPr>
            <p:ph type="body" idx="1"/>
          </p:nvPr>
        </p:nvSpPr>
        <p:spPr>
          <a:xfrm>
            <a:off x="722375" y="1084525"/>
            <a:ext cx="7699200" cy="3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E82245-B90C-4763-8E9F-945C686F8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740" y="909602"/>
            <a:ext cx="3086469" cy="421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86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8" name="Google Shape;29718;p121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Assumptions</a:t>
            </a:r>
            <a:endParaRPr dirty="0"/>
          </a:p>
        </p:txBody>
      </p:sp>
      <p:grpSp>
        <p:nvGrpSpPr>
          <p:cNvPr id="29719" name="Google Shape;29719;p121"/>
          <p:cNvGrpSpPr/>
          <p:nvPr/>
        </p:nvGrpSpPr>
        <p:grpSpPr>
          <a:xfrm>
            <a:off x="1667104" y="675728"/>
            <a:ext cx="957313" cy="21378"/>
            <a:chOff x="2940000" y="3484425"/>
            <a:chExt cx="563125" cy="12575"/>
          </a:xfrm>
        </p:grpSpPr>
        <p:sp>
          <p:nvSpPr>
            <p:cNvPr id="29720" name="Google Shape;29720;p121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1" name="Google Shape;29721;p121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2" name="Google Shape;29722;p121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3" name="Google Shape;29723;p121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4" name="Google Shape;29724;p121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5" name="Google Shape;29725;p121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6" name="Google Shape;29726;p121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7" name="Google Shape;29727;p121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28" name="Google Shape;29728;p121"/>
          <p:cNvGrpSpPr/>
          <p:nvPr/>
        </p:nvGrpSpPr>
        <p:grpSpPr>
          <a:xfrm>
            <a:off x="6519509" y="675728"/>
            <a:ext cx="957398" cy="21378"/>
            <a:chOff x="3253400" y="3484425"/>
            <a:chExt cx="563175" cy="12575"/>
          </a:xfrm>
        </p:grpSpPr>
        <p:sp>
          <p:nvSpPr>
            <p:cNvPr id="29729" name="Google Shape;29729;p121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0" name="Google Shape;29730;p121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1" name="Google Shape;29731;p121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2" name="Google Shape;29732;p121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3" name="Google Shape;29733;p121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4" name="Google Shape;29734;p121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5" name="Google Shape;29735;p121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6" name="Google Shape;29736;p121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37" name="Google Shape;29737;p121"/>
          <p:cNvSpPr txBox="1">
            <a:spLocks noGrp="1"/>
          </p:cNvSpPr>
          <p:nvPr>
            <p:ph type="body" idx="1"/>
          </p:nvPr>
        </p:nvSpPr>
        <p:spPr>
          <a:xfrm>
            <a:off x="722375" y="1084525"/>
            <a:ext cx="7699200" cy="3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lang="en-US" sz="1400" dirty="0"/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endParaRPr lang="en-US" sz="1400" dirty="0"/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-US" sz="1400" dirty="0"/>
              <a:t>The dataset contain true and correct information. (true always)</a:t>
            </a:r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endParaRPr lang="en-US" sz="1400" dirty="0"/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endParaRPr lang="en-US" sz="1400" dirty="0"/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-US" sz="1400" dirty="0"/>
              <a:t>The algorithm work correctly. (true always)</a:t>
            </a:r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endParaRPr lang="en-US" sz="1400" dirty="0"/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endParaRPr lang="en-US" sz="1400" dirty="0"/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-US" sz="1400" dirty="0"/>
              <a:t>There is not spelling mistakes in the query. (true/</a:t>
            </a:r>
            <a:r>
              <a:rPr lang="en-US" sz="1400" dirty="0" err="1"/>
              <a:t>flase</a:t>
            </a:r>
            <a:r>
              <a:rPr lang="en-US" sz="1400" dirty="0"/>
              <a:t>)</a:t>
            </a:r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endParaRPr lang="en-US" sz="1400" dirty="0"/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endParaRPr lang="en-US" sz="1400"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sz="1400" dirty="0"/>
              <a:t>Therefore, as long the query is correct, the results will be </a:t>
            </a:r>
            <a:r>
              <a:rPr lang="en-US" sz="1400" b="1" dirty="0"/>
              <a:t>relevant and true</a:t>
            </a:r>
            <a:r>
              <a:rPr lang="en-US" sz="1400" dirty="0"/>
              <a:t>. </a:t>
            </a:r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endParaRPr lang="en-US" sz="1400" dirty="0"/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endParaRPr lang="en-US"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933370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2" name="Google Shape;13002;p62"/>
          <p:cNvSpPr txBox="1">
            <a:spLocks noGrp="1"/>
          </p:cNvSpPr>
          <p:nvPr>
            <p:ph type="title"/>
          </p:nvPr>
        </p:nvSpPr>
        <p:spPr>
          <a:xfrm>
            <a:off x="5143500" y="1844100"/>
            <a:ext cx="35844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Limitations and comments</a:t>
            </a:r>
            <a:endParaRPr dirty="0"/>
          </a:p>
        </p:txBody>
      </p:sp>
      <p:sp>
        <p:nvSpPr>
          <p:cNvPr id="13004" name="Google Shape;13004;p62"/>
          <p:cNvSpPr txBox="1">
            <a:spLocks noGrp="1"/>
          </p:cNvSpPr>
          <p:nvPr>
            <p:ph type="title" idx="2"/>
          </p:nvPr>
        </p:nvSpPr>
        <p:spPr>
          <a:xfrm>
            <a:off x="5635325" y="1284092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3005" name="Google Shape;13005;p62"/>
          <p:cNvGrpSpPr/>
          <p:nvPr/>
        </p:nvGrpSpPr>
        <p:grpSpPr>
          <a:xfrm>
            <a:off x="-2218175" y="-47537"/>
            <a:ext cx="6379775" cy="5238575"/>
            <a:chOff x="619950" y="238125"/>
            <a:chExt cx="6379775" cy="5238575"/>
          </a:xfrm>
        </p:grpSpPr>
        <p:sp>
          <p:nvSpPr>
            <p:cNvPr id="13006" name="Google Shape;13006;p62"/>
            <p:cNvSpPr/>
            <p:nvPr/>
          </p:nvSpPr>
          <p:spPr>
            <a:xfrm>
              <a:off x="3021425" y="918700"/>
              <a:ext cx="11525" cy="2891025"/>
            </a:xfrm>
            <a:custGeom>
              <a:avLst/>
              <a:gdLst/>
              <a:ahLst/>
              <a:cxnLst/>
              <a:rect l="l" t="t" r="r" b="b"/>
              <a:pathLst>
                <a:path w="461" h="115641" extrusionOk="0">
                  <a:moveTo>
                    <a:pt x="231" y="1"/>
                  </a:moveTo>
                  <a:cubicBezTo>
                    <a:pt x="104" y="1"/>
                    <a:pt x="1" y="106"/>
                    <a:pt x="5" y="233"/>
                  </a:cubicBezTo>
                  <a:lnTo>
                    <a:pt x="5" y="115415"/>
                  </a:lnTo>
                  <a:cubicBezTo>
                    <a:pt x="5" y="115539"/>
                    <a:pt x="107" y="115641"/>
                    <a:pt x="231" y="115641"/>
                  </a:cubicBezTo>
                  <a:cubicBezTo>
                    <a:pt x="356" y="115641"/>
                    <a:pt x="458" y="115539"/>
                    <a:pt x="457" y="115413"/>
                  </a:cubicBezTo>
                  <a:lnTo>
                    <a:pt x="457" y="233"/>
                  </a:lnTo>
                  <a:cubicBezTo>
                    <a:pt x="461" y="106"/>
                    <a:pt x="359" y="1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7" name="Google Shape;13007;p62"/>
            <p:cNvSpPr/>
            <p:nvPr/>
          </p:nvSpPr>
          <p:spPr>
            <a:xfrm>
              <a:off x="3254225" y="940100"/>
              <a:ext cx="11475" cy="2870150"/>
            </a:xfrm>
            <a:custGeom>
              <a:avLst/>
              <a:gdLst/>
              <a:ahLst/>
              <a:cxnLst/>
              <a:rect l="l" t="t" r="r" b="b"/>
              <a:pathLst>
                <a:path w="459" h="114806" extrusionOk="0">
                  <a:moveTo>
                    <a:pt x="230" y="1"/>
                  </a:moveTo>
                  <a:cubicBezTo>
                    <a:pt x="102" y="1"/>
                    <a:pt x="0" y="107"/>
                    <a:pt x="3" y="233"/>
                  </a:cubicBezTo>
                  <a:lnTo>
                    <a:pt x="3" y="114580"/>
                  </a:lnTo>
                  <a:cubicBezTo>
                    <a:pt x="3" y="114704"/>
                    <a:pt x="104" y="114806"/>
                    <a:pt x="230" y="114806"/>
                  </a:cubicBezTo>
                  <a:cubicBezTo>
                    <a:pt x="354" y="114806"/>
                    <a:pt x="456" y="114704"/>
                    <a:pt x="456" y="114580"/>
                  </a:cubicBezTo>
                  <a:lnTo>
                    <a:pt x="456" y="233"/>
                  </a:lnTo>
                  <a:cubicBezTo>
                    <a:pt x="458" y="107"/>
                    <a:pt x="357" y="1"/>
                    <a:pt x="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8" name="Google Shape;13008;p62"/>
            <p:cNvSpPr/>
            <p:nvPr/>
          </p:nvSpPr>
          <p:spPr>
            <a:xfrm>
              <a:off x="1086800" y="3781300"/>
              <a:ext cx="5386275" cy="493325"/>
            </a:xfrm>
            <a:custGeom>
              <a:avLst/>
              <a:gdLst/>
              <a:ahLst/>
              <a:cxnLst/>
              <a:rect l="l" t="t" r="r" b="b"/>
              <a:pathLst>
                <a:path w="215451" h="19733" extrusionOk="0">
                  <a:moveTo>
                    <a:pt x="81852" y="459"/>
                  </a:moveTo>
                  <a:lnTo>
                    <a:pt x="214997" y="18876"/>
                  </a:lnTo>
                  <a:lnTo>
                    <a:pt x="214997" y="19217"/>
                  </a:lnTo>
                  <a:lnTo>
                    <a:pt x="81825" y="2165"/>
                  </a:lnTo>
                  <a:lnTo>
                    <a:pt x="81796" y="2161"/>
                  </a:lnTo>
                  <a:lnTo>
                    <a:pt x="452" y="13076"/>
                  </a:lnTo>
                  <a:lnTo>
                    <a:pt x="452" y="12563"/>
                  </a:lnTo>
                  <a:cubicBezTo>
                    <a:pt x="4866" y="11935"/>
                    <a:pt x="78203" y="1002"/>
                    <a:pt x="81852" y="459"/>
                  </a:cubicBezTo>
                  <a:close/>
                  <a:moveTo>
                    <a:pt x="81851" y="0"/>
                  </a:moveTo>
                  <a:lnTo>
                    <a:pt x="81818" y="6"/>
                  </a:lnTo>
                  <a:cubicBezTo>
                    <a:pt x="81009" y="126"/>
                    <a:pt x="926" y="12065"/>
                    <a:pt x="203" y="12142"/>
                  </a:cubicBezTo>
                  <a:lnTo>
                    <a:pt x="0" y="12161"/>
                  </a:lnTo>
                  <a:lnTo>
                    <a:pt x="0" y="13594"/>
                  </a:lnTo>
                  <a:lnTo>
                    <a:pt x="81798" y="2618"/>
                  </a:lnTo>
                  <a:lnTo>
                    <a:pt x="215195" y="19699"/>
                  </a:lnTo>
                  <a:lnTo>
                    <a:pt x="215450" y="19732"/>
                  </a:lnTo>
                  <a:lnTo>
                    <a:pt x="215450" y="18482"/>
                  </a:lnTo>
                  <a:lnTo>
                    <a:pt x="81882" y="6"/>
                  </a:lnTo>
                  <a:lnTo>
                    <a:pt x="818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9" name="Google Shape;13009;p62"/>
            <p:cNvSpPr/>
            <p:nvPr/>
          </p:nvSpPr>
          <p:spPr>
            <a:xfrm>
              <a:off x="1103575" y="3836250"/>
              <a:ext cx="5352725" cy="455050"/>
            </a:xfrm>
            <a:custGeom>
              <a:avLst/>
              <a:gdLst/>
              <a:ahLst/>
              <a:cxnLst/>
              <a:rect l="l" t="t" r="r" b="b"/>
              <a:pathLst>
                <a:path w="214109" h="18202" extrusionOk="0">
                  <a:moveTo>
                    <a:pt x="81127" y="383"/>
                  </a:moveTo>
                  <a:lnTo>
                    <a:pt x="213728" y="17365"/>
                  </a:lnTo>
                  <a:lnTo>
                    <a:pt x="213728" y="17773"/>
                  </a:lnTo>
                  <a:lnTo>
                    <a:pt x="81049" y="2149"/>
                  </a:lnTo>
                  <a:lnTo>
                    <a:pt x="379" y="11793"/>
                  </a:lnTo>
                  <a:lnTo>
                    <a:pt x="379" y="11212"/>
                  </a:lnTo>
                  <a:cubicBezTo>
                    <a:pt x="4441" y="10687"/>
                    <a:pt x="77594" y="858"/>
                    <a:pt x="81127" y="383"/>
                  </a:cubicBezTo>
                  <a:close/>
                  <a:moveTo>
                    <a:pt x="81125" y="1"/>
                  </a:moveTo>
                  <a:lnTo>
                    <a:pt x="81100" y="5"/>
                  </a:lnTo>
                  <a:cubicBezTo>
                    <a:pt x="80298" y="112"/>
                    <a:pt x="848" y="10788"/>
                    <a:pt x="171" y="10857"/>
                  </a:cubicBezTo>
                  <a:lnTo>
                    <a:pt x="0" y="10874"/>
                  </a:lnTo>
                  <a:lnTo>
                    <a:pt x="0" y="12223"/>
                  </a:lnTo>
                  <a:lnTo>
                    <a:pt x="81050" y="2529"/>
                  </a:lnTo>
                  <a:lnTo>
                    <a:pt x="213895" y="18176"/>
                  </a:lnTo>
                  <a:lnTo>
                    <a:pt x="214108" y="18202"/>
                  </a:lnTo>
                  <a:lnTo>
                    <a:pt x="214108" y="17031"/>
                  </a:lnTo>
                  <a:lnTo>
                    <a:pt x="81149" y="5"/>
                  </a:lnTo>
                  <a:lnTo>
                    <a:pt x="811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0" name="Google Shape;13010;p62"/>
            <p:cNvSpPr/>
            <p:nvPr/>
          </p:nvSpPr>
          <p:spPr>
            <a:xfrm>
              <a:off x="1136600" y="3890075"/>
              <a:ext cx="5286625" cy="416525"/>
            </a:xfrm>
            <a:custGeom>
              <a:avLst/>
              <a:gdLst/>
              <a:ahLst/>
              <a:cxnLst/>
              <a:rect l="l" t="t" r="r" b="b"/>
              <a:pathLst>
                <a:path w="211465" h="16661" extrusionOk="0">
                  <a:moveTo>
                    <a:pt x="79705" y="372"/>
                  </a:moveTo>
                  <a:lnTo>
                    <a:pt x="211089" y="15837"/>
                  </a:lnTo>
                  <a:lnTo>
                    <a:pt x="211089" y="16241"/>
                  </a:lnTo>
                  <a:lnTo>
                    <a:pt x="79654" y="2120"/>
                  </a:lnTo>
                  <a:lnTo>
                    <a:pt x="376" y="10444"/>
                  </a:lnTo>
                  <a:lnTo>
                    <a:pt x="376" y="9868"/>
                  </a:lnTo>
                  <a:cubicBezTo>
                    <a:pt x="4387" y="9399"/>
                    <a:pt x="76604" y="748"/>
                    <a:pt x="79705" y="372"/>
                  </a:cubicBezTo>
                  <a:close/>
                  <a:moveTo>
                    <a:pt x="79704" y="0"/>
                  </a:moveTo>
                  <a:cubicBezTo>
                    <a:pt x="78916" y="94"/>
                    <a:pt x="840" y="9446"/>
                    <a:pt x="170" y="9514"/>
                  </a:cubicBezTo>
                  <a:lnTo>
                    <a:pt x="1" y="9529"/>
                  </a:lnTo>
                  <a:lnTo>
                    <a:pt x="1" y="10861"/>
                  </a:lnTo>
                  <a:lnTo>
                    <a:pt x="79654" y="2492"/>
                  </a:lnTo>
                  <a:lnTo>
                    <a:pt x="211257" y="16638"/>
                  </a:lnTo>
                  <a:lnTo>
                    <a:pt x="211464" y="16660"/>
                  </a:lnTo>
                  <a:lnTo>
                    <a:pt x="211464" y="15506"/>
                  </a:lnTo>
                  <a:lnTo>
                    <a:pt x="797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1" name="Google Shape;13011;p62"/>
            <p:cNvSpPr/>
            <p:nvPr/>
          </p:nvSpPr>
          <p:spPr>
            <a:xfrm>
              <a:off x="1216075" y="3943075"/>
              <a:ext cx="5207150" cy="448650"/>
            </a:xfrm>
            <a:custGeom>
              <a:avLst/>
              <a:gdLst/>
              <a:ahLst/>
              <a:cxnLst/>
              <a:rect l="l" t="t" r="r" b="b"/>
              <a:pathLst>
                <a:path w="208286" h="17946" extrusionOk="0">
                  <a:moveTo>
                    <a:pt x="76475" y="372"/>
                  </a:moveTo>
                  <a:lnTo>
                    <a:pt x="207912" y="14499"/>
                  </a:lnTo>
                  <a:lnTo>
                    <a:pt x="207912" y="17530"/>
                  </a:lnTo>
                  <a:lnTo>
                    <a:pt x="76180" y="4117"/>
                  </a:lnTo>
                  <a:lnTo>
                    <a:pt x="374" y="12794"/>
                  </a:lnTo>
                  <a:lnTo>
                    <a:pt x="374" y="8367"/>
                  </a:lnTo>
                  <a:lnTo>
                    <a:pt x="76475" y="372"/>
                  </a:lnTo>
                  <a:close/>
                  <a:moveTo>
                    <a:pt x="76475" y="1"/>
                  </a:moveTo>
                  <a:lnTo>
                    <a:pt x="168" y="8011"/>
                  </a:lnTo>
                  <a:lnTo>
                    <a:pt x="1" y="8029"/>
                  </a:lnTo>
                  <a:lnTo>
                    <a:pt x="1" y="13214"/>
                  </a:lnTo>
                  <a:lnTo>
                    <a:pt x="76183" y="4491"/>
                  </a:lnTo>
                  <a:lnTo>
                    <a:pt x="208079" y="17925"/>
                  </a:lnTo>
                  <a:lnTo>
                    <a:pt x="208285" y="17945"/>
                  </a:lnTo>
                  <a:lnTo>
                    <a:pt x="208285" y="14162"/>
                  </a:lnTo>
                  <a:lnTo>
                    <a:pt x="764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2" name="Google Shape;13012;p62"/>
            <p:cNvSpPr/>
            <p:nvPr/>
          </p:nvSpPr>
          <p:spPr>
            <a:xfrm>
              <a:off x="1220400" y="4047675"/>
              <a:ext cx="5198425" cy="341875"/>
            </a:xfrm>
            <a:custGeom>
              <a:avLst/>
              <a:gdLst/>
              <a:ahLst/>
              <a:cxnLst/>
              <a:rect l="l" t="t" r="r" b="b"/>
              <a:pathLst>
                <a:path w="207937" h="13675" extrusionOk="0">
                  <a:moveTo>
                    <a:pt x="76016" y="239"/>
                  </a:moveTo>
                  <a:lnTo>
                    <a:pt x="172756" y="10093"/>
                  </a:lnTo>
                  <a:lnTo>
                    <a:pt x="76015" y="908"/>
                  </a:lnTo>
                  <a:lnTo>
                    <a:pt x="3577" y="8699"/>
                  </a:lnTo>
                  <a:lnTo>
                    <a:pt x="2130" y="8699"/>
                  </a:lnTo>
                  <a:lnTo>
                    <a:pt x="76016" y="239"/>
                  </a:lnTo>
                  <a:close/>
                  <a:moveTo>
                    <a:pt x="76015" y="0"/>
                  </a:moveTo>
                  <a:lnTo>
                    <a:pt x="1" y="8701"/>
                  </a:lnTo>
                  <a:lnTo>
                    <a:pt x="14" y="8941"/>
                  </a:lnTo>
                  <a:lnTo>
                    <a:pt x="3591" y="8940"/>
                  </a:lnTo>
                  <a:lnTo>
                    <a:pt x="76018" y="1147"/>
                  </a:lnTo>
                  <a:lnTo>
                    <a:pt x="207914" y="13674"/>
                  </a:lnTo>
                  <a:lnTo>
                    <a:pt x="207937" y="13434"/>
                  </a:lnTo>
                  <a:lnTo>
                    <a:pt x="760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3" name="Google Shape;13013;p62"/>
            <p:cNvSpPr/>
            <p:nvPr/>
          </p:nvSpPr>
          <p:spPr>
            <a:xfrm>
              <a:off x="2992125" y="4070325"/>
              <a:ext cx="270875" cy="1068600"/>
            </a:xfrm>
            <a:custGeom>
              <a:avLst/>
              <a:gdLst/>
              <a:ahLst/>
              <a:cxnLst/>
              <a:rect l="l" t="t" r="r" b="b"/>
              <a:pathLst>
                <a:path w="10835" h="42744" extrusionOk="0">
                  <a:moveTo>
                    <a:pt x="5147" y="241"/>
                  </a:moveTo>
                  <a:lnTo>
                    <a:pt x="10592" y="772"/>
                  </a:lnTo>
                  <a:lnTo>
                    <a:pt x="10592" y="2989"/>
                  </a:lnTo>
                  <a:lnTo>
                    <a:pt x="9662" y="2989"/>
                  </a:lnTo>
                  <a:lnTo>
                    <a:pt x="9662" y="42193"/>
                  </a:lnTo>
                  <a:lnTo>
                    <a:pt x="4891" y="42504"/>
                  </a:lnTo>
                  <a:lnTo>
                    <a:pt x="1123" y="42256"/>
                  </a:lnTo>
                  <a:lnTo>
                    <a:pt x="1123" y="2607"/>
                  </a:lnTo>
                  <a:lnTo>
                    <a:pt x="243" y="2607"/>
                  </a:lnTo>
                  <a:lnTo>
                    <a:pt x="243" y="771"/>
                  </a:lnTo>
                  <a:lnTo>
                    <a:pt x="5147" y="241"/>
                  </a:lnTo>
                  <a:close/>
                  <a:moveTo>
                    <a:pt x="5146" y="1"/>
                  </a:moveTo>
                  <a:lnTo>
                    <a:pt x="1" y="554"/>
                  </a:lnTo>
                  <a:lnTo>
                    <a:pt x="1" y="2849"/>
                  </a:lnTo>
                  <a:lnTo>
                    <a:pt x="882" y="2849"/>
                  </a:lnTo>
                  <a:lnTo>
                    <a:pt x="882" y="42482"/>
                  </a:lnTo>
                  <a:lnTo>
                    <a:pt x="4891" y="42744"/>
                  </a:lnTo>
                  <a:lnTo>
                    <a:pt x="9790" y="42426"/>
                  </a:lnTo>
                  <a:lnTo>
                    <a:pt x="9904" y="42419"/>
                  </a:lnTo>
                  <a:lnTo>
                    <a:pt x="9904" y="3231"/>
                  </a:lnTo>
                  <a:lnTo>
                    <a:pt x="10834" y="3231"/>
                  </a:lnTo>
                  <a:lnTo>
                    <a:pt x="10834" y="553"/>
                  </a:lnTo>
                  <a:lnTo>
                    <a:pt x="5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4" name="Google Shape;13014;p62"/>
            <p:cNvSpPr/>
            <p:nvPr/>
          </p:nvSpPr>
          <p:spPr>
            <a:xfrm>
              <a:off x="1248450" y="4180050"/>
              <a:ext cx="1991425" cy="163575"/>
            </a:xfrm>
            <a:custGeom>
              <a:avLst/>
              <a:gdLst/>
              <a:ahLst/>
              <a:cxnLst/>
              <a:rect l="l" t="t" r="r" b="b"/>
              <a:pathLst>
                <a:path w="79657" h="6543" extrusionOk="0">
                  <a:moveTo>
                    <a:pt x="74897" y="1"/>
                  </a:moveTo>
                  <a:lnTo>
                    <a:pt x="113" y="6301"/>
                  </a:lnTo>
                  <a:cubicBezTo>
                    <a:pt x="48" y="6306"/>
                    <a:pt x="0" y="6361"/>
                    <a:pt x="3" y="6426"/>
                  </a:cubicBezTo>
                  <a:cubicBezTo>
                    <a:pt x="6" y="6491"/>
                    <a:pt x="58" y="6541"/>
                    <a:pt x="123" y="6542"/>
                  </a:cubicBezTo>
                  <a:cubicBezTo>
                    <a:pt x="126" y="6542"/>
                    <a:pt x="130" y="6541"/>
                    <a:pt x="134" y="6541"/>
                  </a:cubicBezTo>
                  <a:lnTo>
                    <a:pt x="74897" y="243"/>
                  </a:lnTo>
                  <a:lnTo>
                    <a:pt x="79520" y="624"/>
                  </a:lnTo>
                  <a:cubicBezTo>
                    <a:pt x="79521" y="624"/>
                    <a:pt x="79522" y="624"/>
                    <a:pt x="79523" y="624"/>
                  </a:cubicBezTo>
                  <a:cubicBezTo>
                    <a:pt x="79593" y="624"/>
                    <a:pt x="79646" y="579"/>
                    <a:pt x="79651" y="513"/>
                  </a:cubicBezTo>
                  <a:cubicBezTo>
                    <a:pt x="79656" y="447"/>
                    <a:pt x="79607" y="389"/>
                    <a:pt x="79541" y="383"/>
                  </a:cubicBezTo>
                  <a:lnTo>
                    <a:pt x="748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5" name="Google Shape;13015;p62"/>
            <p:cNvSpPr/>
            <p:nvPr/>
          </p:nvSpPr>
          <p:spPr>
            <a:xfrm>
              <a:off x="1248450" y="4206025"/>
              <a:ext cx="1991425" cy="155075"/>
            </a:xfrm>
            <a:custGeom>
              <a:avLst/>
              <a:gdLst/>
              <a:ahLst/>
              <a:cxnLst/>
              <a:rect l="l" t="t" r="r" b="b"/>
              <a:pathLst>
                <a:path w="79657" h="6203" extrusionOk="0">
                  <a:moveTo>
                    <a:pt x="74897" y="0"/>
                  </a:moveTo>
                  <a:lnTo>
                    <a:pt x="113" y="5961"/>
                  </a:lnTo>
                  <a:cubicBezTo>
                    <a:pt x="49" y="5967"/>
                    <a:pt x="0" y="6021"/>
                    <a:pt x="3" y="6086"/>
                  </a:cubicBezTo>
                  <a:cubicBezTo>
                    <a:pt x="6" y="6151"/>
                    <a:pt x="58" y="6201"/>
                    <a:pt x="123" y="6202"/>
                  </a:cubicBezTo>
                  <a:cubicBezTo>
                    <a:pt x="126" y="6202"/>
                    <a:pt x="129" y="6201"/>
                    <a:pt x="132" y="6201"/>
                  </a:cubicBezTo>
                  <a:lnTo>
                    <a:pt x="74896" y="242"/>
                  </a:lnTo>
                  <a:lnTo>
                    <a:pt x="79520" y="624"/>
                  </a:lnTo>
                  <a:cubicBezTo>
                    <a:pt x="79523" y="624"/>
                    <a:pt x="79527" y="624"/>
                    <a:pt x="79530" y="624"/>
                  </a:cubicBezTo>
                  <a:cubicBezTo>
                    <a:pt x="79592" y="624"/>
                    <a:pt x="79646" y="577"/>
                    <a:pt x="79651" y="513"/>
                  </a:cubicBezTo>
                  <a:cubicBezTo>
                    <a:pt x="79656" y="447"/>
                    <a:pt x="79606" y="389"/>
                    <a:pt x="79540" y="384"/>
                  </a:cubicBezTo>
                  <a:lnTo>
                    <a:pt x="748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6" name="Google Shape;13016;p62"/>
            <p:cNvSpPr/>
            <p:nvPr/>
          </p:nvSpPr>
          <p:spPr>
            <a:xfrm>
              <a:off x="3014275" y="5037050"/>
              <a:ext cx="225350" cy="6050"/>
            </a:xfrm>
            <a:custGeom>
              <a:avLst/>
              <a:gdLst/>
              <a:ahLst/>
              <a:cxnLst/>
              <a:rect l="l" t="t" r="r" b="b"/>
              <a:pathLst>
                <a:path w="9014" h="242" extrusionOk="0">
                  <a:moveTo>
                    <a:pt x="117" y="0"/>
                  </a:moveTo>
                  <a:cubicBezTo>
                    <a:pt x="52" y="3"/>
                    <a:pt x="0" y="56"/>
                    <a:pt x="0" y="120"/>
                  </a:cubicBezTo>
                  <a:cubicBezTo>
                    <a:pt x="0" y="186"/>
                    <a:pt x="52" y="239"/>
                    <a:pt x="117" y="242"/>
                  </a:cubicBezTo>
                  <a:lnTo>
                    <a:pt x="8896" y="242"/>
                  </a:lnTo>
                  <a:cubicBezTo>
                    <a:pt x="8962" y="239"/>
                    <a:pt x="9014" y="186"/>
                    <a:pt x="9014" y="120"/>
                  </a:cubicBezTo>
                  <a:cubicBezTo>
                    <a:pt x="9014" y="56"/>
                    <a:pt x="8962" y="3"/>
                    <a:pt x="8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7" name="Google Shape;13017;p62"/>
            <p:cNvSpPr/>
            <p:nvPr/>
          </p:nvSpPr>
          <p:spPr>
            <a:xfrm>
              <a:off x="3118025" y="4205925"/>
              <a:ext cx="6175" cy="837175"/>
            </a:xfrm>
            <a:custGeom>
              <a:avLst/>
              <a:gdLst/>
              <a:ahLst/>
              <a:cxnLst/>
              <a:rect l="l" t="t" r="r" b="b"/>
              <a:pathLst>
                <a:path w="247" h="33487" extrusionOk="0">
                  <a:moveTo>
                    <a:pt x="123" y="0"/>
                  </a:moveTo>
                  <a:cubicBezTo>
                    <a:pt x="55" y="0"/>
                    <a:pt x="0" y="57"/>
                    <a:pt x="3" y="125"/>
                  </a:cubicBezTo>
                  <a:lnTo>
                    <a:pt x="3" y="33365"/>
                  </a:lnTo>
                  <a:cubicBezTo>
                    <a:pt x="2" y="33433"/>
                    <a:pt x="56" y="33487"/>
                    <a:pt x="123" y="33487"/>
                  </a:cubicBezTo>
                  <a:cubicBezTo>
                    <a:pt x="191" y="33487"/>
                    <a:pt x="243" y="33433"/>
                    <a:pt x="243" y="33365"/>
                  </a:cubicBezTo>
                  <a:lnTo>
                    <a:pt x="243" y="125"/>
                  </a:lnTo>
                  <a:cubicBezTo>
                    <a:pt x="246" y="57"/>
                    <a:pt x="192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8" name="Google Shape;13018;p62"/>
            <p:cNvSpPr/>
            <p:nvPr/>
          </p:nvSpPr>
          <p:spPr>
            <a:xfrm>
              <a:off x="1241350" y="4265025"/>
              <a:ext cx="1778825" cy="851650"/>
            </a:xfrm>
            <a:custGeom>
              <a:avLst/>
              <a:gdLst/>
              <a:ahLst/>
              <a:cxnLst/>
              <a:rect l="l" t="t" r="r" b="b"/>
              <a:pathLst>
                <a:path w="71153" h="34066" extrusionOk="0">
                  <a:moveTo>
                    <a:pt x="123" y="0"/>
                  </a:moveTo>
                  <a:cubicBezTo>
                    <a:pt x="56" y="0"/>
                    <a:pt x="0" y="57"/>
                    <a:pt x="3" y="126"/>
                  </a:cubicBezTo>
                  <a:lnTo>
                    <a:pt x="3" y="31963"/>
                  </a:lnTo>
                  <a:lnTo>
                    <a:pt x="71030" y="34065"/>
                  </a:lnTo>
                  <a:lnTo>
                    <a:pt x="71034" y="34065"/>
                  </a:lnTo>
                  <a:cubicBezTo>
                    <a:pt x="71098" y="34064"/>
                    <a:pt x="71151" y="34011"/>
                    <a:pt x="71151" y="33947"/>
                  </a:cubicBezTo>
                  <a:cubicBezTo>
                    <a:pt x="71152" y="33882"/>
                    <a:pt x="71102" y="33828"/>
                    <a:pt x="71037" y="33824"/>
                  </a:cubicBezTo>
                  <a:lnTo>
                    <a:pt x="245" y="31728"/>
                  </a:lnTo>
                  <a:lnTo>
                    <a:pt x="245" y="126"/>
                  </a:lnTo>
                  <a:cubicBezTo>
                    <a:pt x="247" y="57"/>
                    <a:pt x="192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9" name="Google Shape;13019;p62"/>
            <p:cNvSpPr/>
            <p:nvPr/>
          </p:nvSpPr>
          <p:spPr>
            <a:xfrm>
              <a:off x="2502975" y="4116350"/>
              <a:ext cx="73975" cy="998775"/>
            </a:xfrm>
            <a:custGeom>
              <a:avLst/>
              <a:gdLst/>
              <a:ahLst/>
              <a:cxnLst/>
              <a:rect l="l" t="t" r="r" b="b"/>
              <a:pathLst>
                <a:path w="2959" h="39951" extrusionOk="0">
                  <a:moveTo>
                    <a:pt x="622" y="284"/>
                  </a:moveTo>
                  <a:lnTo>
                    <a:pt x="2717" y="733"/>
                  </a:lnTo>
                  <a:lnTo>
                    <a:pt x="2717" y="39276"/>
                  </a:lnTo>
                  <a:lnTo>
                    <a:pt x="1431" y="39635"/>
                  </a:lnTo>
                  <a:lnTo>
                    <a:pt x="1431" y="3266"/>
                  </a:lnTo>
                  <a:lnTo>
                    <a:pt x="1407" y="3233"/>
                  </a:lnTo>
                  <a:cubicBezTo>
                    <a:pt x="1395" y="3217"/>
                    <a:pt x="292" y="1719"/>
                    <a:pt x="622" y="284"/>
                  </a:cubicBezTo>
                  <a:close/>
                  <a:moveTo>
                    <a:pt x="449" y="0"/>
                  </a:moveTo>
                  <a:lnTo>
                    <a:pt x="418" y="108"/>
                  </a:lnTo>
                  <a:cubicBezTo>
                    <a:pt x="0" y="1588"/>
                    <a:pt x="1014" y="3097"/>
                    <a:pt x="1189" y="3344"/>
                  </a:cubicBezTo>
                  <a:lnTo>
                    <a:pt x="1189" y="39950"/>
                  </a:lnTo>
                  <a:lnTo>
                    <a:pt x="2959" y="39459"/>
                  </a:lnTo>
                  <a:lnTo>
                    <a:pt x="2959" y="536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0" name="Google Shape;13020;p62"/>
            <p:cNvSpPr/>
            <p:nvPr/>
          </p:nvSpPr>
          <p:spPr>
            <a:xfrm>
              <a:off x="2417050" y="4128100"/>
              <a:ext cx="121750" cy="986100"/>
            </a:xfrm>
            <a:custGeom>
              <a:avLst/>
              <a:gdLst/>
              <a:ahLst/>
              <a:cxnLst/>
              <a:rect l="l" t="t" r="r" b="b"/>
              <a:pathLst>
                <a:path w="4870" h="39444" extrusionOk="0">
                  <a:moveTo>
                    <a:pt x="536" y="0"/>
                  </a:moveTo>
                  <a:cubicBezTo>
                    <a:pt x="483" y="0"/>
                    <a:pt x="434" y="35"/>
                    <a:pt x="419" y="88"/>
                  </a:cubicBezTo>
                  <a:cubicBezTo>
                    <a:pt x="1" y="1567"/>
                    <a:pt x="1014" y="3076"/>
                    <a:pt x="1190" y="3325"/>
                  </a:cubicBezTo>
                  <a:lnTo>
                    <a:pt x="1190" y="39261"/>
                  </a:lnTo>
                  <a:lnTo>
                    <a:pt x="4741" y="39442"/>
                  </a:lnTo>
                  <a:lnTo>
                    <a:pt x="4748" y="39442"/>
                  </a:lnTo>
                  <a:lnTo>
                    <a:pt x="4747" y="39443"/>
                  </a:lnTo>
                  <a:cubicBezTo>
                    <a:pt x="4813" y="39443"/>
                    <a:pt x="4865" y="39390"/>
                    <a:pt x="4868" y="39326"/>
                  </a:cubicBezTo>
                  <a:cubicBezTo>
                    <a:pt x="4869" y="39260"/>
                    <a:pt x="4818" y="39206"/>
                    <a:pt x="4753" y="39202"/>
                  </a:cubicBezTo>
                  <a:lnTo>
                    <a:pt x="1431" y="39031"/>
                  </a:lnTo>
                  <a:lnTo>
                    <a:pt x="1431" y="3245"/>
                  </a:lnTo>
                  <a:lnTo>
                    <a:pt x="1408" y="3214"/>
                  </a:lnTo>
                  <a:cubicBezTo>
                    <a:pt x="1396" y="3198"/>
                    <a:pt x="236" y="1624"/>
                    <a:pt x="651" y="154"/>
                  </a:cubicBezTo>
                  <a:cubicBezTo>
                    <a:pt x="669" y="90"/>
                    <a:pt x="632" y="23"/>
                    <a:pt x="567" y="4"/>
                  </a:cubicBezTo>
                  <a:cubicBezTo>
                    <a:pt x="557" y="2"/>
                    <a:pt x="546" y="0"/>
                    <a:pt x="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1" name="Google Shape;13021;p62"/>
            <p:cNvSpPr/>
            <p:nvPr/>
          </p:nvSpPr>
          <p:spPr>
            <a:xfrm>
              <a:off x="2005650" y="4168300"/>
              <a:ext cx="72425" cy="933150"/>
            </a:xfrm>
            <a:custGeom>
              <a:avLst/>
              <a:gdLst/>
              <a:ahLst/>
              <a:cxnLst/>
              <a:rect l="l" t="t" r="r" b="b"/>
              <a:pathLst>
                <a:path w="2897" h="37326" extrusionOk="0">
                  <a:moveTo>
                    <a:pt x="695" y="419"/>
                  </a:moveTo>
                  <a:lnTo>
                    <a:pt x="2538" y="812"/>
                  </a:lnTo>
                  <a:lnTo>
                    <a:pt x="2538" y="36559"/>
                  </a:lnTo>
                  <a:lnTo>
                    <a:pt x="1467" y="36856"/>
                  </a:lnTo>
                  <a:lnTo>
                    <a:pt x="1467" y="3153"/>
                  </a:lnTo>
                  <a:lnTo>
                    <a:pt x="1467" y="3092"/>
                  </a:lnTo>
                  <a:lnTo>
                    <a:pt x="1431" y="3046"/>
                  </a:lnTo>
                  <a:cubicBezTo>
                    <a:pt x="1420" y="3031"/>
                    <a:pt x="439" y="1705"/>
                    <a:pt x="695" y="419"/>
                  </a:cubicBezTo>
                  <a:close/>
                  <a:moveTo>
                    <a:pt x="436" y="0"/>
                  </a:moveTo>
                  <a:lnTo>
                    <a:pt x="390" y="160"/>
                  </a:lnTo>
                  <a:cubicBezTo>
                    <a:pt x="0" y="1533"/>
                    <a:pt x="910" y="2927"/>
                    <a:pt x="1110" y="3210"/>
                  </a:cubicBezTo>
                  <a:lnTo>
                    <a:pt x="1110" y="37325"/>
                  </a:lnTo>
                  <a:lnTo>
                    <a:pt x="2896" y="36832"/>
                  </a:lnTo>
                  <a:lnTo>
                    <a:pt x="2896" y="52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2" name="Google Shape;13022;p62"/>
            <p:cNvSpPr/>
            <p:nvPr/>
          </p:nvSpPr>
          <p:spPr>
            <a:xfrm>
              <a:off x="1945625" y="4181550"/>
              <a:ext cx="96800" cy="918500"/>
            </a:xfrm>
            <a:custGeom>
              <a:avLst/>
              <a:gdLst/>
              <a:ahLst/>
              <a:cxnLst/>
              <a:rect l="l" t="t" r="r" b="b"/>
              <a:pathLst>
                <a:path w="3872" h="36740" extrusionOk="0">
                  <a:moveTo>
                    <a:pt x="560" y="0"/>
                  </a:moveTo>
                  <a:cubicBezTo>
                    <a:pt x="483" y="0"/>
                    <a:pt x="412" y="52"/>
                    <a:pt x="391" y="130"/>
                  </a:cubicBezTo>
                  <a:cubicBezTo>
                    <a:pt x="0" y="1504"/>
                    <a:pt x="912" y="2898"/>
                    <a:pt x="1110" y="3181"/>
                  </a:cubicBezTo>
                  <a:lnTo>
                    <a:pt x="1110" y="36653"/>
                  </a:lnTo>
                  <a:lnTo>
                    <a:pt x="3683" y="36740"/>
                  </a:lnTo>
                  <a:lnTo>
                    <a:pt x="3689" y="36740"/>
                  </a:lnTo>
                  <a:cubicBezTo>
                    <a:pt x="3690" y="36740"/>
                    <a:pt x="3691" y="36740"/>
                    <a:pt x="3692" y="36740"/>
                  </a:cubicBezTo>
                  <a:cubicBezTo>
                    <a:pt x="3788" y="36740"/>
                    <a:pt x="3869" y="36661"/>
                    <a:pt x="3870" y="36564"/>
                  </a:cubicBezTo>
                  <a:cubicBezTo>
                    <a:pt x="3872" y="36465"/>
                    <a:pt x="3794" y="36384"/>
                    <a:pt x="3695" y="36383"/>
                  </a:cubicBezTo>
                  <a:lnTo>
                    <a:pt x="1467" y="36306"/>
                  </a:lnTo>
                  <a:lnTo>
                    <a:pt x="1467" y="3122"/>
                  </a:lnTo>
                  <a:lnTo>
                    <a:pt x="1467" y="3063"/>
                  </a:lnTo>
                  <a:lnTo>
                    <a:pt x="1431" y="3015"/>
                  </a:lnTo>
                  <a:cubicBezTo>
                    <a:pt x="1421" y="3001"/>
                    <a:pt x="356" y="1561"/>
                    <a:pt x="735" y="228"/>
                  </a:cubicBezTo>
                  <a:cubicBezTo>
                    <a:pt x="761" y="134"/>
                    <a:pt x="707" y="35"/>
                    <a:pt x="612" y="8"/>
                  </a:cubicBezTo>
                  <a:cubicBezTo>
                    <a:pt x="595" y="3"/>
                    <a:pt x="577" y="0"/>
                    <a:pt x="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3" name="Google Shape;13023;p62"/>
            <p:cNvSpPr/>
            <p:nvPr/>
          </p:nvSpPr>
          <p:spPr>
            <a:xfrm>
              <a:off x="2005650" y="4168300"/>
              <a:ext cx="72425" cy="933150"/>
            </a:xfrm>
            <a:custGeom>
              <a:avLst/>
              <a:gdLst/>
              <a:ahLst/>
              <a:cxnLst/>
              <a:rect l="l" t="t" r="r" b="b"/>
              <a:pathLst>
                <a:path w="2897" h="37326" extrusionOk="0">
                  <a:moveTo>
                    <a:pt x="695" y="419"/>
                  </a:moveTo>
                  <a:lnTo>
                    <a:pt x="2538" y="812"/>
                  </a:lnTo>
                  <a:lnTo>
                    <a:pt x="2538" y="36559"/>
                  </a:lnTo>
                  <a:lnTo>
                    <a:pt x="1467" y="36856"/>
                  </a:lnTo>
                  <a:lnTo>
                    <a:pt x="1467" y="3153"/>
                  </a:lnTo>
                  <a:lnTo>
                    <a:pt x="1467" y="3092"/>
                  </a:lnTo>
                  <a:lnTo>
                    <a:pt x="1431" y="3046"/>
                  </a:lnTo>
                  <a:cubicBezTo>
                    <a:pt x="1420" y="3031"/>
                    <a:pt x="439" y="1705"/>
                    <a:pt x="695" y="419"/>
                  </a:cubicBezTo>
                  <a:close/>
                  <a:moveTo>
                    <a:pt x="436" y="0"/>
                  </a:moveTo>
                  <a:lnTo>
                    <a:pt x="390" y="160"/>
                  </a:lnTo>
                  <a:cubicBezTo>
                    <a:pt x="0" y="1533"/>
                    <a:pt x="910" y="2927"/>
                    <a:pt x="1110" y="3210"/>
                  </a:cubicBezTo>
                  <a:lnTo>
                    <a:pt x="1110" y="37325"/>
                  </a:lnTo>
                  <a:lnTo>
                    <a:pt x="2896" y="36832"/>
                  </a:lnTo>
                  <a:lnTo>
                    <a:pt x="2896" y="52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4" name="Google Shape;13024;p62"/>
            <p:cNvSpPr/>
            <p:nvPr/>
          </p:nvSpPr>
          <p:spPr>
            <a:xfrm>
              <a:off x="1945625" y="4181550"/>
              <a:ext cx="96800" cy="918500"/>
            </a:xfrm>
            <a:custGeom>
              <a:avLst/>
              <a:gdLst/>
              <a:ahLst/>
              <a:cxnLst/>
              <a:rect l="l" t="t" r="r" b="b"/>
              <a:pathLst>
                <a:path w="3872" h="36740" extrusionOk="0">
                  <a:moveTo>
                    <a:pt x="560" y="0"/>
                  </a:moveTo>
                  <a:cubicBezTo>
                    <a:pt x="483" y="0"/>
                    <a:pt x="412" y="52"/>
                    <a:pt x="391" y="130"/>
                  </a:cubicBezTo>
                  <a:cubicBezTo>
                    <a:pt x="0" y="1504"/>
                    <a:pt x="912" y="2898"/>
                    <a:pt x="1110" y="3181"/>
                  </a:cubicBezTo>
                  <a:lnTo>
                    <a:pt x="1110" y="36653"/>
                  </a:lnTo>
                  <a:lnTo>
                    <a:pt x="3683" y="36740"/>
                  </a:lnTo>
                  <a:lnTo>
                    <a:pt x="3689" y="36740"/>
                  </a:lnTo>
                  <a:cubicBezTo>
                    <a:pt x="3690" y="36740"/>
                    <a:pt x="3691" y="36740"/>
                    <a:pt x="3692" y="36740"/>
                  </a:cubicBezTo>
                  <a:cubicBezTo>
                    <a:pt x="3788" y="36740"/>
                    <a:pt x="3869" y="36661"/>
                    <a:pt x="3870" y="36564"/>
                  </a:cubicBezTo>
                  <a:cubicBezTo>
                    <a:pt x="3872" y="36465"/>
                    <a:pt x="3794" y="36384"/>
                    <a:pt x="3695" y="36383"/>
                  </a:cubicBezTo>
                  <a:lnTo>
                    <a:pt x="1467" y="36306"/>
                  </a:lnTo>
                  <a:lnTo>
                    <a:pt x="1467" y="3122"/>
                  </a:lnTo>
                  <a:lnTo>
                    <a:pt x="1467" y="3063"/>
                  </a:lnTo>
                  <a:lnTo>
                    <a:pt x="1431" y="3015"/>
                  </a:lnTo>
                  <a:cubicBezTo>
                    <a:pt x="1421" y="3001"/>
                    <a:pt x="356" y="1561"/>
                    <a:pt x="735" y="228"/>
                  </a:cubicBezTo>
                  <a:cubicBezTo>
                    <a:pt x="761" y="134"/>
                    <a:pt x="707" y="35"/>
                    <a:pt x="612" y="8"/>
                  </a:cubicBezTo>
                  <a:cubicBezTo>
                    <a:pt x="595" y="3"/>
                    <a:pt x="577" y="0"/>
                    <a:pt x="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5" name="Google Shape;13025;p62"/>
            <p:cNvSpPr/>
            <p:nvPr/>
          </p:nvSpPr>
          <p:spPr>
            <a:xfrm>
              <a:off x="1589275" y="4219825"/>
              <a:ext cx="60400" cy="869600"/>
            </a:xfrm>
            <a:custGeom>
              <a:avLst/>
              <a:gdLst/>
              <a:ahLst/>
              <a:cxnLst/>
              <a:rect l="l" t="t" r="r" b="b"/>
              <a:pathLst>
                <a:path w="2416" h="34784" extrusionOk="0">
                  <a:moveTo>
                    <a:pt x="604" y="372"/>
                  </a:moveTo>
                  <a:lnTo>
                    <a:pt x="2091" y="626"/>
                  </a:lnTo>
                  <a:lnTo>
                    <a:pt x="2091" y="34045"/>
                  </a:lnTo>
                  <a:lnTo>
                    <a:pt x="1237" y="34331"/>
                  </a:lnTo>
                  <a:lnTo>
                    <a:pt x="1237" y="2841"/>
                  </a:lnTo>
                  <a:lnTo>
                    <a:pt x="1205" y="2798"/>
                  </a:lnTo>
                  <a:cubicBezTo>
                    <a:pt x="1197" y="2786"/>
                    <a:pt x="382" y="1660"/>
                    <a:pt x="604" y="372"/>
                  </a:cubicBezTo>
                  <a:close/>
                  <a:moveTo>
                    <a:pt x="353" y="1"/>
                  </a:moveTo>
                  <a:lnTo>
                    <a:pt x="319" y="150"/>
                  </a:lnTo>
                  <a:cubicBezTo>
                    <a:pt x="0" y="1506"/>
                    <a:pt x="746" y="2699"/>
                    <a:pt x="913" y="2946"/>
                  </a:cubicBezTo>
                  <a:lnTo>
                    <a:pt x="913" y="34783"/>
                  </a:lnTo>
                  <a:lnTo>
                    <a:pt x="2416" y="34277"/>
                  </a:lnTo>
                  <a:lnTo>
                    <a:pt x="2416" y="352"/>
                  </a:lnTo>
                  <a:lnTo>
                    <a:pt x="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6" name="Google Shape;13026;p62"/>
            <p:cNvSpPr/>
            <p:nvPr/>
          </p:nvSpPr>
          <p:spPr>
            <a:xfrm>
              <a:off x="1539725" y="4227025"/>
              <a:ext cx="80525" cy="860775"/>
            </a:xfrm>
            <a:custGeom>
              <a:avLst/>
              <a:gdLst/>
              <a:ahLst/>
              <a:cxnLst/>
              <a:rect l="l" t="t" r="r" b="b"/>
              <a:pathLst>
                <a:path w="3221" h="34431" extrusionOk="0">
                  <a:moveTo>
                    <a:pt x="479" y="0"/>
                  </a:moveTo>
                  <a:cubicBezTo>
                    <a:pt x="406" y="0"/>
                    <a:pt x="339" y="50"/>
                    <a:pt x="321" y="125"/>
                  </a:cubicBezTo>
                  <a:cubicBezTo>
                    <a:pt x="0" y="1495"/>
                    <a:pt x="764" y="2892"/>
                    <a:pt x="916" y="3151"/>
                  </a:cubicBezTo>
                  <a:lnTo>
                    <a:pt x="916" y="34343"/>
                  </a:lnTo>
                  <a:lnTo>
                    <a:pt x="3051" y="34431"/>
                  </a:lnTo>
                  <a:lnTo>
                    <a:pt x="3056" y="34431"/>
                  </a:lnTo>
                  <a:cubicBezTo>
                    <a:pt x="3145" y="34431"/>
                    <a:pt x="3216" y="34361"/>
                    <a:pt x="3218" y="34272"/>
                  </a:cubicBezTo>
                  <a:cubicBezTo>
                    <a:pt x="3220" y="34185"/>
                    <a:pt x="3152" y="34111"/>
                    <a:pt x="3063" y="34107"/>
                  </a:cubicBezTo>
                  <a:lnTo>
                    <a:pt x="1240" y="34032"/>
                  </a:lnTo>
                  <a:lnTo>
                    <a:pt x="1240" y="3059"/>
                  </a:lnTo>
                  <a:lnTo>
                    <a:pt x="1216" y="3020"/>
                  </a:lnTo>
                  <a:cubicBezTo>
                    <a:pt x="1208" y="3005"/>
                    <a:pt x="320" y="1552"/>
                    <a:pt x="637" y="200"/>
                  </a:cubicBezTo>
                  <a:cubicBezTo>
                    <a:pt x="658" y="113"/>
                    <a:pt x="604" y="26"/>
                    <a:pt x="517" y="5"/>
                  </a:cubicBezTo>
                  <a:cubicBezTo>
                    <a:pt x="504" y="2"/>
                    <a:pt x="491" y="0"/>
                    <a:pt x="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7" name="Google Shape;13027;p62"/>
            <p:cNvSpPr/>
            <p:nvPr/>
          </p:nvSpPr>
          <p:spPr>
            <a:xfrm>
              <a:off x="1262925" y="4260150"/>
              <a:ext cx="53800" cy="815175"/>
            </a:xfrm>
            <a:custGeom>
              <a:avLst/>
              <a:gdLst/>
              <a:ahLst/>
              <a:cxnLst/>
              <a:rect l="l" t="t" r="r" b="b"/>
              <a:pathLst>
                <a:path w="2152" h="32607" extrusionOk="0">
                  <a:moveTo>
                    <a:pt x="440" y="169"/>
                  </a:moveTo>
                  <a:lnTo>
                    <a:pt x="2002" y="367"/>
                  </a:lnTo>
                  <a:lnTo>
                    <a:pt x="2002" y="32068"/>
                  </a:lnTo>
                  <a:lnTo>
                    <a:pt x="1024" y="32396"/>
                  </a:lnTo>
                  <a:lnTo>
                    <a:pt x="1024" y="2630"/>
                  </a:lnTo>
                  <a:lnTo>
                    <a:pt x="1010" y="2612"/>
                  </a:lnTo>
                  <a:cubicBezTo>
                    <a:pt x="1002" y="2600"/>
                    <a:pt x="172" y="1464"/>
                    <a:pt x="440" y="169"/>
                  </a:cubicBezTo>
                  <a:close/>
                  <a:moveTo>
                    <a:pt x="322" y="1"/>
                  </a:moveTo>
                  <a:lnTo>
                    <a:pt x="307" y="67"/>
                  </a:lnTo>
                  <a:cubicBezTo>
                    <a:pt x="0" y="1376"/>
                    <a:pt x="753" y="2509"/>
                    <a:pt x="873" y="2680"/>
                  </a:cubicBezTo>
                  <a:lnTo>
                    <a:pt x="873" y="32606"/>
                  </a:lnTo>
                  <a:lnTo>
                    <a:pt x="2151" y="32178"/>
                  </a:lnTo>
                  <a:lnTo>
                    <a:pt x="2151" y="232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8" name="Google Shape;13028;p62"/>
            <p:cNvSpPr/>
            <p:nvPr/>
          </p:nvSpPr>
          <p:spPr>
            <a:xfrm>
              <a:off x="1215425" y="4267700"/>
              <a:ext cx="71300" cy="806900"/>
            </a:xfrm>
            <a:custGeom>
              <a:avLst/>
              <a:gdLst/>
              <a:ahLst/>
              <a:cxnLst/>
              <a:rect l="l" t="t" r="r" b="b"/>
              <a:pathLst>
                <a:path w="2852" h="32276" extrusionOk="0">
                  <a:moveTo>
                    <a:pt x="309" y="0"/>
                  </a:moveTo>
                  <a:cubicBezTo>
                    <a:pt x="0" y="1320"/>
                    <a:pt x="772" y="2673"/>
                    <a:pt x="880" y="2854"/>
                  </a:cubicBezTo>
                  <a:lnTo>
                    <a:pt x="880" y="32193"/>
                  </a:lnTo>
                  <a:lnTo>
                    <a:pt x="2846" y="32275"/>
                  </a:lnTo>
                  <a:lnTo>
                    <a:pt x="2851" y="32123"/>
                  </a:lnTo>
                  <a:lnTo>
                    <a:pt x="1031" y="32048"/>
                  </a:lnTo>
                  <a:lnTo>
                    <a:pt x="1031" y="2811"/>
                  </a:lnTo>
                  <a:lnTo>
                    <a:pt x="1020" y="2792"/>
                  </a:lnTo>
                  <a:cubicBezTo>
                    <a:pt x="1011" y="2779"/>
                    <a:pt x="145" y="1362"/>
                    <a:pt x="456" y="35"/>
                  </a:cubicBezTo>
                  <a:lnTo>
                    <a:pt x="3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9" name="Google Shape;13029;p62"/>
            <p:cNvSpPr/>
            <p:nvPr/>
          </p:nvSpPr>
          <p:spPr>
            <a:xfrm>
              <a:off x="1239300" y="5014125"/>
              <a:ext cx="1334650" cy="21850"/>
            </a:xfrm>
            <a:custGeom>
              <a:avLst/>
              <a:gdLst/>
              <a:ahLst/>
              <a:cxnLst/>
              <a:rect l="l" t="t" r="r" b="b"/>
              <a:pathLst>
                <a:path w="53386" h="874" extrusionOk="0">
                  <a:moveTo>
                    <a:pt x="2" y="0"/>
                  </a:moveTo>
                  <a:lnTo>
                    <a:pt x="0" y="151"/>
                  </a:lnTo>
                  <a:lnTo>
                    <a:pt x="53384" y="874"/>
                  </a:lnTo>
                  <a:lnTo>
                    <a:pt x="53385" y="72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0" name="Google Shape;13030;p62"/>
            <p:cNvSpPr/>
            <p:nvPr/>
          </p:nvSpPr>
          <p:spPr>
            <a:xfrm>
              <a:off x="3233525" y="4189625"/>
              <a:ext cx="2301600" cy="201900"/>
            </a:xfrm>
            <a:custGeom>
              <a:avLst/>
              <a:gdLst/>
              <a:ahLst/>
              <a:cxnLst/>
              <a:rect l="l" t="t" r="r" b="b"/>
              <a:pathLst>
                <a:path w="92064" h="8076" extrusionOk="0">
                  <a:moveTo>
                    <a:pt x="134" y="1"/>
                  </a:moveTo>
                  <a:cubicBezTo>
                    <a:pt x="62" y="1"/>
                    <a:pt x="13" y="46"/>
                    <a:pt x="6" y="111"/>
                  </a:cubicBezTo>
                  <a:cubicBezTo>
                    <a:pt x="1" y="177"/>
                    <a:pt x="50" y="235"/>
                    <a:pt x="117" y="241"/>
                  </a:cubicBezTo>
                  <a:lnTo>
                    <a:pt x="91931" y="8075"/>
                  </a:lnTo>
                  <a:lnTo>
                    <a:pt x="91941" y="8075"/>
                  </a:lnTo>
                  <a:cubicBezTo>
                    <a:pt x="92005" y="8075"/>
                    <a:pt x="92058" y="8024"/>
                    <a:pt x="92061" y="7959"/>
                  </a:cubicBezTo>
                  <a:cubicBezTo>
                    <a:pt x="92064" y="7896"/>
                    <a:pt x="92015" y="7840"/>
                    <a:pt x="91951" y="7834"/>
                  </a:cubicBezTo>
                  <a:lnTo>
                    <a:pt x="137" y="1"/>
                  </a:lnTo>
                  <a:cubicBezTo>
                    <a:pt x="136" y="1"/>
                    <a:pt x="135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1" name="Google Shape;13031;p62"/>
            <p:cNvSpPr/>
            <p:nvPr/>
          </p:nvSpPr>
          <p:spPr>
            <a:xfrm>
              <a:off x="5917975" y="4418650"/>
              <a:ext cx="503625" cy="48525"/>
            </a:xfrm>
            <a:custGeom>
              <a:avLst/>
              <a:gdLst/>
              <a:ahLst/>
              <a:cxnLst/>
              <a:rect l="l" t="t" r="r" b="b"/>
              <a:pathLst>
                <a:path w="20145" h="1941" extrusionOk="0">
                  <a:moveTo>
                    <a:pt x="131" y="0"/>
                  </a:moveTo>
                  <a:cubicBezTo>
                    <a:pt x="68" y="0"/>
                    <a:pt x="14" y="47"/>
                    <a:pt x="6" y="111"/>
                  </a:cubicBezTo>
                  <a:cubicBezTo>
                    <a:pt x="1" y="177"/>
                    <a:pt x="49" y="236"/>
                    <a:pt x="117" y="242"/>
                  </a:cubicBezTo>
                  <a:lnTo>
                    <a:pt x="20013" y="1939"/>
                  </a:lnTo>
                  <a:lnTo>
                    <a:pt x="20022" y="1939"/>
                  </a:lnTo>
                  <a:lnTo>
                    <a:pt x="20022" y="1940"/>
                  </a:lnTo>
                  <a:cubicBezTo>
                    <a:pt x="20087" y="1939"/>
                    <a:pt x="20139" y="1889"/>
                    <a:pt x="20142" y="1824"/>
                  </a:cubicBezTo>
                  <a:cubicBezTo>
                    <a:pt x="20145" y="1759"/>
                    <a:pt x="20096" y="1704"/>
                    <a:pt x="20032" y="1698"/>
                  </a:cubicBezTo>
                  <a:lnTo>
                    <a:pt x="137" y="0"/>
                  </a:lnTo>
                  <a:cubicBezTo>
                    <a:pt x="135" y="0"/>
                    <a:pt x="133" y="0"/>
                    <a:pt x="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2" name="Google Shape;13032;p62"/>
            <p:cNvSpPr/>
            <p:nvPr/>
          </p:nvSpPr>
          <p:spPr>
            <a:xfrm>
              <a:off x="3233525" y="4215600"/>
              <a:ext cx="2301675" cy="195775"/>
            </a:xfrm>
            <a:custGeom>
              <a:avLst/>
              <a:gdLst/>
              <a:ahLst/>
              <a:cxnLst/>
              <a:rect l="l" t="t" r="r" b="b"/>
              <a:pathLst>
                <a:path w="92067" h="7831" extrusionOk="0">
                  <a:moveTo>
                    <a:pt x="137" y="1"/>
                  </a:moveTo>
                  <a:cubicBezTo>
                    <a:pt x="63" y="3"/>
                    <a:pt x="13" y="44"/>
                    <a:pt x="6" y="110"/>
                  </a:cubicBezTo>
                  <a:cubicBezTo>
                    <a:pt x="1" y="176"/>
                    <a:pt x="51" y="236"/>
                    <a:pt x="117" y="241"/>
                  </a:cubicBezTo>
                  <a:lnTo>
                    <a:pt x="91934" y="7830"/>
                  </a:lnTo>
                  <a:lnTo>
                    <a:pt x="91945" y="7830"/>
                  </a:lnTo>
                  <a:cubicBezTo>
                    <a:pt x="92008" y="7830"/>
                    <a:pt x="92061" y="7779"/>
                    <a:pt x="92064" y="7714"/>
                  </a:cubicBezTo>
                  <a:cubicBezTo>
                    <a:pt x="92066" y="7651"/>
                    <a:pt x="92019" y="7595"/>
                    <a:pt x="91954" y="7590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3" name="Google Shape;13033;p62"/>
            <p:cNvSpPr/>
            <p:nvPr/>
          </p:nvSpPr>
          <p:spPr>
            <a:xfrm>
              <a:off x="5917975" y="4437475"/>
              <a:ext cx="503625" cy="47175"/>
            </a:xfrm>
            <a:custGeom>
              <a:avLst/>
              <a:gdLst/>
              <a:ahLst/>
              <a:cxnLst/>
              <a:rect l="l" t="t" r="r" b="b"/>
              <a:pathLst>
                <a:path w="20145" h="1887" extrusionOk="0">
                  <a:moveTo>
                    <a:pt x="137" y="1"/>
                  </a:moveTo>
                  <a:cubicBezTo>
                    <a:pt x="59" y="1"/>
                    <a:pt x="11" y="44"/>
                    <a:pt x="6" y="110"/>
                  </a:cubicBezTo>
                  <a:cubicBezTo>
                    <a:pt x="1" y="178"/>
                    <a:pt x="49" y="236"/>
                    <a:pt x="117" y="241"/>
                  </a:cubicBezTo>
                  <a:lnTo>
                    <a:pt x="20013" y="1886"/>
                  </a:lnTo>
                  <a:lnTo>
                    <a:pt x="20022" y="1886"/>
                  </a:lnTo>
                  <a:cubicBezTo>
                    <a:pt x="20087" y="1886"/>
                    <a:pt x="20139" y="1834"/>
                    <a:pt x="20142" y="1770"/>
                  </a:cubicBezTo>
                  <a:cubicBezTo>
                    <a:pt x="20145" y="1706"/>
                    <a:pt x="20096" y="1651"/>
                    <a:pt x="20032" y="1646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4" name="Google Shape;13034;p62"/>
            <p:cNvSpPr/>
            <p:nvPr/>
          </p:nvSpPr>
          <p:spPr>
            <a:xfrm>
              <a:off x="3235875" y="4383600"/>
              <a:ext cx="3185700" cy="733075"/>
            </a:xfrm>
            <a:custGeom>
              <a:avLst/>
              <a:gdLst/>
              <a:ahLst/>
              <a:cxnLst/>
              <a:rect l="l" t="t" r="r" b="b"/>
              <a:pathLst>
                <a:path w="127428" h="29323" extrusionOk="0">
                  <a:moveTo>
                    <a:pt x="127306" y="1"/>
                  </a:moveTo>
                  <a:cubicBezTo>
                    <a:pt x="127241" y="1"/>
                    <a:pt x="127188" y="52"/>
                    <a:pt x="127186" y="118"/>
                  </a:cubicBezTo>
                  <a:lnTo>
                    <a:pt x="127186" y="24584"/>
                  </a:lnTo>
                  <a:lnTo>
                    <a:pt x="117" y="29081"/>
                  </a:lnTo>
                  <a:cubicBezTo>
                    <a:pt x="51" y="29085"/>
                    <a:pt x="1" y="29139"/>
                    <a:pt x="2" y="29204"/>
                  </a:cubicBezTo>
                  <a:cubicBezTo>
                    <a:pt x="3" y="29270"/>
                    <a:pt x="56" y="29321"/>
                    <a:pt x="121" y="29322"/>
                  </a:cubicBezTo>
                  <a:lnTo>
                    <a:pt x="125" y="29322"/>
                  </a:lnTo>
                  <a:lnTo>
                    <a:pt x="127311" y="24821"/>
                  </a:lnTo>
                  <a:lnTo>
                    <a:pt x="127427" y="24817"/>
                  </a:lnTo>
                  <a:lnTo>
                    <a:pt x="127427" y="118"/>
                  </a:lnTo>
                  <a:cubicBezTo>
                    <a:pt x="127425" y="52"/>
                    <a:pt x="127372" y="1"/>
                    <a:pt x="1273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5" name="Google Shape;13035;p62"/>
            <p:cNvSpPr/>
            <p:nvPr/>
          </p:nvSpPr>
          <p:spPr>
            <a:xfrm>
              <a:off x="3947750" y="4135950"/>
              <a:ext cx="77325" cy="973250"/>
            </a:xfrm>
            <a:custGeom>
              <a:avLst/>
              <a:gdLst/>
              <a:ahLst/>
              <a:cxnLst/>
              <a:rect l="l" t="t" r="r" b="b"/>
              <a:pathLst>
                <a:path w="3093" h="38930" extrusionOk="0">
                  <a:moveTo>
                    <a:pt x="2352" y="438"/>
                  </a:moveTo>
                  <a:lnTo>
                    <a:pt x="2352" y="438"/>
                  </a:lnTo>
                  <a:cubicBezTo>
                    <a:pt x="2629" y="1789"/>
                    <a:pt x="1578" y="3185"/>
                    <a:pt x="1568" y="3200"/>
                  </a:cubicBezTo>
                  <a:lnTo>
                    <a:pt x="1528" y="3249"/>
                  </a:lnTo>
                  <a:lnTo>
                    <a:pt x="1528" y="38434"/>
                  </a:lnTo>
                  <a:lnTo>
                    <a:pt x="380" y="38120"/>
                  </a:lnTo>
                  <a:lnTo>
                    <a:pt x="380" y="812"/>
                  </a:lnTo>
                  <a:lnTo>
                    <a:pt x="2352" y="438"/>
                  </a:lnTo>
                  <a:close/>
                  <a:moveTo>
                    <a:pt x="2627" y="1"/>
                  </a:moveTo>
                  <a:lnTo>
                    <a:pt x="1" y="498"/>
                  </a:lnTo>
                  <a:lnTo>
                    <a:pt x="1" y="38411"/>
                  </a:lnTo>
                  <a:lnTo>
                    <a:pt x="1907" y="38930"/>
                  </a:lnTo>
                  <a:lnTo>
                    <a:pt x="1907" y="38930"/>
                  </a:lnTo>
                  <a:lnTo>
                    <a:pt x="1906" y="3375"/>
                  </a:lnTo>
                  <a:cubicBezTo>
                    <a:pt x="2120" y="3076"/>
                    <a:pt x="3092" y="1610"/>
                    <a:pt x="2675" y="166"/>
                  </a:cubicBezTo>
                  <a:lnTo>
                    <a:pt x="26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6" name="Google Shape;13036;p62"/>
            <p:cNvSpPr/>
            <p:nvPr/>
          </p:nvSpPr>
          <p:spPr>
            <a:xfrm>
              <a:off x="3985825" y="4137325"/>
              <a:ext cx="124875" cy="970400"/>
            </a:xfrm>
            <a:custGeom>
              <a:avLst/>
              <a:gdLst/>
              <a:ahLst/>
              <a:cxnLst/>
              <a:rect l="l" t="t" r="r" b="b"/>
              <a:pathLst>
                <a:path w="4995" h="38816" extrusionOk="0">
                  <a:moveTo>
                    <a:pt x="4394" y="1"/>
                  </a:moveTo>
                  <a:cubicBezTo>
                    <a:pt x="4376" y="1"/>
                    <a:pt x="4359" y="3"/>
                    <a:pt x="4341" y="8"/>
                  </a:cubicBezTo>
                  <a:cubicBezTo>
                    <a:pt x="4245" y="36"/>
                    <a:pt x="4187" y="132"/>
                    <a:pt x="4208" y="230"/>
                  </a:cubicBezTo>
                  <a:cubicBezTo>
                    <a:pt x="4618" y="1644"/>
                    <a:pt x="3479" y="3583"/>
                    <a:pt x="3468" y="3602"/>
                  </a:cubicBezTo>
                  <a:lnTo>
                    <a:pt x="3440" y="3647"/>
                  </a:lnTo>
                  <a:lnTo>
                    <a:pt x="3440" y="38275"/>
                  </a:lnTo>
                  <a:lnTo>
                    <a:pt x="185" y="38437"/>
                  </a:lnTo>
                  <a:cubicBezTo>
                    <a:pt x="82" y="38441"/>
                    <a:pt x="1" y="38527"/>
                    <a:pt x="4" y="38632"/>
                  </a:cubicBezTo>
                  <a:cubicBezTo>
                    <a:pt x="6" y="38734"/>
                    <a:pt x="89" y="38815"/>
                    <a:pt x="193" y="38815"/>
                  </a:cubicBezTo>
                  <a:cubicBezTo>
                    <a:pt x="194" y="38815"/>
                    <a:pt x="194" y="38815"/>
                    <a:pt x="195" y="38815"/>
                  </a:cubicBezTo>
                  <a:lnTo>
                    <a:pt x="203" y="38815"/>
                  </a:lnTo>
                  <a:lnTo>
                    <a:pt x="3818" y="38636"/>
                  </a:lnTo>
                  <a:lnTo>
                    <a:pt x="3818" y="3750"/>
                  </a:lnTo>
                  <a:cubicBezTo>
                    <a:pt x="4002" y="3429"/>
                    <a:pt x="4994" y="1586"/>
                    <a:pt x="4571" y="126"/>
                  </a:cubicBezTo>
                  <a:cubicBezTo>
                    <a:pt x="4544" y="49"/>
                    <a:pt x="4471" y="1"/>
                    <a:pt x="4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7" name="Google Shape;13037;p62"/>
            <p:cNvSpPr/>
            <p:nvPr/>
          </p:nvSpPr>
          <p:spPr>
            <a:xfrm>
              <a:off x="4603300" y="4205150"/>
              <a:ext cx="71475" cy="877400"/>
            </a:xfrm>
            <a:custGeom>
              <a:avLst/>
              <a:gdLst/>
              <a:ahLst/>
              <a:cxnLst/>
              <a:rect l="l" t="t" r="r" b="b"/>
              <a:pathLst>
                <a:path w="2859" h="35096" extrusionOk="0">
                  <a:moveTo>
                    <a:pt x="2172" y="379"/>
                  </a:moveTo>
                  <a:cubicBezTo>
                    <a:pt x="2437" y="1592"/>
                    <a:pt x="1479" y="2765"/>
                    <a:pt x="1469" y="2777"/>
                  </a:cubicBezTo>
                  <a:lnTo>
                    <a:pt x="1429" y="2826"/>
                  </a:lnTo>
                  <a:lnTo>
                    <a:pt x="1429" y="34642"/>
                  </a:lnTo>
                  <a:lnTo>
                    <a:pt x="348" y="34358"/>
                  </a:lnTo>
                  <a:lnTo>
                    <a:pt x="348" y="576"/>
                  </a:lnTo>
                  <a:lnTo>
                    <a:pt x="2172" y="379"/>
                  </a:lnTo>
                  <a:close/>
                  <a:moveTo>
                    <a:pt x="2428" y="1"/>
                  </a:moveTo>
                  <a:lnTo>
                    <a:pt x="1" y="263"/>
                  </a:lnTo>
                  <a:lnTo>
                    <a:pt x="1" y="34626"/>
                  </a:lnTo>
                  <a:lnTo>
                    <a:pt x="1778" y="35096"/>
                  </a:lnTo>
                  <a:lnTo>
                    <a:pt x="1778" y="2949"/>
                  </a:lnTo>
                  <a:cubicBezTo>
                    <a:pt x="1984" y="2683"/>
                    <a:pt x="2859" y="1445"/>
                    <a:pt x="2470" y="140"/>
                  </a:cubicBezTo>
                  <a:lnTo>
                    <a:pt x="24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8" name="Google Shape;13038;p62"/>
            <p:cNvSpPr/>
            <p:nvPr/>
          </p:nvSpPr>
          <p:spPr>
            <a:xfrm>
              <a:off x="4638900" y="4209125"/>
              <a:ext cx="95925" cy="872150"/>
            </a:xfrm>
            <a:custGeom>
              <a:avLst/>
              <a:gdLst/>
              <a:ahLst/>
              <a:cxnLst/>
              <a:rect l="l" t="t" r="r" b="b"/>
              <a:pathLst>
                <a:path w="3837" h="34886" extrusionOk="0">
                  <a:moveTo>
                    <a:pt x="3280" y="1"/>
                  </a:moveTo>
                  <a:cubicBezTo>
                    <a:pt x="3263" y="1"/>
                    <a:pt x="3246" y="3"/>
                    <a:pt x="3229" y="8"/>
                  </a:cubicBezTo>
                  <a:cubicBezTo>
                    <a:pt x="3135" y="36"/>
                    <a:pt x="3082" y="137"/>
                    <a:pt x="3113" y="229"/>
                  </a:cubicBezTo>
                  <a:cubicBezTo>
                    <a:pt x="3490" y="1494"/>
                    <a:pt x="2452" y="2857"/>
                    <a:pt x="2441" y="2870"/>
                  </a:cubicBezTo>
                  <a:lnTo>
                    <a:pt x="2406" y="2918"/>
                  </a:lnTo>
                  <a:lnTo>
                    <a:pt x="2406" y="34464"/>
                  </a:lnTo>
                  <a:lnTo>
                    <a:pt x="174" y="34536"/>
                  </a:lnTo>
                  <a:cubicBezTo>
                    <a:pt x="78" y="34538"/>
                    <a:pt x="1" y="34617"/>
                    <a:pt x="2" y="34713"/>
                  </a:cubicBezTo>
                  <a:cubicBezTo>
                    <a:pt x="4" y="34809"/>
                    <a:pt x="82" y="34885"/>
                    <a:pt x="177" y="34885"/>
                  </a:cubicBezTo>
                  <a:cubicBezTo>
                    <a:pt x="178" y="34885"/>
                    <a:pt x="179" y="34885"/>
                    <a:pt x="179" y="34885"/>
                  </a:cubicBezTo>
                  <a:cubicBezTo>
                    <a:pt x="180" y="34885"/>
                    <a:pt x="182" y="34884"/>
                    <a:pt x="183" y="34884"/>
                  </a:cubicBezTo>
                  <a:cubicBezTo>
                    <a:pt x="184" y="34884"/>
                    <a:pt x="184" y="34885"/>
                    <a:pt x="185" y="34885"/>
                  </a:cubicBezTo>
                  <a:lnTo>
                    <a:pt x="2753" y="34802"/>
                  </a:lnTo>
                  <a:lnTo>
                    <a:pt x="2753" y="3036"/>
                  </a:lnTo>
                  <a:cubicBezTo>
                    <a:pt x="2951" y="2762"/>
                    <a:pt x="3837" y="1439"/>
                    <a:pt x="3447" y="130"/>
                  </a:cubicBezTo>
                  <a:cubicBezTo>
                    <a:pt x="3426" y="52"/>
                    <a:pt x="3356" y="1"/>
                    <a:pt x="3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9" name="Google Shape;13039;p62"/>
            <p:cNvSpPr/>
            <p:nvPr/>
          </p:nvSpPr>
          <p:spPr>
            <a:xfrm>
              <a:off x="5079525" y="4253575"/>
              <a:ext cx="60100" cy="813025"/>
            </a:xfrm>
            <a:custGeom>
              <a:avLst/>
              <a:gdLst/>
              <a:ahLst/>
              <a:cxnLst/>
              <a:rect l="l" t="t" r="r" b="b"/>
              <a:pathLst>
                <a:path w="2404" h="32521" extrusionOk="0">
                  <a:moveTo>
                    <a:pt x="1809" y="327"/>
                  </a:moveTo>
                  <a:lnTo>
                    <a:pt x="1809" y="327"/>
                  </a:lnTo>
                  <a:cubicBezTo>
                    <a:pt x="2037" y="1534"/>
                    <a:pt x="1229" y="2418"/>
                    <a:pt x="1221" y="2427"/>
                  </a:cubicBezTo>
                  <a:lnTo>
                    <a:pt x="1178" y="2473"/>
                  </a:lnTo>
                  <a:lnTo>
                    <a:pt x="1178" y="32086"/>
                  </a:lnTo>
                  <a:lnTo>
                    <a:pt x="318" y="31811"/>
                  </a:lnTo>
                  <a:lnTo>
                    <a:pt x="318" y="388"/>
                  </a:lnTo>
                  <a:lnTo>
                    <a:pt x="1809" y="327"/>
                  </a:lnTo>
                  <a:close/>
                  <a:moveTo>
                    <a:pt x="2059" y="1"/>
                  </a:moveTo>
                  <a:lnTo>
                    <a:pt x="1" y="84"/>
                  </a:lnTo>
                  <a:lnTo>
                    <a:pt x="1" y="32041"/>
                  </a:lnTo>
                  <a:lnTo>
                    <a:pt x="1496" y="32520"/>
                  </a:lnTo>
                  <a:lnTo>
                    <a:pt x="1495" y="2595"/>
                  </a:lnTo>
                  <a:cubicBezTo>
                    <a:pt x="1685" y="2370"/>
                    <a:pt x="2404" y="1409"/>
                    <a:pt x="2089" y="127"/>
                  </a:cubicBezTo>
                  <a:lnTo>
                    <a:pt x="2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0" name="Google Shape;13040;p62"/>
            <p:cNvSpPr/>
            <p:nvPr/>
          </p:nvSpPr>
          <p:spPr>
            <a:xfrm>
              <a:off x="5108950" y="4254525"/>
              <a:ext cx="80225" cy="810625"/>
            </a:xfrm>
            <a:custGeom>
              <a:avLst/>
              <a:gdLst/>
              <a:ahLst/>
              <a:cxnLst/>
              <a:rect l="l" t="t" r="r" b="b"/>
              <a:pathLst>
                <a:path w="3209" h="32425" extrusionOk="0">
                  <a:moveTo>
                    <a:pt x="2737" y="1"/>
                  </a:moveTo>
                  <a:cubicBezTo>
                    <a:pt x="2724" y="1"/>
                    <a:pt x="2712" y="2"/>
                    <a:pt x="2699" y="5"/>
                  </a:cubicBezTo>
                  <a:cubicBezTo>
                    <a:pt x="2613" y="26"/>
                    <a:pt x="2560" y="114"/>
                    <a:pt x="2584" y="199"/>
                  </a:cubicBezTo>
                  <a:cubicBezTo>
                    <a:pt x="2897" y="1477"/>
                    <a:pt x="2025" y="2566"/>
                    <a:pt x="2016" y="2576"/>
                  </a:cubicBezTo>
                  <a:lnTo>
                    <a:pt x="1980" y="2620"/>
                  </a:lnTo>
                  <a:lnTo>
                    <a:pt x="1980" y="32034"/>
                  </a:lnTo>
                  <a:lnTo>
                    <a:pt x="154" y="32107"/>
                  </a:lnTo>
                  <a:cubicBezTo>
                    <a:pt x="67" y="32111"/>
                    <a:pt x="1" y="32182"/>
                    <a:pt x="2" y="32268"/>
                  </a:cubicBezTo>
                  <a:cubicBezTo>
                    <a:pt x="3" y="32354"/>
                    <a:pt x="73" y="32423"/>
                    <a:pt x="159" y="32424"/>
                  </a:cubicBezTo>
                  <a:cubicBezTo>
                    <a:pt x="162" y="32424"/>
                    <a:pt x="165" y="32423"/>
                    <a:pt x="166" y="32423"/>
                  </a:cubicBezTo>
                  <a:lnTo>
                    <a:pt x="2297" y="32340"/>
                  </a:lnTo>
                  <a:lnTo>
                    <a:pt x="2297" y="2731"/>
                  </a:lnTo>
                  <a:cubicBezTo>
                    <a:pt x="2474" y="2496"/>
                    <a:pt x="3209" y="1416"/>
                    <a:pt x="2892" y="124"/>
                  </a:cubicBezTo>
                  <a:cubicBezTo>
                    <a:pt x="2875" y="50"/>
                    <a:pt x="2809" y="1"/>
                    <a:pt x="2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1" name="Google Shape;13041;p62"/>
            <p:cNvSpPr/>
            <p:nvPr/>
          </p:nvSpPr>
          <p:spPr>
            <a:xfrm>
              <a:off x="5921075" y="4969125"/>
              <a:ext cx="497525" cy="14600"/>
            </a:xfrm>
            <a:custGeom>
              <a:avLst/>
              <a:gdLst/>
              <a:ahLst/>
              <a:cxnLst/>
              <a:rect l="l" t="t" r="r" b="b"/>
              <a:pathLst>
                <a:path w="19901" h="584" extrusionOk="0">
                  <a:moveTo>
                    <a:pt x="19897" y="1"/>
                  </a:moveTo>
                  <a:lnTo>
                    <a:pt x="1" y="433"/>
                  </a:lnTo>
                  <a:lnTo>
                    <a:pt x="5" y="583"/>
                  </a:lnTo>
                  <a:lnTo>
                    <a:pt x="19900" y="151"/>
                  </a:lnTo>
                  <a:lnTo>
                    <a:pt x="198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2" name="Google Shape;13042;p62"/>
            <p:cNvSpPr/>
            <p:nvPr/>
          </p:nvSpPr>
          <p:spPr>
            <a:xfrm>
              <a:off x="3236650" y="4988350"/>
              <a:ext cx="2295525" cy="53625"/>
            </a:xfrm>
            <a:custGeom>
              <a:avLst/>
              <a:gdLst/>
              <a:ahLst/>
              <a:cxnLst/>
              <a:rect l="l" t="t" r="r" b="b"/>
              <a:pathLst>
                <a:path w="91821" h="2145" extrusionOk="0">
                  <a:moveTo>
                    <a:pt x="91817" y="1"/>
                  </a:moveTo>
                  <a:lnTo>
                    <a:pt x="0" y="1993"/>
                  </a:lnTo>
                  <a:lnTo>
                    <a:pt x="4" y="2145"/>
                  </a:lnTo>
                  <a:lnTo>
                    <a:pt x="91821" y="153"/>
                  </a:lnTo>
                  <a:lnTo>
                    <a:pt x="918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3" name="Google Shape;13043;p62"/>
            <p:cNvSpPr/>
            <p:nvPr/>
          </p:nvSpPr>
          <p:spPr>
            <a:xfrm>
              <a:off x="1147225" y="715000"/>
              <a:ext cx="5186375" cy="2192250"/>
            </a:xfrm>
            <a:custGeom>
              <a:avLst/>
              <a:gdLst/>
              <a:ahLst/>
              <a:cxnLst/>
              <a:rect l="l" t="t" r="r" b="b"/>
              <a:pathLst>
                <a:path w="207455" h="87690" extrusionOk="0">
                  <a:moveTo>
                    <a:pt x="78957" y="500"/>
                  </a:moveTo>
                  <a:lnTo>
                    <a:pt x="207003" y="85888"/>
                  </a:lnTo>
                  <a:lnTo>
                    <a:pt x="207003" y="87042"/>
                  </a:lnTo>
                  <a:lnTo>
                    <a:pt x="79069" y="2512"/>
                  </a:lnTo>
                  <a:cubicBezTo>
                    <a:pt x="79032" y="2488"/>
                    <a:pt x="78988" y="2475"/>
                    <a:pt x="78943" y="2475"/>
                  </a:cubicBezTo>
                  <a:cubicBezTo>
                    <a:pt x="78898" y="2475"/>
                    <a:pt x="78855" y="2488"/>
                    <a:pt x="78818" y="2513"/>
                  </a:cubicBezTo>
                  <a:lnTo>
                    <a:pt x="453" y="55478"/>
                  </a:lnTo>
                  <a:lnTo>
                    <a:pt x="453" y="54302"/>
                  </a:lnTo>
                  <a:lnTo>
                    <a:pt x="78957" y="500"/>
                  </a:lnTo>
                  <a:close/>
                  <a:moveTo>
                    <a:pt x="78955" y="0"/>
                  </a:moveTo>
                  <a:cubicBezTo>
                    <a:pt x="78910" y="0"/>
                    <a:pt x="78866" y="13"/>
                    <a:pt x="78827" y="40"/>
                  </a:cubicBezTo>
                  <a:lnTo>
                    <a:pt x="100" y="53996"/>
                  </a:lnTo>
                  <a:cubicBezTo>
                    <a:pt x="38" y="54038"/>
                    <a:pt x="1" y="54108"/>
                    <a:pt x="1" y="54183"/>
                  </a:cubicBezTo>
                  <a:lnTo>
                    <a:pt x="1" y="55905"/>
                  </a:lnTo>
                  <a:cubicBezTo>
                    <a:pt x="1" y="56038"/>
                    <a:pt x="110" y="56132"/>
                    <a:pt x="228" y="56132"/>
                  </a:cubicBezTo>
                  <a:cubicBezTo>
                    <a:pt x="270" y="56132"/>
                    <a:pt x="314" y="56120"/>
                    <a:pt x="354" y="56093"/>
                  </a:cubicBezTo>
                  <a:lnTo>
                    <a:pt x="78946" y="2975"/>
                  </a:lnTo>
                  <a:lnTo>
                    <a:pt x="207105" y="87653"/>
                  </a:lnTo>
                  <a:cubicBezTo>
                    <a:pt x="207142" y="87677"/>
                    <a:pt x="207185" y="87690"/>
                    <a:pt x="207229" y="87690"/>
                  </a:cubicBezTo>
                  <a:cubicBezTo>
                    <a:pt x="207266" y="87690"/>
                    <a:pt x="207303" y="87681"/>
                    <a:pt x="207336" y="87663"/>
                  </a:cubicBezTo>
                  <a:cubicBezTo>
                    <a:pt x="207410" y="87624"/>
                    <a:pt x="207455" y="87547"/>
                    <a:pt x="207455" y="87464"/>
                  </a:cubicBezTo>
                  <a:lnTo>
                    <a:pt x="207455" y="85766"/>
                  </a:lnTo>
                  <a:cubicBezTo>
                    <a:pt x="207455" y="85691"/>
                    <a:pt x="207418" y="85621"/>
                    <a:pt x="207354" y="85578"/>
                  </a:cubicBezTo>
                  <a:lnTo>
                    <a:pt x="79081" y="39"/>
                  </a:lnTo>
                  <a:cubicBezTo>
                    <a:pt x="79043" y="13"/>
                    <a:pt x="78999" y="0"/>
                    <a:pt x="78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4" name="Google Shape;13044;p62"/>
            <p:cNvSpPr/>
            <p:nvPr/>
          </p:nvSpPr>
          <p:spPr>
            <a:xfrm>
              <a:off x="1149750" y="859150"/>
              <a:ext cx="5181350" cy="2045475"/>
            </a:xfrm>
            <a:custGeom>
              <a:avLst/>
              <a:gdLst/>
              <a:ahLst/>
              <a:cxnLst/>
              <a:rect l="l" t="t" r="r" b="b"/>
              <a:pathLst>
                <a:path w="207254" h="81819" extrusionOk="0">
                  <a:moveTo>
                    <a:pt x="78854" y="0"/>
                  </a:moveTo>
                  <a:lnTo>
                    <a:pt x="2804" y="50019"/>
                  </a:lnTo>
                  <a:lnTo>
                    <a:pt x="126" y="50019"/>
                  </a:lnTo>
                  <a:cubicBezTo>
                    <a:pt x="124" y="50019"/>
                    <a:pt x="123" y="50019"/>
                    <a:pt x="121" y="50019"/>
                  </a:cubicBezTo>
                  <a:cubicBezTo>
                    <a:pt x="55" y="50019"/>
                    <a:pt x="0" y="50072"/>
                    <a:pt x="0" y="50139"/>
                  </a:cubicBezTo>
                  <a:cubicBezTo>
                    <a:pt x="0" y="50207"/>
                    <a:pt x="56" y="50261"/>
                    <a:pt x="123" y="50261"/>
                  </a:cubicBezTo>
                  <a:cubicBezTo>
                    <a:pt x="124" y="50261"/>
                    <a:pt x="125" y="50261"/>
                    <a:pt x="126" y="50261"/>
                  </a:cubicBezTo>
                  <a:lnTo>
                    <a:pt x="2877" y="50261"/>
                  </a:lnTo>
                  <a:lnTo>
                    <a:pt x="78856" y="288"/>
                  </a:lnTo>
                  <a:lnTo>
                    <a:pt x="204687" y="81798"/>
                  </a:lnTo>
                  <a:lnTo>
                    <a:pt x="204717" y="81818"/>
                  </a:lnTo>
                  <a:lnTo>
                    <a:pt x="207128" y="81818"/>
                  </a:lnTo>
                  <a:cubicBezTo>
                    <a:pt x="207129" y="81818"/>
                    <a:pt x="207131" y="81818"/>
                    <a:pt x="207133" y="81818"/>
                  </a:cubicBezTo>
                  <a:cubicBezTo>
                    <a:pt x="207199" y="81818"/>
                    <a:pt x="207253" y="81764"/>
                    <a:pt x="207253" y="81698"/>
                  </a:cubicBezTo>
                  <a:cubicBezTo>
                    <a:pt x="207253" y="81631"/>
                    <a:pt x="207199" y="81576"/>
                    <a:pt x="207133" y="81576"/>
                  </a:cubicBezTo>
                  <a:cubicBezTo>
                    <a:pt x="207131" y="81576"/>
                    <a:pt x="207129" y="81576"/>
                    <a:pt x="207128" y="81576"/>
                  </a:cubicBezTo>
                  <a:lnTo>
                    <a:pt x="204788" y="81576"/>
                  </a:lnTo>
                  <a:lnTo>
                    <a:pt x="78920" y="43"/>
                  </a:lnTo>
                  <a:lnTo>
                    <a:pt x="788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5" name="Google Shape;13045;p62"/>
            <p:cNvSpPr/>
            <p:nvPr/>
          </p:nvSpPr>
          <p:spPr>
            <a:xfrm>
              <a:off x="3115350" y="856925"/>
              <a:ext cx="11525" cy="2936275"/>
            </a:xfrm>
            <a:custGeom>
              <a:avLst/>
              <a:gdLst/>
              <a:ahLst/>
              <a:cxnLst/>
              <a:rect l="l" t="t" r="r" b="b"/>
              <a:pathLst>
                <a:path w="461" h="117451" extrusionOk="0">
                  <a:moveTo>
                    <a:pt x="230" y="1"/>
                  </a:moveTo>
                  <a:cubicBezTo>
                    <a:pt x="103" y="1"/>
                    <a:pt x="0" y="107"/>
                    <a:pt x="4" y="233"/>
                  </a:cubicBezTo>
                  <a:lnTo>
                    <a:pt x="4" y="117225"/>
                  </a:lnTo>
                  <a:cubicBezTo>
                    <a:pt x="4" y="117349"/>
                    <a:pt x="105" y="117451"/>
                    <a:pt x="230" y="117451"/>
                  </a:cubicBezTo>
                  <a:cubicBezTo>
                    <a:pt x="356" y="117451"/>
                    <a:pt x="458" y="117349"/>
                    <a:pt x="456" y="117224"/>
                  </a:cubicBezTo>
                  <a:lnTo>
                    <a:pt x="456" y="233"/>
                  </a:lnTo>
                  <a:cubicBezTo>
                    <a:pt x="460" y="107"/>
                    <a:pt x="357" y="1"/>
                    <a:pt x="2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6" name="Google Shape;13046;p62"/>
            <p:cNvSpPr/>
            <p:nvPr/>
          </p:nvSpPr>
          <p:spPr>
            <a:xfrm>
              <a:off x="1217725" y="2109700"/>
              <a:ext cx="6075" cy="1966650"/>
            </a:xfrm>
            <a:custGeom>
              <a:avLst/>
              <a:gdLst/>
              <a:ahLst/>
              <a:cxnLst/>
              <a:rect l="l" t="t" r="r" b="b"/>
              <a:pathLst>
                <a:path w="243" h="78666" extrusionOk="0">
                  <a:moveTo>
                    <a:pt x="121" y="1"/>
                  </a:moveTo>
                  <a:cubicBezTo>
                    <a:pt x="56" y="1"/>
                    <a:pt x="3" y="52"/>
                    <a:pt x="1" y="117"/>
                  </a:cubicBezTo>
                  <a:lnTo>
                    <a:pt x="1" y="78546"/>
                  </a:lnTo>
                  <a:cubicBezTo>
                    <a:pt x="1" y="78612"/>
                    <a:pt x="55" y="78666"/>
                    <a:pt x="121" y="78666"/>
                  </a:cubicBezTo>
                  <a:cubicBezTo>
                    <a:pt x="122" y="78666"/>
                    <a:pt x="122" y="78666"/>
                    <a:pt x="123" y="78666"/>
                  </a:cubicBezTo>
                  <a:cubicBezTo>
                    <a:pt x="189" y="78666"/>
                    <a:pt x="242" y="78611"/>
                    <a:pt x="242" y="78546"/>
                  </a:cubicBezTo>
                  <a:lnTo>
                    <a:pt x="242" y="117"/>
                  </a:lnTo>
                  <a:cubicBezTo>
                    <a:pt x="240" y="52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7" name="Google Shape;13047;p62"/>
            <p:cNvSpPr/>
            <p:nvPr/>
          </p:nvSpPr>
          <p:spPr>
            <a:xfrm>
              <a:off x="6265525" y="2898650"/>
              <a:ext cx="6075" cy="1325625"/>
            </a:xfrm>
            <a:custGeom>
              <a:avLst/>
              <a:gdLst/>
              <a:ahLst/>
              <a:cxnLst/>
              <a:rect l="l" t="t" r="r" b="b"/>
              <a:pathLst>
                <a:path w="243" h="53025" extrusionOk="0">
                  <a:moveTo>
                    <a:pt x="121" y="0"/>
                  </a:moveTo>
                  <a:cubicBezTo>
                    <a:pt x="56" y="0"/>
                    <a:pt x="2" y="52"/>
                    <a:pt x="1" y="118"/>
                  </a:cubicBezTo>
                  <a:lnTo>
                    <a:pt x="1" y="52904"/>
                  </a:lnTo>
                  <a:cubicBezTo>
                    <a:pt x="1" y="52971"/>
                    <a:pt x="55" y="53025"/>
                    <a:pt x="121" y="53025"/>
                  </a:cubicBezTo>
                  <a:cubicBezTo>
                    <a:pt x="189" y="53025"/>
                    <a:pt x="241" y="52971"/>
                    <a:pt x="243" y="52904"/>
                  </a:cubicBezTo>
                  <a:lnTo>
                    <a:pt x="243" y="118"/>
                  </a:lnTo>
                  <a:cubicBezTo>
                    <a:pt x="240" y="52"/>
                    <a:pt x="186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8" name="Google Shape;13048;p62"/>
            <p:cNvSpPr/>
            <p:nvPr/>
          </p:nvSpPr>
          <p:spPr>
            <a:xfrm>
              <a:off x="1584450" y="1815725"/>
              <a:ext cx="6200" cy="2207025"/>
            </a:xfrm>
            <a:custGeom>
              <a:avLst/>
              <a:gdLst/>
              <a:ahLst/>
              <a:cxnLst/>
              <a:rect l="l" t="t" r="r" b="b"/>
              <a:pathLst>
                <a:path w="248" h="88281" extrusionOk="0">
                  <a:moveTo>
                    <a:pt x="125" y="0"/>
                  </a:moveTo>
                  <a:cubicBezTo>
                    <a:pt x="56" y="0"/>
                    <a:pt x="0" y="57"/>
                    <a:pt x="3" y="125"/>
                  </a:cubicBezTo>
                  <a:lnTo>
                    <a:pt x="3" y="88159"/>
                  </a:lnTo>
                  <a:cubicBezTo>
                    <a:pt x="3" y="88226"/>
                    <a:pt x="57" y="88281"/>
                    <a:pt x="125" y="88281"/>
                  </a:cubicBezTo>
                  <a:cubicBezTo>
                    <a:pt x="191" y="88281"/>
                    <a:pt x="245" y="88226"/>
                    <a:pt x="245" y="88159"/>
                  </a:cubicBezTo>
                  <a:lnTo>
                    <a:pt x="245" y="125"/>
                  </a:lnTo>
                  <a:cubicBezTo>
                    <a:pt x="247" y="57"/>
                    <a:pt x="192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9" name="Google Shape;13049;p62"/>
            <p:cNvSpPr/>
            <p:nvPr/>
          </p:nvSpPr>
          <p:spPr>
            <a:xfrm>
              <a:off x="1633700" y="1780250"/>
              <a:ext cx="48525" cy="2235200"/>
            </a:xfrm>
            <a:custGeom>
              <a:avLst/>
              <a:gdLst/>
              <a:ahLst/>
              <a:cxnLst/>
              <a:rect l="l" t="t" r="r" b="b"/>
              <a:pathLst>
                <a:path w="1941" h="89408" extrusionOk="0">
                  <a:moveTo>
                    <a:pt x="0" y="0"/>
                  </a:moveTo>
                  <a:lnTo>
                    <a:pt x="0" y="89286"/>
                  </a:lnTo>
                  <a:cubicBezTo>
                    <a:pt x="0" y="89353"/>
                    <a:pt x="55" y="89408"/>
                    <a:pt x="122" y="89408"/>
                  </a:cubicBezTo>
                  <a:cubicBezTo>
                    <a:pt x="188" y="89408"/>
                    <a:pt x="242" y="89353"/>
                    <a:pt x="242" y="89286"/>
                  </a:cubicBezTo>
                  <a:lnTo>
                    <a:pt x="242" y="428"/>
                  </a:lnTo>
                  <a:lnTo>
                    <a:pt x="1696" y="1304"/>
                  </a:lnTo>
                  <a:lnTo>
                    <a:pt x="1696" y="89035"/>
                  </a:lnTo>
                  <a:cubicBezTo>
                    <a:pt x="1693" y="89104"/>
                    <a:pt x="1748" y="89160"/>
                    <a:pt x="1817" y="89160"/>
                  </a:cubicBezTo>
                  <a:cubicBezTo>
                    <a:pt x="1885" y="89160"/>
                    <a:pt x="1940" y="89104"/>
                    <a:pt x="1937" y="89035"/>
                  </a:cubicBezTo>
                  <a:lnTo>
                    <a:pt x="1937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0" name="Google Shape;13050;p62"/>
            <p:cNvSpPr/>
            <p:nvPr/>
          </p:nvSpPr>
          <p:spPr>
            <a:xfrm>
              <a:off x="1147200" y="2108875"/>
              <a:ext cx="11350" cy="1979400"/>
            </a:xfrm>
            <a:custGeom>
              <a:avLst/>
              <a:gdLst/>
              <a:ahLst/>
              <a:cxnLst/>
              <a:rect l="l" t="t" r="r" b="b"/>
              <a:pathLst>
                <a:path w="454" h="79176" extrusionOk="0">
                  <a:moveTo>
                    <a:pt x="228" y="1"/>
                  </a:moveTo>
                  <a:cubicBezTo>
                    <a:pt x="102" y="1"/>
                    <a:pt x="1" y="101"/>
                    <a:pt x="1" y="227"/>
                  </a:cubicBezTo>
                  <a:lnTo>
                    <a:pt x="1" y="78950"/>
                  </a:lnTo>
                  <a:cubicBezTo>
                    <a:pt x="1" y="79074"/>
                    <a:pt x="102" y="79176"/>
                    <a:pt x="228" y="79176"/>
                  </a:cubicBezTo>
                  <a:cubicBezTo>
                    <a:pt x="352" y="79176"/>
                    <a:pt x="454" y="79074"/>
                    <a:pt x="454" y="78950"/>
                  </a:cubicBezTo>
                  <a:lnTo>
                    <a:pt x="454" y="227"/>
                  </a:lnTo>
                  <a:cubicBezTo>
                    <a:pt x="454" y="101"/>
                    <a:pt x="352" y="1"/>
                    <a:pt x="2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1" name="Google Shape;13051;p62"/>
            <p:cNvSpPr/>
            <p:nvPr/>
          </p:nvSpPr>
          <p:spPr>
            <a:xfrm>
              <a:off x="1199025" y="2076950"/>
              <a:ext cx="48525" cy="2002075"/>
            </a:xfrm>
            <a:custGeom>
              <a:avLst/>
              <a:gdLst/>
              <a:ahLst/>
              <a:cxnLst/>
              <a:rect l="l" t="t" r="r" b="b"/>
              <a:pathLst>
                <a:path w="1941" h="80083" extrusionOk="0">
                  <a:moveTo>
                    <a:pt x="2" y="0"/>
                  </a:moveTo>
                  <a:lnTo>
                    <a:pt x="2" y="79963"/>
                  </a:lnTo>
                  <a:cubicBezTo>
                    <a:pt x="1" y="80029"/>
                    <a:pt x="55" y="80083"/>
                    <a:pt x="122" y="80083"/>
                  </a:cubicBezTo>
                  <a:cubicBezTo>
                    <a:pt x="188" y="80083"/>
                    <a:pt x="243" y="80029"/>
                    <a:pt x="243" y="79963"/>
                  </a:cubicBezTo>
                  <a:lnTo>
                    <a:pt x="243" y="348"/>
                  </a:lnTo>
                  <a:lnTo>
                    <a:pt x="1696" y="888"/>
                  </a:lnTo>
                  <a:lnTo>
                    <a:pt x="1696" y="79552"/>
                  </a:lnTo>
                  <a:cubicBezTo>
                    <a:pt x="1693" y="79619"/>
                    <a:pt x="1749" y="79676"/>
                    <a:pt x="1816" y="79676"/>
                  </a:cubicBezTo>
                  <a:cubicBezTo>
                    <a:pt x="1885" y="79676"/>
                    <a:pt x="1940" y="79619"/>
                    <a:pt x="1938" y="79552"/>
                  </a:cubicBezTo>
                  <a:lnTo>
                    <a:pt x="1938" y="72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2" name="Google Shape;13052;p62"/>
            <p:cNvSpPr/>
            <p:nvPr/>
          </p:nvSpPr>
          <p:spPr>
            <a:xfrm>
              <a:off x="1978350" y="1543875"/>
              <a:ext cx="11100" cy="2422350"/>
            </a:xfrm>
            <a:custGeom>
              <a:avLst/>
              <a:gdLst/>
              <a:ahLst/>
              <a:cxnLst/>
              <a:rect l="l" t="t" r="r" b="b"/>
              <a:pathLst>
                <a:path w="444" h="96894" extrusionOk="0">
                  <a:moveTo>
                    <a:pt x="221" y="0"/>
                  </a:moveTo>
                  <a:cubicBezTo>
                    <a:pt x="98" y="0"/>
                    <a:pt x="1" y="102"/>
                    <a:pt x="3" y="225"/>
                  </a:cubicBezTo>
                  <a:lnTo>
                    <a:pt x="3" y="96674"/>
                  </a:lnTo>
                  <a:cubicBezTo>
                    <a:pt x="3" y="96796"/>
                    <a:pt x="101" y="96894"/>
                    <a:pt x="221" y="96894"/>
                  </a:cubicBezTo>
                  <a:cubicBezTo>
                    <a:pt x="343" y="96894"/>
                    <a:pt x="441" y="96795"/>
                    <a:pt x="441" y="96674"/>
                  </a:cubicBezTo>
                  <a:lnTo>
                    <a:pt x="441" y="225"/>
                  </a:lnTo>
                  <a:cubicBezTo>
                    <a:pt x="443" y="102"/>
                    <a:pt x="344" y="0"/>
                    <a:pt x="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3" name="Google Shape;13053;p62"/>
            <p:cNvSpPr/>
            <p:nvPr/>
          </p:nvSpPr>
          <p:spPr>
            <a:xfrm>
              <a:off x="2042475" y="1499275"/>
              <a:ext cx="66075" cy="2457375"/>
            </a:xfrm>
            <a:custGeom>
              <a:avLst/>
              <a:gdLst/>
              <a:ahLst/>
              <a:cxnLst/>
              <a:rect l="l" t="t" r="r" b="b"/>
              <a:pathLst>
                <a:path w="2643" h="98295" extrusionOk="0">
                  <a:moveTo>
                    <a:pt x="0" y="1"/>
                  </a:moveTo>
                  <a:lnTo>
                    <a:pt x="0" y="98077"/>
                  </a:lnTo>
                  <a:cubicBezTo>
                    <a:pt x="0" y="98197"/>
                    <a:pt x="98" y="98295"/>
                    <a:pt x="218" y="98295"/>
                  </a:cubicBezTo>
                  <a:cubicBezTo>
                    <a:pt x="338" y="98295"/>
                    <a:pt x="436" y="98197"/>
                    <a:pt x="436" y="98077"/>
                  </a:cubicBezTo>
                  <a:lnTo>
                    <a:pt x="436" y="673"/>
                  </a:lnTo>
                  <a:lnTo>
                    <a:pt x="2205" y="1465"/>
                  </a:lnTo>
                  <a:lnTo>
                    <a:pt x="2205" y="97746"/>
                  </a:lnTo>
                  <a:cubicBezTo>
                    <a:pt x="2205" y="97867"/>
                    <a:pt x="2303" y="97964"/>
                    <a:pt x="2425" y="97964"/>
                  </a:cubicBezTo>
                  <a:cubicBezTo>
                    <a:pt x="2545" y="97964"/>
                    <a:pt x="2643" y="97867"/>
                    <a:pt x="2643" y="97746"/>
                  </a:cubicBezTo>
                  <a:lnTo>
                    <a:pt x="2643" y="11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4" name="Google Shape;13054;p62"/>
            <p:cNvSpPr/>
            <p:nvPr/>
          </p:nvSpPr>
          <p:spPr>
            <a:xfrm>
              <a:off x="2464125" y="1214875"/>
              <a:ext cx="10925" cy="2672900"/>
            </a:xfrm>
            <a:custGeom>
              <a:avLst/>
              <a:gdLst/>
              <a:ahLst/>
              <a:cxnLst/>
              <a:rect l="l" t="t" r="r" b="b"/>
              <a:pathLst>
                <a:path w="437" h="106916" extrusionOk="0">
                  <a:moveTo>
                    <a:pt x="218" y="0"/>
                  </a:moveTo>
                  <a:cubicBezTo>
                    <a:pt x="98" y="0"/>
                    <a:pt x="0" y="98"/>
                    <a:pt x="0" y="218"/>
                  </a:cubicBezTo>
                  <a:lnTo>
                    <a:pt x="0" y="106696"/>
                  </a:lnTo>
                  <a:cubicBezTo>
                    <a:pt x="0" y="106818"/>
                    <a:pt x="98" y="106916"/>
                    <a:pt x="218" y="106916"/>
                  </a:cubicBezTo>
                  <a:cubicBezTo>
                    <a:pt x="339" y="106916"/>
                    <a:pt x="436" y="106818"/>
                    <a:pt x="436" y="106696"/>
                  </a:cubicBezTo>
                  <a:lnTo>
                    <a:pt x="436" y="218"/>
                  </a:lnTo>
                  <a:cubicBezTo>
                    <a:pt x="436" y="98"/>
                    <a:pt x="339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5" name="Google Shape;13055;p62"/>
            <p:cNvSpPr/>
            <p:nvPr/>
          </p:nvSpPr>
          <p:spPr>
            <a:xfrm>
              <a:off x="2528125" y="1168700"/>
              <a:ext cx="66100" cy="2715125"/>
            </a:xfrm>
            <a:custGeom>
              <a:avLst/>
              <a:gdLst/>
              <a:ahLst/>
              <a:cxnLst/>
              <a:rect l="l" t="t" r="r" b="b"/>
              <a:pathLst>
                <a:path w="2644" h="108605" extrusionOk="0">
                  <a:moveTo>
                    <a:pt x="1" y="0"/>
                  </a:moveTo>
                  <a:lnTo>
                    <a:pt x="1" y="108386"/>
                  </a:lnTo>
                  <a:cubicBezTo>
                    <a:pt x="1" y="108506"/>
                    <a:pt x="99" y="108604"/>
                    <a:pt x="220" y="108604"/>
                  </a:cubicBezTo>
                  <a:cubicBezTo>
                    <a:pt x="341" y="108604"/>
                    <a:pt x="438" y="108506"/>
                    <a:pt x="438" y="108386"/>
                  </a:cubicBezTo>
                  <a:lnTo>
                    <a:pt x="438" y="788"/>
                  </a:lnTo>
                  <a:lnTo>
                    <a:pt x="2208" y="1890"/>
                  </a:lnTo>
                  <a:lnTo>
                    <a:pt x="2208" y="108055"/>
                  </a:lnTo>
                  <a:cubicBezTo>
                    <a:pt x="2208" y="108175"/>
                    <a:pt x="2305" y="108273"/>
                    <a:pt x="2426" y="108273"/>
                  </a:cubicBezTo>
                  <a:cubicBezTo>
                    <a:pt x="2546" y="108273"/>
                    <a:pt x="2644" y="108175"/>
                    <a:pt x="2644" y="108055"/>
                  </a:cubicBezTo>
                  <a:lnTo>
                    <a:pt x="2644" y="16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6" name="Google Shape;13056;p62"/>
            <p:cNvSpPr/>
            <p:nvPr/>
          </p:nvSpPr>
          <p:spPr>
            <a:xfrm>
              <a:off x="5170325" y="2134525"/>
              <a:ext cx="6075" cy="1937800"/>
            </a:xfrm>
            <a:custGeom>
              <a:avLst/>
              <a:gdLst/>
              <a:ahLst/>
              <a:cxnLst/>
              <a:rect l="l" t="t" r="r" b="b"/>
              <a:pathLst>
                <a:path w="243" h="77512" extrusionOk="0">
                  <a:moveTo>
                    <a:pt x="121" y="0"/>
                  </a:moveTo>
                  <a:cubicBezTo>
                    <a:pt x="56" y="0"/>
                    <a:pt x="2" y="52"/>
                    <a:pt x="1" y="116"/>
                  </a:cubicBezTo>
                  <a:lnTo>
                    <a:pt x="1" y="77390"/>
                  </a:lnTo>
                  <a:cubicBezTo>
                    <a:pt x="1" y="77458"/>
                    <a:pt x="55" y="77512"/>
                    <a:pt x="121" y="77512"/>
                  </a:cubicBezTo>
                  <a:cubicBezTo>
                    <a:pt x="188" y="77512"/>
                    <a:pt x="242" y="77458"/>
                    <a:pt x="242" y="77390"/>
                  </a:cubicBezTo>
                  <a:lnTo>
                    <a:pt x="242" y="116"/>
                  </a:lnTo>
                  <a:cubicBezTo>
                    <a:pt x="240" y="52"/>
                    <a:pt x="186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7" name="Google Shape;13057;p62"/>
            <p:cNvSpPr/>
            <p:nvPr/>
          </p:nvSpPr>
          <p:spPr>
            <a:xfrm>
              <a:off x="5078700" y="2098350"/>
              <a:ext cx="48525" cy="1967150"/>
            </a:xfrm>
            <a:custGeom>
              <a:avLst/>
              <a:gdLst/>
              <a:ahLst/>
              <a:cxnLst/>
              <a:rect l="l" t="t" r="r" b="b"/>
              <a:pathLst>
                <a:path w="1941" h="78686" extrusionOk="0">
                  <a:moveTo>
                    <a:pt x="1940" y="0"/>
                  </a:moveTo>
                  <a:lnTo>
                    <a:pt x="3" y="1372"/>
                  </a:lnTo>
                  <a:lnTo>
                    <a:pt x="3" y="78356"/>
                  </a:lnTo>
                  <a:cubicBezTo>
                    <a:pt x="0" y="78425"/>
                    <a:pt x="55" y="78482"/>
                    <a:pt x="123" y="78482"/>
                  </a:cubicBezTo>
                  <a:cubicBezTo>
                    <a:pt x="192" y="78482"/>
                    <a:pt x="248" y="78425"/>
                    <a:pt x="245" y="78356"/>
                  </a:cubicBezTo>
                  <a:lnTo>
                    <a:pt x="245" y="1497"/>
                  </a:lnTo>
                  <a:lnTo>
                    <a:pt x="1698" y="468"/>
                  </a:lnTo>
                  <a:lnTo>
                    <a:pt x="1698" y="78565"/>
                  </a:lnTo>
                  <a:cubicBezTo>
                    <a:pt x="1698" y="78631"/>
                    <a:pt x="1752" y="78685"/>
                    <a:pt x="1819" y="78685"/>
                  </a:cubicBezTo>
                  <a:cubicBezTo>
                    <a:pt x="1886" y="78685"/>
                    <a:pt x="1940" y="78631"/>
                    <a:pt x="1940" y="78565"/>
                  </a:cubicBezTo>
                  <a:lnTo>
                    <a:pt x="1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8" name="Google Shape;13058;p62"/>
            <p:cNvSpPr/>
            <p:nvPr/>
          </p:nvSpPr>
          <p:spPr>
            <a:xfrm>
              <a:off x="5605000" y="2419950"/>
              <a:ext cx="6075" cy="1712500"/>
            </a:xfrm>
            <a:custGeom>
              <a:avLst/>
              <a:gdLst/>
              <a:ahLst/>
              <a:cxnLst/>
              <a:rect l="l" t="t" r="r" b="b"/>
              <a:pathLst>
                <a:path w="243" h="68500" extrusionOk="0">
                  <a:moveTo>
                    <a:pt x="121" y="0"/>
                  </a:moveTo>
                  <a:cubicBezTo>
                    <a:pt x="55" y="0"/>
                    <a:pt x="0" y="54"/>
                    <a:pt x="0" y="121"/>
                  </a:cubicBezTo>
                  <a:lnTo>
                    <a:pt x="0" y="68378"/>
                  </a:lnTo>
                  <a:cubicBezTo>
                    <a:pt x="0" y="68445"/>
                    <a:pt x="55" y="68500"/>
                    <a:pt x="121" y="68500"/>
                  </a:cubicBezTo>
                  <a:cubicBezTo>
                    <a:pt x="188" y="68500"/>
                    <a:pt x="242" y="68445"/>
                    <a:pt x="242" y="68378"/>
                  </a:cubicBezTo>
                  <a:lnTo>
                    <a:pt x="242" y="121"/>
                  </a:lnTo>
                  <a:cubicBezTo>
                    <a:pt x="242" y="54"/>
                    <a:pt x="188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9" name="Google Shape;13059;p62"/>
            <p:cNvSpPr/>
            <p:nvPr/>
          </p:nvSpPr>
          <p:spPr>
            <a:xfrm>
              <a:off x="5513375" y="2388025"/>
              <a:ext cx="48500" cy="1737625"/>
            </a:xfrm>
            <a:custGeom>
              <a:avLst/>
              <a:gdLst/>
              <a:ahLst/>
              <a:cxnLst/>
              <a:rect l="l" t="t" r="r" b="b"/>
              <a:pathLst>
                <a:path w="1940" h="69505" extrusionOk="0">
                  <a:moveTo>
                    <a:pt x="1940" y="1"/>
                  </a:moveTo>
                  <a:lnTo>
                    <a:pt x="3" y="927"/>
                  </a:lnTo>
                  <a:lnTo>
                    <a:pt x="3" y="69149"/>
                  </a:lnTo>
                  <a:cubicBezTo>
                    <a:pt x="0" y="69218"/>
                    <a:pt x="54" y="69274"/>
                    <a:pt x="123" y="69274"/>
                  </a:cubicBezTo>
                  <a:cubicBezTo>
                    <a:pt x="192" y="69274"/>
                    <a:pt x="247" y="69218"/>
                    <a:pt x="245" y="69149"/>
                  </a:cubicBezTo>
                  <a:lnTo>
                    <a:pt x="245" y="1079"/>
                  </a:lnTo>
                  <a:lnTo>
                    <a:pt x="1698" y="384"/>
                  </a:lnTo>
                  <a:lnTo>
                    <a:pt x="1698" y="69384"/>
                  </a:lnTo>
                  <a:cubicBezTo>
                    <a:pt x="1698" y="69450"/>
                    <a:pt x="1752" y="69504"/>
                    <a:pt x="1818" y="69504"/>
                  </a:cubicBezTo>
                  <a:cubicBezTo>
                    <a:pt x="1886" y="69504"/>
                    <a:pt x="1938" y="69450"/>
                    <a:pt x="1940" y="69384"/>
                  </a:cubicBezTo>
                  <a:lnTo>
                    <a:pt x="1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0" name="Google Shape;13060;p62"/>
            <p:cNvSpPr/>
            <p:nvPr/>
          </p:nvSpPr>
          <p:spPr>
            <a:xfrm>
              <a:off x="5918100" y="2624750"/>
              <a:ext cx="6075" cy="1551000"/>
            </a:xfrm>
            <a:custGeom>
              <a:avLst/>
              <a:gdLst/>
              <a:ahLst/>
              <a:cxnLst/>
              <a:rect l="l" t="t" r="r" b="b"/>
              <a:pathLst>
                <a:path w="243" h="62040" extrusionOk="0">
                  <a:moveTo>
                    <a:pt x="121" y="0"/>
                  </a:moveTo>
                  <a:cubicBezTo>
                    <a:pt x="56" y="0"/>
                    <a:pt x="3" y="52"/>
                    <a:pt x="1" y="117"/>
                  </a:cubicBezTo>
                  <a:lnTo>
                    <a:pt x="1" y="61919"/>
                  </a:lnTo>
                  <a:cubicBezTo>
                    <a:pt x="1" y="61986"/>
                    <a:pt x="55" y="62040"/>
                    <a:pt x="121" y="62040"/>
                  </a:cubicBezTo>
                  <a:cubicBezTo>
                    <a:pt x="188" y="62040"/>
                    <a:pt x="243" y="61986"/>
                    <a:pt x="243" y="61919"/>
                  </a:cubicBezTo>
                  <a:lnTo>
                    <a:pt x="243" y="117"/>
                  </a:lnTo>
                  <a:cubicBezTo>
                    <a:pt x="240" y="52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1" name="Google Shape;13061;p62"/>
            <p:cNvSpPr/>
            <p:nvPr/>
          </p:nvSpPr>
          <p:spPr>
            <a:xfrm>
              <a:off x="5826550" y="2592725"/>
              <a:ext cx="48450" cy="1576225"/>
            </a:xfrm>
            <a:custGeom>
              <a:avLst/>
              <a:gdLst/>
              <a:ahLst/>
              <a:cxnLst/>
              <a:rect l="l" t="t" r="r" b="b"/>
              <a:pathLst>
                <a:path w="1938" h="63049" extrusionOk="0">
                  <a:moveTo>
                    <a:pt x="1937" y="1"/>
                  </a:moveTo>
                  <a:lnTo>
                    <a:pt x="0" y="927"/>
                  </a:lnTo>
                  <a:lnTo>
                    <a:pt x="0" y="62693"/>
                  </a:lnTo>
                  <a:cubicBezTo>
                    <a:pt x="3" y="62759"/>
                    <a:pt x="56" y="62809"/>
                    <a:pt x="122" y="62809"/>
                  </a:cubicBezTo>
                  <a:cubicBezTo>
                    <a:pt x="187" y="62809"/>
                    <a:pt x="239" y="62759"/>
                    <a:pt x="242" y="62693"/>
                  </a:cubicBezTo>
                  <a:lnTo>
                    <a:pt x="242" y="1079"/>
                  </a:lnTo>
                  <a:lnTo>
                    <a:pt x="1695" y="384"/>
                  </a:lnTo>
                  <a:lnTo>
                    <a:pt x="1695" y="62928"/>
                  </a:lnTo>
                  <a:cubicBezTo>
                    <a:pt x="1695" y="62994"/>
                    <a:pt x="1748" y="63049"/>
                    <a:pt x="1816" y="63049"/>
                  </a:cubicBezTo>
                  <a:cubicBezTo>
                    <a:pt x="1883" y="63049"/>
                    <a:pt x="1936" y="62994"/>
                    <a:pt x="1937" y="62928"/>
                  </a:cubicBezTo>
                  <a:lnTo>
                    <a:pt x="19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2" name="Google Shape;13062;p62"/>
            <p:cNvSpPr/>
            <p:nvPr/>
          </p:nvSpPr>
          <p:spPr>
            <a:xfrm>
              <a:off x="6322275" y="2891250"/>
              <a:ext cx="11325" cy="1344225"/>
            </a:xfrm>
            <a:custGeom>
              <a:avLst/>
              <a:gdLst/>
              <a:ahLst/>
              <a:cxnLst/>
              <a:rect l="l" t="t" r="r" b="b"/>
              <a:pathLst>
                <a:path w="453" h="53769" extrusionOk="0">
                  <a:moveTo>
                    <a:pt x="227" y="0"/>
                  </a:moveTo>
                  <a:cubicBezTo>
                    <a:pt x="103" y="0"/>
                    <a:pt x="1" y="101"/>
                    <a:pt x="1" y="226"/>
                  </a:cubicBezTo>
                  <a:lnTo>
                    <a:pt x="1" y="53541"/>
                  </a:lnTo>
                  <a:cubicBezTo>
                    <a:pt x="1" y="53667"/>
                    <a:pt x="103" y="53769"/>
                    <a:pt x="227" y="53769"/>
                  </a:cubicBezTo>
                  <a:cubicBezTo>
                    <a:pt x="352" y="53769"/>
                    <a:pt x="453" y="53667"/>
                    <a:pt x="453" y="53541"/>
                  </a:cubicBezTo>
                  <a:lnTo>
                    <a:pt x="453" y="226"/>
                  </a:lnTo>
                  <a:cubicBezTo>
                    <a:pt x="453" y="101"/>
                    <a:pt x="352" y="0"/>
                    <a:pt x="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3" name="Google Shape;13063;p62"/>
            <p:cNvSpPr/>
            <p:nvPr/>
          </p:nvSpPr>
          <p:spPr>
            <a:xfrm>
              <a:off x="6233375" y="2861975"/>
              <a:ext cx="48400" cy="1363250"/>
            </a:xfrm>
            <a:custGeom>
              <a:avLst/>
              <a:gdLst/>
              <a:ahLst/>
              <a:cxnLst/>
              <a:rect l="l" t="t" r="r" b="b"/>
              <a:pathLst>
                <a:path w="1936" h="54530" extrusionOk="0">
                  <a:moveTo>
                    <a:pt x="1936" y="1"/>
                  </a:moveTo>
                  <a:lnTo>
                    <a:pt x="0" y="927"/>
                  </a:lnTo>
                  <a:lnTo>
                    <a:pt x="0" y="54260"/>
                  </a:lnTo>
                  <a:cubicBezTo>
                    <a:pt x="3" y="54325"/>
                    <a:pt x="56" y="54377"/>
                    <a:pt x="120" y="54377"/>
                  </a:cubicBezTo>
                  <a:cubicBezTo>
                    <a:pt x="186" y="54377"/>
                    <a:pt x="239" y="54325"/>
                    <a:pt x="242" y="54260"/>
                  </a:cubicBezTo>
                  <a:lnTo>
                    <a:pt x="242" y="1079"/>
                  </a:lnTo>
                  <a:lnTo>
                    <a:pt x="1694" y="384"/>
                  </a:lnTo>
                  <a:lnTo>
                    <a:pt x="1694" y="54410"/>
                  </a:lnTo>
                  <a:cubicBezTo>
                    <a:pt x="1694" y="54476"/>
                    <a:pt x="1748" y="54530"/>
                    <a:pt x="1816" y="54530"/>
                  </a:cubicBezTo>
                  <a:cubicBezTo>
                    <a:pt x="1882" y="54530"/>
                    <a:pt x="1936" y="54476"/>
                    <a:pt x="1936" y="54410"/>
                  </a:cubicBezTo>
                  <a:lnTo>
                    <a:pt x="19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4" name="Google Shape;13064;p62"/>
            <p:cNvSpPr/>
            <p:nvPr/>
          </p:nvSpPr>
          <p:spPr>
            <a:xfrm>
              <a:off x="4680000" y="1810375"/>
              <a:ext cx="10925" cy="2196875"/>
            </a:xfrm>
            <a:custGeom>
              <a:avLst/>
              <a:gdLst/>
              <a:ahLst/>
              <a:cxnLst/>
              <a:rect l="l" t="t" r="r" b="b"/>
              <a:pathLst>
                <a:path w="437" h="87875" extrusionOk="0">
                  <a:moveTo>
                    <a:pt x="219" y="0"/>
                  </a:moveTo>
                  <a:cubicBezTo>
                    <a:pt x="98" y="0"/>
                    <a:pt x="1" y="97"/>
                    <a:pt x="1" y="218"/>
                  </a:cubicBezTo>
                  <a:lnTo>
                    <a:pt x="1" y="87657"/>
                  </a:lnTo>
                  <a:cubicBezTo>
                    <a:pt x="1" y="87777"/>
                    <a:pt x="98" y="87875"/>
                    <a:pt x="219" y="87875"/>
                  </a:cubicBezTo>
                  <a:cubicBezTo>
                    <a:pt x="339" y="87875"/>
                    <a:pt x="437" y="87777"/>
                    <a:pt x="437" y="87657"/>
                  </a:cubicBezTo>
                  <a:lnTo>
                    <a:pt x="437" y="218"/>
                  </a:lnTo>
                  <a:cubicBezTo>
                    <a:pt x="437" y="97"/>
                    <a:pt x="339" y="0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5" name="Google Shape;13065;p62"/>
            <p:cNvSpPr/>
            <p:nvPr/>
          </p:nvSpPr>
          <p:spPr>
            <a:xfrm>
              <a:off x="4560825" y="1765625"/>
              <a:ext cx="66100" cy="2233250"/>
            </a:xfrm>
            <a:custGeom>
              <a:avLst/>
              <a:gdLst/>
              <a:ahLst/>
              <a:cxnLst/>
              <a:rect l="l" t="t" r="r" b="b"/>
              <a:pathLst>
                <a:path w="2644" h="89330" extrusionOk="0">
                  <a:moveTo>
                    <a:pt x="2643" y="0"/>
                  </a:moveTo>
                  <a:lnTo>
                    <a:pt x="0" y="1180"/>
                  </a:lnTo>
                  <a:lnTo>
                    <a:pt x="0" y="88806"/>
                  </a:lnTo>
                  <a:cubicBezTo>
                    <a:pt x="0" y="88928"/>
                    <a:pt x="98" y="89024"/>
                    <a:pt x="218" y="89024"/>
                  </a:cubicBezTo>
                  <a:cubicBezTo>
                    <a:pt x="339" y="89024"/>
                    <a:pt x="437" y="88928"/>
                    <a:pt x="437" y="88806"/>
                  </a:cubicBezTo>
                  <a:lnTo>
                    <a:pt x="437" y="1463"/>
                  </a:lnTo>
                  <a:lnTo>
                    <a:pt x="2207" y="673"/>
                  </a:lnTo>
                  <a:lnTo>
                    <a:pt x="2207" y="89111"/>
                  </a:lnTo>
                  <a:cubicBezTo>
                    <a:pt x="2207" y="89231"/>
                    <a:pt x="2305" y="89329"/>
                    <a:pt x="2425" y="89329"/>
                  </a:cubicBezTo>
                  <a:cubicBezTo>
                    <a:pt x="2545" y="89329"/>
                    <a:pt x="2643" y="89231"/>
                    <a:pt x="2643" y="89111"/>
                  </a:cubicBezTo>
                  <a:lnTo>
                    <a:pt x="26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6" name="Google Shape;13066;p62"/>
            <p:cNvSpPr/>
            <p:nvPr/>
          </p:nvSpPr>
          <p:spPr>
            <a:xfrm>
              <a:off x="4066200" y="1404925"/>
              <a:ext cx="10925" cy="2518100"/>
            </a:xfrm>
            <a:custGeom>
              <a:avLst/>
              <a:gdLst/>
              <a:ahLst/>
              <a:cxnLst/>
              <a:rect l="l" t="t" r="r" b="b"/>
              <a:pathLst>
                <a:path w="437" h="100724" extrusionOk="0">
                  <a:moveTo>
                    <a:pt x="219" y="1"/>
                  </a:moveTo>
                  <a:cubicBezTo>
                    <a:pt x="98" y="1"/>
                    <a:pt x="1" y="97"/>
                    <a:pt x="1" y="219"/>
                  </a:cubicBezTo>
                  <a:lnTo>
                    <a:pt x="1" y="100504"/>
                  </a:lnTo>
                  <a:cubicBezTo>
                    <a:pt x="1" y="100624"/>
                    <a:pt x="98" y="100722"/>
                    <a:pt x="219" y="100724"/>
                  </a:cubicBezTo>
                  <a:cubicBezTo>
                    <a:pt x="339" y="100722"/>
                    <a:pt x="437" y="100626"/>
                    <a:pt x="437" y="100504"/>
                  </a:cubicBezTo>
                  <a:lnTo>
                    <a:pt x="437" y="219"/>
                  </a:lnTo>
                  <a:cubicBezTo>
                    <a:pt x="437" y="97"/>
                    <a:pt x="339" y="1"/>
                    <a:pt x="2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7" name="Google Shape;13067;p62"/>
            <p:cNvSpPr/>
            <p:nvPr/>
          </p:nvSpPr>
          <p:spPr>
            <a:xfrm>
              <a:off x="3947025" y="1358750"/>
              <a:ext cx="66125" cy="2554725"/>
            </a:xfrm>
            <a:custGeom>
              <a:avLst/>
              <a:gdLst/>
              <a:ahLst/>
              <a:cxnLst/>
              <a:rect l="l" t="t" r="r" b="b"/>
              <a:pathLst>
                <a:path w="2645" h="102189" extrusionOk="0">
                  <a:moveTo>
                    <a:pt x="2644" y="1"/>
                  </a:moveTo>
                  <a:lnTo>
                    <a:pt x="2" y="1646"/>
                  </a:lnTo>
                  <a:lnTo>
                    <a:pt x="2" y="101689"/>
                  </a:lnTo>
                  <a:cubicBezTo>
                    <a:pt x="0" y="101810"/>
                    <a:pt x="98" y="101906"/>
                    <a:pt x="220" y="101906"/>
                  </a:cubicBezTo>
                  <a:cubicBezTo>
                    <a:pt x="340" y="101906"/>
                    <a:pt x="438" y="101810"/>
                    <a:pt x="438" y="101689"/>
                  </a:cubicBezTo>
                  <a:lnTo>
                    <a:pt x="438" y="1889"/>
                  </a:lnTo>
                  <a:lnTo>
                    <a:pt x="2207" y="787"/>
                  </a:lnTo>
                  <a:lnTo>
                    <a:pt x="2207" y="101971"/>
                  </a:lnTo>
                  <a:cubicBezTo>
                    <a:pt x="2207" y="102091"/>
                    <a:pt x="2305" y="102189"/>
                    <a:pt x="2425" y="102189"/>
                  </a:cubicBezTo>
                  <a:cubicBezTo>
                    <a:pt x="2545" y="102189"/>
                    <a:pt x="2644" y="102091"/>
                    <a:pt x="2644" y="101971"/>
                  </a:cubicBezTo>
                  <a:lnTo>
                    <a:pt x="2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8" name="Google Shape;13068;p62"/>
            <p:cNvSpPr/>
            <p:nvPr/>
          </p:nvSpPr>
          <p:spPr>
            <a:xfrm>
              <a:off x="6145825" y="4358725"/>
              <a:ext cx="53750" cy="665825"/>
            </a:xfrm>
            <a:custGeom>
              <a:avLst/>
              <a:gdLst/>
              <a:ahLst/>
              <a:cxnLst/>
              <a:rect l="l" t="t" r="r" b="b"/>
              <a:pathLst>
                <a:path w="2150" h="26633" extrusionOk="0">
                  <a:moveTo>
                    <a:pt x="151" y="164"/>
                  </a:moveTo>
                  <a:lnTo>
                    <a:pt x="1709" y="293"/>
                  </a:lnTo>
                  <a:cubicBezTo>
                    <a:pt x="1984" y="1582"/>
                    <a:pt x="1155" y="2499"/>
                    <a:pt x="1146" y="2508"/>
                  </a:cubicBezTo>
                  <a:lnTo>
                    <a:pt x="1126" y="2530"/>
                  </a:lnTo>
                  <a:lnTo>
                    <a:pt x="1126" y="26422"/>
                  </a:lnTo>
                  <a:lnTo>
                    <a:pt x="151" y="26095"/>
                  </a:lnTo>
                  <a:lnTo>
                    <a:pt x="151" y="164"/>
                  </a:lnTo>
                  <a:close/>
                  <a:moveTo>
                    <a:pt x="1" y="1"/>
                  </a:moveTo>
                  <a:lnTo>
                    <a:pt x="1" y="26203"/>
                  </a:lnTo>
                  <a:lnTo>
                    <a:pt x="1278" y="26632"/>
                  </a:lnTo>
                  <a:lnTo>
                    <a:pt x="1278" y="2588"/>
                  </a:lnTo>
                  <a:cubicBezTo>
                    <a:pt x="1414" y="2430"/>
                    <a:pt x="2149" y="1503"/>
                    <a:pt x="1845" y="205"/>
                  </a:cubicBezTo>
                  <a:lnTo>
                    <a:pt x="1833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9" name="Google Shape;13069;p62"/>
            <p:cNvSpPr/>
            <p:nvPr/>
          </p:nvSpPr>
          <p:spPr>
            <a:xfrm>
              <a:off x="6175800" y="4367550"/>
              <a:ext cx="72050" cy="656275"/>
            </a:xfrm>
            <a:custGeom>
              <a:avLst/>
              <a:gdLst/>
              <a:ahLst/>
              <a:cxnLst/>
              <a:rect l="l" t="t" r="r" b="b"/>
              <a:pathLst>
                <a:path w="2882" h="26251" extrusionOk="0">
                  <a:moveTo>
                    <a:pt x="2542" y="0"/>
                  </a:moveTo>
                  <a:lnTo>
                    <a:pt x="2396" y="36"/>
                  </a:lnTo>
                  <a:cubicBezTo>
                    <a:pt x="2747" y="1455"/>
                    <a:pt x="1855" y="2289"/>
                    <a:pt x="1846" y="2297"/>
                  </a:cubicBezTo>
                  <a:lnTo>
                    <a:pt x="1821" y="2319"/>
                  </a:lnTo>
                  <a:lnTo>
                    <a:pt x="1821" y="26023"/>
                  </a:lnTo>
                  <a:lnTo>
                    <a:pt x="0" y="26098"/>
                  </a:lnTo>
                  <a:lnTo>
                    <a:pt x="7" y="26250"/>
                  </a:lnTo>
                  <a:lnTo>
                    <a:pt x="1973" y="26168"/>
                  </a:lnTo>
                  <a:lnTo>
                    <a:pt x="1973" y="2384"/>
                  </a:lnTo>
                  <a:cubicBezTo>
                    <a:pt x="2122" y="2232"/>
                    <a:pt x="2882" y="1371"/>
                    <a:pt x="2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0" name="Google Shape;13070;p62"/>
            <p:cNvSpPr/>
            <p:nvPr/>
          </p:nvSpPr>
          <p:spPr>
            <a:xfrm>
              <a:off x="1314550" y="4512150"/>
              <a:ext cx="252075" cy="16375"/>
            </a:xfrm>
            <a:custGeom>
              <a:avLst/>
              <a:gdLst/>
              <a:ahLst/>
              <a:cxnLst/>
              <a:rect l="l" t="t" r="r" b="b"/>
              <a:pathLst>
                <a:path w="10083" h="655" extrusionOk="0">
                  <a:moveTo>
                    <a:pt x="10075" y="1"/>
                  </a:moveTo>
                  <a:lnTo>
                    <a:pt x="0" y="504"/>
                  </a:lnTo>
                  <a:lnTo>
                    <a:pt x="8" y="655"/>
                  </a:lnTo>
                  <a:lnTo>
                    <a:pt x="10083" y="152"/>
                  </a:lnTo>
                  <a:lnTo>
                    <a:pt x="10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1" name="Google Shape;13071;p62"/>
            <p:cNvSpPr/>
            <p:nvPr/>
          </p:nvSpPr>
          <p:spPr>
            <a:xfrm>
              <a:off x="1314800" y="4887625"/>
              <a:ext cx="251975" cy="10200"/>
            </a:xfrm>
            <a:custGeom>
              <a:avLst/>
              <a:gdLst/>
              <a:ahLst/>
              <a:cxnLst/>
              <a:rect l="l" t="t" r="r" b="b"/>
              <a:pathLst>
                <a:path w="10079" h="408" extrusionOk="0">
                  <a:moveTo>
                    <a:pt x="5" y="1"/>
                  </a:moveTo>
                  <a:lnTo>
                    <a:pt x="1" y="153"/>
                  </a:lnTo>
                  <a:lnTo>
                    <a:pt x="10074" y="408"/>
                  </a:lnTo>
                  <a:lnTo>
                    <a:pt x="10078" y="256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2" name="Google Shape;13072;p62"/>
            <p:cNvSpPr/>
            <p:nvPr/>
          </p:nvSpPr>
          <p:spPr>
            <a:xfrm>
              <a:off x="1314850" y="4914500"/>
              <a:ext cx="251850" cy="3825"/>
            </a:xfrm>
            <a:custGeom>
              <a:avLst/>
              <a:gdLst/>
              <a:ahLst/>
              <a:cxnLst/>
              <a:rect l="l" t="t" r="r" b="b"/>
              <a:pathLst>
                <a:path w="10074" h="153" extrusionOk="0">
                  <a:moveTo>
                    <a:pt x="0" y="0"/>
                  </a:moveTo>
                  <a:lnTo>
                    <a:pt x="0" y="152"/>
                  </a:lnTo>
                  <a:lnTo>
                    <a:pt x="10074" y="152"/>
                  </a:lnTo>
                  <a:lnTo>
                    <a:pt x="100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3" name="Google Shape;13073;p62"/>
            <p:cNvSpPr/>
            <p:nvPr/>
          </p:nvSpPr>
          <p:spPr>
            <a:xfrm>
              <a:off x="1341900" y="4526675"/>
              <a:ext cx="3775" cy="363425"/>
            </a:xfrm>
            <a:custGeom>
              <a:avLst/>
              <a:gdLst/>
              <a:ahLst/>
              <a:cxnLst/>
              <a:rect l="l" t="t" r="r" b="b"/>
              <a:pathLst>
                <a:path w="151" h="14537" extrusionOk="0">
                  <a:moveTo>
                    <a:pt x="0" y="0"/>
                  </a:moveTo>
                  <a:lnTo>
                    <a:pt x="0" y="14537"/>
                  </a:lnTo>
                  <a:lnTo>
                    <a:pt x="151" y="14537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4" name="Google Shape;13074;p62"/>
            <p:cNvSpPr/>
            <p:nvPr/>
          </p:nvSpPr>
          <p:spPr>
            <a:xfrm>
              <a:off x="1645800" y="4887975"/>
              <a:ext cx="332275" cy="6550"/>
            </a:xfrm>
            <a:custGeom>
              <a:avLst/>
              <a:gdLst/>
              <a:ahLst/>
              <a:cxnLst/>
              <a:rect l="l" t="t" r="r" b="b"/>
              <a:pathLst>
                <a:path w="13291" h="262" extrusionOk="0">
                  <a:moveTo>
                    <a:pt x="13289" y="0"/>
                  </a:moveTo>
                  <a:lnTo>
                    <a:pt x="0" y="111"/>
                  </a:lnTo>
                  <a:lnTo>
                    <a:pt x="1" y="262"/>
                  </a:lnTo>
                  <a:lnTo>
                    <a:pt x="13291" y="151"/>
                  </a:lnTo>
                  <a:lnTo>
                    <a:pt x="132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5" name="Google Shape;13075;p62"/>
            <p:cNvSpPr/>
            <p:nvPr/>
          </p:nvSpPr>
          <p:spPr>
            <a:xfrm>
              <a:off x="1645700" y="4908450"/>
              <a:ext cx="332275" cy="5200"/>
            </a:xfrm>
            <a:custGeom>
              <a:avLst/>
              <a:gdLst/>
              <a:ahLst/>
              <a:cxnLst/>
              <a:rect l="l" t="t" r="r" b="b"/>
              <a:pathLst>
                <a:path w="13291" h="208" extrusionOk="0">
                  <a:moveTo>
                    <a:pt x="13289" y="0"/>
                  </a:moveTo>
                  <a:lnTo>
                    <a:pt x="0" y="57"/>
                  </a:lnTo>
                  <a:lnTo>
                    <a:pt x="0" y="208"/>
                  </a:lnTo>
                  <a:lnTo>
                    <a:pt x="13291" y="152"/>
                  </a:lnTo>
                  <a:lnTo>
                    <a:pt x="132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6" name="Google Shape;13076;p62"/>
            <p:cNvSpPr/>
            <p:nvPr/>
          </p:nvSpPr>
          <p:spPr>
            <a:xfrm>
              <a:off x="1645700" y="4493025"/>
              <a:ext cx="332425" cy="16300"/>
            </a:xfrm>
            <a:custGeom>
              <a:avLst/>
              <a:gdLst/>
              <a:ahLst/>
              <a:cxnLst/>
              <a:rect l="l" t="t" r="r" b="b"/>
              <a:pathLst>
                <a:path w="13297" h="652" extrusionOk="0">
                  <a:moveTo>
                    <a:pt x="13291" y="1"/>
                  </a:moveTo>
                  <a:lnTo>
                    <a:pt x="0" y="499"/>
                  </a:lnTo>
                  <a:lnTo>
                    <a:pt x="5" y="651"/>
                  </a:lnTo>
                  <a:lnTo>
                    <a:pt x="13296" y="152"/>
                  </a:lnTo>
                  <a:lnTo>
                    <a:pt x="132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7" name="Google Shape;13077;p62"/>
            <p:cNvSpPr/>
            <p:nvPr/>
          </p:nvSpPr>
          <p:spPr>
            <a:xfrm>
              <a:off x="1681175" y="4506150"/>
              <a:ext cx="4900" cy="386100"/>
            </a:xfrm>
            <a:custGeom>
              <a:avLst/>
              <a:gdLst/>
              <a:ahLst/>
              <a:cxnLst/>
              <a:rect l="l" t="t" r="r" b="b"/>
              <a:pathLst>
                <a:path w="196" h="15444" extrusionOk="0">
                  <a:moveTo>
                    <a:pt x="0" y="1"/>
                  </a:moveTo>
                  <a:lnTo>
                    <a:pt x="45" y="15444"/>
                  </a:lnTo>
                  <a:lnTo>
                    <a:pt x="196" y="15444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8" name="Google Shape;13078;p62"/>
            <p:cNvSpPr/>
            <p:nvPr/>
          </p:nvSpPr>
          <p:spPr>
            <a:xfrm>
              <a:off x="2073525" y="4479700"/>
              <a:ext cx="380600" cy="13900"/>
            </a:xfrm>
            <a:custGeom>
              <a:avLst/>
              <a:gdLst/>
              <a:ahLst/>
              <a:cxnLst/>
              <a:rect l="l" t="t" r="r" b="b"/>
              <a:pathLst>
                <a:path w="15224" h="556" extrusionOk="0">
                  <a:moveTo>
                    <a:pt x="15220" y="0"/>
                  </a:moveTo>
                  <a:lnTo>
                    <a:pt x="0" y="403"/>
                  </a:lnTo>
                  <a:lnTo>
                    <a:pt x="4" y="555"/>
                  </a:lnTo>
                  <a:lnTo>
                    <a:pt x="15224" y="151"/>
                  </a:lnTo>
                  <a:lnTo>
                    <a:pt x="152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9" name="Google Shape;13079;p62"/>
            <p:cNvSpPr/>
            <p:nvPr/>
          </p:nvSpPr>
          <p:spPr>
            <a:xfrm>
              <a:off x="2073550" y="4882150"/>
              <a:ext cx="371000" cy="5900"/>
            </a:xfrm>
            <a:custGeom>
              <a:avLst/>
              <a:gdLst/>
              <a:ahLst/>
              <a:cxnLst/>
              <a:rect l="l" t="t" r="r" b="b"/>
              <a:pathLst>
                <a:path w="14840" h="236" extrusionOk="0">
                  <a:moveTo>
                    <a:pt x="14839" y="1"/>
                  </a:moveTo>
                  <a:lnTo>
                    <a:pt x="1" y="85"/>
                  </a:lnTo>
                  <a:lnTo>
                    <a:pt x="2" y="236"/>
                  </a:lnTo>
                  <a:lnTo>
                    <a:pt x="14840" y="151"/>
                  </a:lnTo>
                  <a:lnTo>
                    <a:pt x="14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0" name="Google Shape;13080;p62"/>
            <p:cNvSpPr/>
            <p:nvPr/>
          </p:nvSpPr>
          <p:spPr>
            <a:xfrm>
              <a:off x="2073550" y="4903350"/>
              <a:ext cx="376300" cy="4850"/>
            </a:xfrm>
            <a:custGeom>
              <a:avLst/>
              <a:gdLst/>
              <a:ahLst/>
              <a:cxnLst/>
              <a:rect l="l" t="t" r="r" b="b"/>
              <a:pathLst>
                <a:path w="15052" h="194" extrusionOk="0">
                  <a:moveTo>
                    <a:pt x="15051" y="1"/>
                  </a:moveTo>
                  <a:lnTo>
                    <a:pt x="1" y="43"/>
                  </a:lnTo>
                  <a:lnTo>
                    <a:pt x="2" y="194"/>
                  </a:lnTo>
                  <a:lnTo>
                    <a:pt x="15051" y="152"/>
                  </a:lnTo>
                  <a:lnTo>
                    <a:pt x="150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1" name="Google Shape;13081;p62"/>
            <p:cNvSpPr/>
            <p:nvPr/>
          </p:nvSpPr>
          <p:spPr>
            <a:xfrm>
              <a:off x="2108600" y="4490700"/>
              <a:ext cx="3800" cy="390150"/>
            </a:xfrm>
            <a:custGeom>
              <a:avLst/>
              <a:gdLst/>
              <a:ahLst/>
              <a:cxnLst/>
              <a:rect l="l" t="t" r="r" b="b"/>
              <a:pathLst>
                <a:path w="152" h="15606" extrusionOk="0">
                  <a:moveTo>
                    <a:pt x="0" y="0"/>
                  </a:moveTo>
                  <a:lnTo>
                    <a:pt x="0" y="15606"/>
                  </a:lnTo>
                  <a:lnTo>
                    <a:pt x="151" y="15606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2" name="Google Shape;13082;p62"/>
            <p:cNvSpPr/>
            <p:nvPr/>
          </p:nvSpPr>
          <p:spPr>
            <a:xfrm>
              <a:off x="2573875" y="4462225"/>
              <a:ext cx="443350" cy="10150"/>
            </a:xfrm>
            <a:custGeom>
              <a:avLst/>
              <a:gdLst/>
              <a:ahLst/>
              <a:cxnLst/>
              <a:rect l="l" t="t" r="r" b="b"/>
              <a:pathLst>
                <a:path w="17734" h="406" extrusionOk="0">
                  <a:moveTo>
                    <a:pt x="17731" y="0"/>
                  </a:moveTo>
                  <a:lnTo>
                    <a:pt x="1" y="254"/>
                  </a:lnTo>
                  <a:lnTo>
                    <a:pt x="2" y="406"/>
                  </a:lnTo>
                  <a:lnTo>
                    <a:pt x="17734" y="151"/>
                  </a:lnTo>
                  <a:lnTo>
                    <a:pt x="177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3" name="Google Shape;13083;p62"/>
            <p:cNvSpPr/>
            <p:nvPr/>
          </p:nvSpPr>
          <p:spPr>
            <a:xfrm>
              <a:off x="2773525" y="4467575"/>
              <a:ext cx="3800" cy="638850"/>
            </a:xfrm>
            <a:custGeom>
              <a:avLst/>
              <a:gdLst/>
              <a:ahLst/>
              <a:cxnLst/>
              <a:rect l="l" t="t" r="r" b="b"/>
              <a:pathLst>
                <a:path w="152" h="25554" extrusionOk="0">
                  <a:moveTo>
                    <a:pt x="1" y="0"/>
                  </a:moveTo>
                  <a:lnTo>
                    <a:pt x="1" y="25554"/>
                  </a:lnTo>
                  <a:lnTo>
                    <a:pt x="151" y="2555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4" name="Google Shape;13084;p62"/>
            <p:cNvSpPr/>
            <p:nvPr/>
          </p:nvSpPr>
          <p:spPr>
            <a:xfrm>
              <a:off x="2603775" y="4499300"/>
              <a:ext cx="142750" cy="434375"/>
            </a:xfrm>
            <a:custGeom>
              <a:avLst/>
              <a:gdLst/>
              <a:ahLst/>
              <a:cxnLst/>
              <a:rect l="l" t="t" r="r" b="b"/>
              <a:pathLst>
                <a:path w="5710" h="17375" extrusionOk="0">
                  <a:moveTo>
                    <a:pt x="5559" y="153"/>
                  </a:moveTo>
                  <a:lnTo>
                    <a:pt x="5559" y="17224"/>
                  </a:lnTo>
                  <a:lnTo>
                    <a:pt x="449" y="17224"/>
                  </a:lnTo>
                  <a:lnTo>
                    <a:pt x="155" y="153"/>
                  </a:lnTo>
                  <a:close/>
                  <a:moveTo>
                    <a:pt x="1" y="1"/>
                  </a:moveTo>
                  <a:lnTo>
                    <a:pt x="301" y="17375"/>
                  </a:lnTo>
                  <a:lnTo>
                    <a:pt x="5710" y="17375"/>
                  </a:lnTo>
                  <a:lnTo>
                    <a:pt x="5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5" name="Google Shape;13085;p62"/>
            <p:cNvSpPr/>
            <p:nvPr/>
          </p:nvSpPr>
          <p:spPr>
            <a:xfrm>
              <a:off x="2798975" y="4495050"/>
              <a:ext cx="189350" cy="438625"/>
            </a:xfrm>
            <a:custGeom>
              <a:avLst/>
              <a:gdLst/>
              <a:ahLst/>
              <a:cxnLst/>
              <a:rect l="l" t="t" r="r" b="b"/>
              <a:pathLst>
                <a:path w="7574" h="17545" extrusionOk="0">
                  <a:moveTo>
                    <a:pt x="7423" y="155"/>
                  </a:moveTo>
                  <a:lnTo>
                    <a:pt x="7423" y="17394"/>
                  </a:lnTo>
                  <a:lnTo>
                    <a:pt x="151" y="17394"/>
                  </a:lnTo>
                  <a:lnTo>
                    <a:pt x="151" y="320"/>
                  </a:lnTo>
                  <a:lnTo>
                    <a:pt x="7423" y="155"/>
                  </a:lnTo>
                  <a:close/>
                  <a:moveTo>
                    <a:pt x="7574" y="1"/>
                  </a:moveTo>
                  <a:lnTo>
                    <a:pt x="74" y="171"/>
                  </a:lnTo>
                  <a:lnTo>
                    <a:pt x="0" y="174"/>
                  </a:lnTo>
                  <a:lnTo>
                    <a:pt x="0" y="17545"/>
                  </a:lnTo>
                  <a:lnTo>
                    <a:pt x="7574" y="17545"/>
                  </a:lnTo>
                  <a:lnTo>
                    <a:pt x="75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6" name="Google Shape;13086;p62"/>
            <p:cNvSpPr/>
            <p:nvPr/>
          </p:nvSpPr>
          <p:spPr>
            <a:xfrm>
              <a:off x="3236650" y="4954275"/>
              <a:ext cx="715875" cy="18650"/>
            </a:xfrm>
            <a:custGeom>
              <a:avLst/>
              <a:gdLst/>
              <a:ahLst/>
              <a:cxnLst/>
              <a:rect l="l" t="t" r="r" b="b"/>
              <a:pathLst>
                <a:path w="28635" h="746" extrusionOk="0">
                  <a:moveTo>
                    <a:pt x="28634" y="0"/>
                  </a:moveTo>
                  <a:lnTo>
                    <a:pt x="0" y="595"/>
                  </a:lnTo>
                  <a:lnTo>
                    <a:pt x="4" y="745"/>
                  </a:lnTo>
                  <a:lnTo>
                    <a:pt x="28635" y="151"/>
                  </a:lnTo>
                  <a:lnTo>
                    <a:pt x="286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7" name="Google Shape;13087;p62"/>
            <p:cNvSpPr/>
            <p:nvPr/>
          </p:nvSpPr>
          <p:spPr>
            <a:xfrm>
              <a:off x="3238850" y="4919250"/>
              <a:ext cx="713675" cy="14425"/>
            </a:xfrm>
            <a:custGeom>
              <a:avLst/>
              <a:gdLst/>
              <a:ahLst/>
              <a:cxnLst/>
              <a:rect l="l" t="t" r="r" b="b"/>
              <a:pathLst>
                <a:path w="28547" h="577" extrusionOk="0">
                  <a:moveTo>
                    <a:pt x="28546" y="0"/>
                  </a:moveTo>
                  <a:lnTo>
                    <a:pt x="1" y="426"/>
                  </a:lnTo>
                  <a:lnTo>
                    <a:pt x="3" y="577"/>
                  </a:lnTo>
                  <a:lnTo>
                    <a:pt x="28547" y="152"/>
                  </a:lnTo>
                  <a:lnTo>
                    <a:pt x="285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8" name="Google Shape;13088;p62"/>
            <p:cNvSpPr/>
            <p:nvPr/>
          </p:nvSpPr>
          <p:spPr>
            <a:xfrm>
              <a:off x="3239025" y="4450725"/>
              <a:ext cx="713675" cy="15525"/>
            </a:xfrm>
            <a:custGeom>
              <a:avLst/>
              <a:gdLst/>
              <a:ahLst/>
              <a:cxnLst/>
              <a:rect l="l" t="t" r="r" b="b"/>
              <a:pathLst>
                <a:path w="28547" h="621" extrusionOk="0">
                  <a:moveTo>
                    <a:pt x="2" y="0"/>
                  </a:moveTo>
                  <a:lnTo>
                    <a:pt x="0" y="151"/>
                  </a:lnTo>
                  <a:lnTo>
                    <a:pt x="28544" y="620"/>
                  </a:lnTo>
                  <a:lnTo>
                    <a:pt x="28546" y="46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9" name="Google Shape;13089;p62"/>
            <p:cNvSpPr/>
            <p:nvPr/>
          </p:nvSpPr>
          <p:spPr>
            <a:xfrm>
              <a:off x="3919850" y="4458250"/>
              <a:ext cx="3825" cy="463375"/>
            </a:xfrm>
            <a:custGeom>
              <a:avLst/>
              <a:gdLst/>
              <a:ahLst/>
              <a:cxnLst/>
              <a:rect l="l" t="t" r="r" b="b"/>
              <a:pathLst>
                <a:path w="153" h="18535" extrusionOk="0">
                  <a:moveTo>
                    <a:pt x="0" y="1"/>
                  </a:moveTo>
                  <a:lnTo>
                    <a:pt x="0" y="18534"/>
                  </a:lnTo>
                  <a:lnTo>
                    <a:pt x="152" y="18534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0" name="Google Shape;13090;p62"/>
            <p:cNvSpPr/>
            <p:nvPr/>
          </p:nvSpPr>
          <p:spPr>
            <a:xfrm>
              <a:off x="4076250" y="4461925"/>
              <a:ext cx="526150" cy="21250"/>
            </a:xfrm>
            <a:custGeom>
              <a:avLst/>
              <a:gdLst/>
              <a:ahLst/>
              <a:cxnLst/>
              <a:rect l="l" t="t" r="r" b="b"/>
              <a:pathLst>
                <a:path w="21046" h="850" extrusionOk="0">
                  <a:moveTo>
                    <a:pt x="6" y="0"/>
                  </a:moveTo>
                  <a:lnTo>
                    <a:pt x="0" y="151"/>
                  </a:lnTo>
                  <a:lnTo>
                    <a:pt x="21040" y="850"/>
                  </a:lnTo>
                  <a:lnTo>
                    <a:pt x="21046" y="69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1" name="Google Shape;13091;p62"/>
            <p:cNvSpPr/>
            <p:nvPr/>
          </p:nvSpPr>
          <p:spPr>
            <a:xfrm>
              <a:off x="4076550" y="4910800"/>
              <a:ext cx="531150" cy="6950"/>
            </a:xfrm>
            <a:custGeom>
              <a:avLst/>
              <a:gdLst/>
              <a:ahLst/>
              <a:cxnLst/>
              <a:rect l="l" t="t" r="r" b="b"/>
              <a:pathLst>
                <a:path w="21246" h="278" extrusionOk="0">
                  <a:moveTo>
                    <a:pt x="21244" y="0"/>
                  </a:moveTo>
                  <a:lnTo>
                    <a:pt x="0" y="127"/>
                  </a:lnTo>
                  <a:lnTo>
                    <a:pt x="2" y="278"/>
                  </a:lnTo>
                  <a:lnTo>
                    <a:pt x="21245" y="151"/>
                  </a:lnTo>
                  <a:lnTo>
                    <a:pt x="21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2" name="Google Shape;13092;p62"/>
            <p:cNvSpPr/>
            <p:nvPr/>
          </p:nvSpPr>
          <p:spPr>
            <a:xfrm>
              <a:off x="4076550" y="4940500"/>
              <a:ext cx="531150" cy="6950"/>
            </a:xfrm>
            <a:custGeom>
              <a:avLst/>
              <a:gdLst/>
              <a:ahLst/>
              <a:cxnLst/>
              <a:rect l="l" t="t" r="r" b="b"/>
              <a:pathLst>
                <a:path w="21246" h="278" extrusionOk="0">
                  <a:moveTo>
                    <a:pt x="21244" y="0"/>
                  </a:moveTo>
                  <a:lnTo>
                    <a:pt x="0" y="127"/>
                  </a:lnTo>
                  <a:lnTo>
                    <a:pt x="2" y="278"/>
                  </a:lnTo>
                  <a:lnTo>
                    <a:pt x="21245" y="151"/>
                  </a:lnTo>
                  <a:lnTo>
                    <a:pt x="21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3" name="Google Shape;13093;p62"/>
            <p:cNvSpPr/>
            <p:nvPr/>
          </p:nvSpPr>
          <p:spPr>
            <a:xfrm>
              <a:off x="4572050" y="4481575"/>
              <a:ext cx="3800" cy="431325"/>
            </a:xfrm>
            <a:custGeom>
              <a:avLst/>
              <a:gdLst/>
              <a:ahLst/>
              <a:cxnLst/>
              <a:rect l="l" t="t" r="r" b="b"/>
              <a:pathLst>
                <a:path w="152" h="17253" extrusionOk="0">
                  <a:moveTo>
                    <a:pt x="1" y="0"/>
                  </a:moveTo>
                  <a:lnTo>
                    <a:pt x="1" y="17252"/>
                  </a:lnTo>
                  <a:lnTo>
                    <a:pt x="151" y="17252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4" name="Google Shape;13094;p62"/>
            <p:cNvSpPr/>
            <p:nvPr/>
          </p:nvSpPr>
          <p:spPr>
            <a:xfrm>
              <a:off x="4703400" y="4911000"/>
              <a:ext cx="380125" cy="3825"/>
            </a:xfrm>
            <a:custGeom>
              <a:avLst/>
              <a:gdLst/>
              <a:ahLst/>
              <a:cxnLst/>
              <a:rect l="l" t="t" r="r" b="b"/>
              <a:pathLst>
                <a:path w="15205" h="153" extrusionOk="0">
                  <a:moveTo>
                    <a:pt x="0" y="0"/>
                  </a:moveTo>
                  <a:lnTo>
                    <a:pt x="0" y="152"/>
                  </a:lnTo>
                  <a:lnTo>
                    <a:pt x="15204" y="152"/>
                  </a:lnTo>
                  <a:lnTo>
                    <a:pt x="15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5" name="Google Shape;13095;p62"/>
            <p:cNvSpPr/>
            <p:nvPr/>
          </p:nvSpPr>
          <p:spPr>
            <a:xfrm>
              <a:off x="4703350" y="4939425"/>
              <a:ext cx="380200" cy="8025"/>
            </a:xfrm>
            <a:custGeom>
              <a:avLst/>
              <a:gdLst/>
              <a:ahLst/>
              <a:cxnLst/>
              <a:rect l="l" t="t" r="r" b="b"/>
              <a:pathLst>
                <a:path w="15208" h="321" extrusionOk="0">
                  <a:moveTo>
                    <a:pt x="15206" y="1"/>
                  </a:moveTo>
                  <a:lnTo>
                    <a:pt x="1" y="170"/>
                  </a:lnTo>
                  <a:lnTo>
                    <a:pt x="2" y="321"/>
                  </a:lnTo>
                  <a:lnTo>
                    <a:pt x="15207" y="151"/>
                  </a:lnTo>
                  <a:lnTo>
                    <a:pt x="152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6" name="Google Shape;13096;p62"/>
            <p:cNvSpPr/>
            <p:nvPr/>
          </p:nvSpPr>
          <p:spPr>
            <a:xfrm>
              <a:off x="4703325" y="4479700"/>
              <a:ext cx="380225" cy="13900"/>
            </a:xfrm>
            <a:custGeom>
              <a:avLst/>
              <a:gdLst/>
              <a:ahLst/>
              <a:cxnLst/>
              <a:rect l="l" t="t" r="r" b="b"/>
              <a:pathLst>
                <a:path w="15209" h="556" extrusionOk="0">
                  <a:moveTo>
                    <a:pt x="4" y="0"/>
                  </a:moveTo>
                  <a:lnTo>
                    <a:pt x="0" y="151"/>
                  </a:lnTo>
                  <a:lnTo>
                    <a:pt x="15206" y="555"/>
                  </a:lnTo>
                  <a:lnTo>
                    <a:pt x="15208" y="4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7" name="Google Shape;13097;p62"/>
            <p:cNvSpPr/>
            <p:nvPr/>
          </p:nvSpPr>
          <p:spPr>
            <a:xfrm>
              <a:off x="5057750" y="4491025"/>
              <a:ext cx="3800" cy="421875"/>
            </a:xfrm>
            <a:custGeom>
              <a:avLst/>
              <a:gdLst/>
              <a:ahLst/>
              <a:cxnLst/>
              <a:rect l="l" t="t" r="r" b="b"/>
              <a:pathLst>
                <a:path w="152" h="16875" extrusionOk="0">
                  <a:moveTo>
                    <a:pt x="1" y="0"/>
                  </a:moveTo>
                  <a:lnTo>
                    <a:pt x="1" y="16874"/>
                  </a:lnTo>
                  <a:lnTo>
                    <a:pt x="151" y="1687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8" name="Google Shape;13098;p62"/>
            <p:cNvSpPr/>
            <p:nvPr/>
          </p:nvSpPr>
          <p:spPr>
            <a:xfrm>
              <a:off x="5528950" y="4298600"/>
              <a:ext cx="6200" cy="736925"/>
            </a:xfrm>
            <a:custGeom>
              <a:avLst/>
              <a:gdLst/>
              <a:ahLst/>
              <a:cxnLst/>
              <a:rect l="l" t="t" r="r" b="b"/>
              <a:pathLst>
                <a:path w="248" h="29477" extrusionOk="0">
                  <a:moveTo>
                    <a:pt x="124" y="1"/>
                  </a:moveTo>
                  <a:cubicBezTo>
                    <a:pt x="55" y="1"/>
                    <a:pt x="1" y="58"/>
                    <a:pt x="3" y="126"/>
                  </a:cubicBezTo>
                  <a:lnTo>
                    <a:pt x="3" y="29356"/>
                  </a:lnTo>
                  <a:cubicBezTo>
                    <a:pt x="3" y="29422"/>
                    <a:pt x="58" y="29476"/>
                    <a:pt x="124" y="29476"/>
                  </a:cubicBezTo>
                  <a:cubicBezTo>
                    <a:pt x="191" y="29476"/>
                    <a:pt x="245" y="29422"/>
                    <a:pt x="245" y="29356"/>
                  </a:cubicBezTo>
                  <a:lnTo>
                    <a:pt x="245" y="126"/>
                  </a:lnTo>
                  <a:cubicBezTo>
                    <a:pt x="248" y="58"/>
                    <a:pt x="192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9" name="Google Shape;13099;p62"/>
            <p:cNvSpPr/>
            <p:nvPr/>
          </p:nvSpPr>
          <p:spPr>
            <a:xfrm>
              <a:off x="5918050" y="4332700"/>
              <a:ext cx="6200" cy="689050"/>
            </a:xfrm>
            <a:custGeom>
              <a:avLst/>
              <a:gdLst/>
              <a:ahLst/>
              <a:cxnLst/>
              <a:rect l="l" t="t" r="r" b="b"/>
              <a:pathLst>
                <a:path w="248" h="27562" extrusionOk="0">
                  <a:moveTo>
                    <a:pt x="123" y="0"/>
                  </a:moveTo>
                  <a:cubicBezTo>
                    <a:pt x="54" y="0"/>
                    <a:pt x="0" y="57"/>
                    <a:pt x="3" y="126"/>
                  </a:cubicBezTo>
                  <a:lnTo>
                    <a:pt x="3" y="27441"/>
                  </a:lnTo>
                  <a:cubicBezTo>
                    <a:pt x="3" y="27507"/>
                    <a:pt x="57" y="27561"/>
                    <a:pt x="123" y="27561"/>
                  </a:cubicBezTo>
                  <a:cubicBezTo>
                    <a:pt x="190" y="27561"/>
                    <a:pt x="245" y="27507"/>
                    <a:pt x="245" y="27441"/>
                  </a:cubicBezTo>
                  <a:lnTo>
                    <a:pt x="245" y="126"/>
                  </a:lnTo>
                  <a:cubicBezTo>
                    <a:pt x="247" y="57"/>
                    <a:pt x="192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0" name="Google Shape;13100;p62"/>
            <p:cNvSpPr/>
            <p:nvPr/>
          </p:nvSpPr>
          <p:spPr>
            <a:xfrm>
              <a:off x="5597775" y="4377500"/>
              <a:ext cx="267875" cy="652600"/>
            </a:xfrm>
            <a:custGeom>
              <a:avLst/>
              <a:gdLst/>
              <a:ahLst/>
              <a:cxnLst/>
              <a:rect l="l" t="t" r="r" b="b"/>
              <a:pathLst>
                <a:path w="10715" h="26104" extrusionOk="0">
                  <a:moveTo>
                    <a:pt x="0" y="0"/>
                  </a:moveTo>
                  <a:lnTo>
                    <a:pt x="0" y="26103"/>
                  </a:lnTo>
                  <a:lnTo>
                    <a:pt x="152" y="26103"/>
                  </a:lnTo>
                  <a:lnTo>
                    <a:pt x="152" y="163"/>
                  </a:lnTo>
                  <a:lnTo>
                    <a:pt x="10562" y="946"/>
                  </a:lnTo>
                  <a:lnTo>
                    <a:pt x="10562" y="25649"/>
                  </a:lnTo>
                  <a:lnTo>
                    <a:pt x="10714" y="25649"/>
                  </a:lnTo>
                  <a:lnTo>
                    <a:pt x="10714" y="806"/>
                  </a:lnTo>
                  <a:lnTo>
                    <a:pt x="82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1" name="Google Shape;13101;p62"/>
            <p:cNvSpPr/>
            <p:nvPr/>
          </p:nvSpPr>
          <p:spPr>
            <a:xfrm>
              <a:off x="5162400" y="4911000"/>
              <a:ext cx="369650" cy="3825"/>
            </a:xfrm>
            <a:custGeom>
              <a:avLst/>
              <a:gdLst/>
              <a:ahLst/>
              <a:cxnLst/>
              <a:rect l="l" t="t" r="r" b="b"/>
              <a:pathLst>
                <a:path w="14786" h="153" extrusionOk="0">
                  <a:moveTo>
                    <a:pt x="1" y="0"/>
                  </a:moveTo>
                  <a:lnTo>
                    <a:pt x="1" y="152"/>
                  </a:lnTo>
                  <a:lnTo>
                    <a:pt x="14786" y="152"/>
                  </a:lnTo>
                  <a:lnTo>
                    <a:pt x="147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2" name="Google Shape;13102;p62"/>
            <p:cNvSpPr/>
            <p:nvPr/>
          </p:nvSpPr>
          <p:spPr>
            <a:xfrm>
              <a:off x="5162400" y="4935175"/>
              <a:ext cx="369700" cy="8050"/>
            </a:xfrm>
            <a:custGeom>
              <a:avLst/>
              <a:gdLst/>
              <a:ahLst/>
              <a:cxnLst/>
              <a:rect l="l" t="t" r="r" b="b"/>
              <a:pathLst>
                <a:path w="14788" h="322" extrusionOk="0">
                  <a:moveTo>
                    <a:pt x="14786" y="0"/>
                  </a:moveTo>
                  <a:lnTo>
                    <a:pt x="1" y="171"/>
                  </a:lnTo>
                  <a:lnTo>
                    <a:pt x="2" y="321"/>
                  </a:lnTo>
                  <a:lnTo>
                    <a:pt x="14787" y="151"/>
                  </a:lnTo>
                  <a:lnTo>
                    <a:pt x="147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3" name="Google Shape;13103;p62"/>
            <p:cNvSpPr/>
            <p:nvPr/>
          </p:nvSpPr>
          <p:spPr>
            <a:xfrm>
              <a:off x="5162225" y="4489050"/>
              <a:ext cx="369825" cy="22475"/>
            </a:xfrm>
            <a:custGeom>
              <a:avLst/>
              <a:gdLst/>
              <a:ahLst/>
              <a:cxnLst/>
              <a:rect l="l" t="t" r="r" b="b"/>
              <a:pathLst>
                <a:path w="14793" h="899" extrusionOk="0">
                  <a:moveTo>
                    <a:pt x="8" y="0"/>
                  </a:moveTo>
                  <a:lnTo>
                    <a:pt x="1" y="152"/>
                  </a:lnTo>
                  <a:lnTo>
                    <a:pt x="14786" y="899"/>
                  </a:lnTo>
                  <a:lnTo>
                    <a:pt x="14793" y="74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4" name="Google Shape;13104;p62"/>
            <p:cNvSpPr/>
            <p:nvPr/>
          </p:nvSpPr>
          <p:spPr>
            <a:xfrm>
              <a:off x="5504175" y="4508375"/>
              <a:ext cx="3825" cy="404525"/>
            </a:xfrm>
            <a:custGeom>
              <a:avLst/>
              <a:gdLst/>
              <a:ahLst/>
              <a:cxnLst/>
              <a:rect l="l" t="t" r="r" b="b"/>
              <a:pathLst>
                <a:path w="153" h="16181" extrusionOk="0">
                  <a:moveTo>
                    <a:pt x="1" y="0"/>
                  </a:moveTo>
                  <a:lnTo>
                    <a:pt x="1" y="16180"/>
                  </a:lnTo>
                  <a:lnTo>
                    <a:pt x="153" y="1618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5" name="Google Shape;13105;p62"/>
            <p:cNvSpPr/>
            <p:nvPr/>
          </p:nvSpPr>
          <p:spPr>
            <a:xfrm>
              <a:off x="5920675" y="4526075"/>
              <a:ext cx="226800" cy="14925"/>
            </a:xfrm>
            <a:custGeom>
              <a:avLst/>
              <a:gdLst/>
              <a:ahLst/>
              <a:cxnLst/>
              <a:rect l="l" t="t" r="r" b="b"/>
              <a:pathLst>
                <a:path w="9072" h="597" extrusionOk="0">
                  <a:moveTo>
                    <a:pt x="7" y="0"/>
                  </a:moveTo>
                  <a:lnTo>
                    <a:pt x="1" y="151"/>
                  </a:lnTo>
                  <a:lnTo>
                    <a:pt x="9064" y="596"/>
                  </a:lnTo>
                  <a:lnTo>
                    <a:pt x="9071" y="44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6" name="Google Shape;13106;p62"/>
            <p:cNvSpPr/>
            <p:nvPr/>
          </p:nvSpPr>
          <p:spPr>
            <a:xfrm>
              <a:off x="5921125" y="4898575"/>
              <a:ext cx="226600" cy="3825"/>
            </a:xfrm>
            <a:custGeom>
              <a:avLst/>
              <a:gdLst/>
              <a:ahLst/>
              <a:cxnLst/>
              <a:rect l="l" t="t" r="r" b="b"/>
              <a:pathLst>
                <a:path w="9064" h="153" extrusionOk="0">
                  <a:moveTo>
                    <a:pt x="0" y="0"/>
                  </a:moveTo>
                  <a:lnTo>
                    <a:pt x="0" y="152"/>
                  </a:lnTo>
                  <a:lnTo>
                    <a:pt x="9064" y="152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7" name="Google Shape;13107;p62"/>
            <p:cNvSpPr/>
            <p:nvPr/>
          </p:nvSpPr>
          <p:spPr>
            <a:xfrm>
              <a:off x="5921125" y="4914500"/>
              <a:ext cx="226650" cy="6200"/>
            </a:xfrm>
            <a:custGeom>
              <a:avLst/>
              <a:gdLst/>
              <a:ahLst/>
              <a:cxnLst/>
              <a:rect l="l" t="t" r="r" b="b"/>
              <a:pathLst>
                <a:path w="9066" h="248" extrusionOk="0">
                  <a:moveTo>
                    <a:pt x="9064" y="0"/>
                  </a:moveTo>
                  <a:lnTo>
                    <a:pt x="0" y="95"/>
                  </a:lnTo>
                  <a:lnTo>
                    <a:pt x="1" y="247"/>
                  </a:lnTo>
                  <a:lnTo>
                    <a:pt x="9065" y="152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8" name="Google Shape;13108;p62"/>
            <p:cNvSpPr/>
            <p:nvPr/>
          </p:nvSpPr>
          <p:spPr>
            <a:xfrm>
              <a:off x="6122775" y="4538250"/>
              <a:ext cx="3800" cy="358275"/>
            </a:xfrm>
            <a:custGeom>
              <a:avLst/>
              <a:gdLst/>
              <a:ahLst/>
              <a:cxnLst/>
              <a:rect l="l" t="t" r="r" b="b"/>
              <a:pathLst>
                <a:path w="152" h="14331" extrusionOk="0">
                  <a:moveTo>
                    <a:pt x="0" y="1"/>
                  </a:moveTo>
                  <a:lnTo>
                    <a:pt x="0" y="14330"/>
                  </a:lnTo>
                  <a:lnTo>
                    <a:pt x="151" y="1433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9" name="Google Shape;13109;p62"/>
            <p:cNvSpPr/>
            <p:nvPr/>
          </p:nvSpPr>
          <p:spPr>
            <a:xfrm>
              <a:off x="1494200" y="2166800"/>
              <a:ext cx="6200" cy="324325"/>
            </a:xfrm>
            <a:custGeom>
              <a:avLst/>
              <a:gdLst/>
              <a:ahLst/>
              <a:cxnLst/>
              <a:rect l="l" t="t" r="r" b="b"/>
              <a:pathLst>
                <a:path w="248" h="12973" extrusionOk="0">
                  <a:moveTo>
                    <a:pt x="125" y="0"/>
                  </a:moveTo>
                  <a:cubicBezTo>
                    <a:pt x="56" y="0"/>
                    <a:pt x="1" y="57"/>
                    <a:pt x="3" y="126"/>
                  </a:cubicBezTo>
                  <a:lnTo>
                    <a:pt x="3" y="12852"/>
                  </a:lnTo>
                  <a:cubicBezTo>
                    <a:pt x="3" y="12918"/>
                    <a:pt x="57" y="12972"/>
                    <a:pt x="125" y="12972"/>
                  </a:cubicBezTo>
                  <a:cubicBezTo>
                    <a:pt x="191" y="12972"/>
                    <a:pt x="245" y="12918"/>
                    <a:pt x="245" y="12852"/>
                  </a:cubicBezTo>
                  <a:lnTo>
                    <a:pt x="245" y="126"/>
                  </a:lnTo>
                  <a:cubicBezTo>
                    <a:pt x="248" y="57"/>
                    <a:pt x="192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0" name="Google Shape;13110;p62"/>
            <p:cNvSpPr/>
            <p:nvPr/>
          </p:nvSpPr>
          <p:spPr>
            <a:xfrm>
              <a:off x="1494200" y="2627450"/>
              <a:ext cx="6200" cy="324375"/>
            </a:xfrm>
            <a:custGeom>
              <a:avLst/>
              <a:gdLst/>
              <a:ahLst/>
              <a:cxnLst/>
              <a:rect l="l" t="t" r="r" b="b"/>
              <a:pathLst>
                <a:path w="248" h="12975" extrusionOk="0">
                  <a:moveTo>
                    <a:pt x="125" y="1"/>
                  </a:moveTo>
                  <a:cubicBezTo>
                    <a:pt x="56" y="1"/>
                    <a:pt x="1" y="57"/>
                    <a:pt x="3" y="126"/>
                  </a:cubicBezTo>
                  <a:lnTo>
                    <a:pt x="3" y="12853"/>
                  </a:lnTo>
                  <a:cubicBezTo>
                    <a:pt x="3" y="12920"/>
                    <a:pt x="57" y="12974"/>
                    <a:pt x="125" y="12974"/>
                  </a:cubicBezTo>
                  <a:cubicBezTo>
                    <a:pt x="191" y="12974"/>
                    <a:pt x="245" y="12920"/>
                    <a:pt x="245" y="12853"/>
                  </a:cubicBezTo>
                  <a:lnTo>
                    <a:pt x="245" y="126"/>
                  </a:lnTo>
                  <a:cubicBezTo>
                    <a:pt x="248" y="57"/>
                    <a:pt x="192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1" name="Google Shape;13111;p62"/>
            <p:cNvSpPr/>
            <p:nvPr/>
          </p:nvSpPr>
          <p:spPr>
            <a:xfrm>
              <a:off x="1494200" y="3127300"/>
              <a:ext cx="6200" cy="324350"/>
            </a:xfrm>
            <a:custGeom>
              <a:avLst/>
              <a:gdLst/>
              <a:ahLst/>
              <a:cxnLst/>
              <a:rect l="l" t="t" r="r" b="b"/>
              <a:pathLst>
                <a:path w="248" h="12974" extrusionOk="0">
                  <a:moveTo>
                    <a:pt x="125" y="0"/>
                  </a:moveTo>
                  <a:cubicBezTo>
                    <a:pt x="56" y="0"/>
                    <a:pt x="1" y="57"/>
                    <a:pt x="3" y="126"/>
                  </a:cubicBezTo>
                  <a:lnTo>
                    <a:pt x="3" y="12852"/>
                  </a:lnTo>
                  <a:cubicBezTo>
                    <a:pt x="3" y="12920"/>
                    <a:pt x="57" y="12974"/>
                    <a:pt x="125" y="12974"/>
                  </a:cubicBezTo>
                  <a:cubicBezTo>
                    <a:pt x="191" y="12974"/>
                    <a:pt x="245" y="12920"/>
                    <a:pt x="245" y="12852"/>
                  </a:cubicBezTo>
                  <a:lnTo>
                    <a:pt x="245" y="126"/>
                  </a:lnTo>
                  <a:cubicBezTo>
                    <a:pt x="248" y="57"/>
                    <a:pt x="192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2" name="Google Shape;13112;p62"/>
            <p:cNvSpPr/>
            <p:nvPr/>
          </p:nvSpPr>
          <p:spPr>
            <a:xfrm>
              <a:off x="1494200" y="3590600"/>
              <a:ext cx="6200" cy="324325"/>
            </a:xfrm>
            <a:custGeom>
              <a:avLst/>
              <a:gdLst/>
              <a:ahLst/>
              <a:cxnLst/>
              <a:rect l="l" t="t" r="r" b="b"/>
              <a:pathLst>
                <a:path w="248" h="12973" extrusionOk="0">
                  <a:moveTo>
                    <a:pt x="125" y="1"/>
                  </a:moveTo>
                  <a:cubicBezTo>
                    <a:pt x="56" y="1"/>
                    <a:pt x="1" y="57"/>
                    <a:pt x="3" y="125"/>
                  </a:cubicBezTo>
                  <a:lnTo>
                    <a:pt x="3" y="12853"/>
                  </a:lnTo>
                  <a:cubicBezTo>
                    <a:pt x="3" y="12919"/>
                    <a:pt x="57" y="12973"/>
                    <a:pt x="125" y="12973"/>
                  </a:cubicBezTo>
                  <a:cubicBezTo>
                    <a:pt x="191" y="12973"/>
                    <a:pt x="245" y="12919"/>
                    <a:pt x="245" y="12853"/>
                  </a:cubicBezTo>
                  <a:lnTo>
                    <a:pt x="245" y="125"/>
                  </a:lnTo>
                  <a:cubicBezTo>
                    <a:pt x="248" y="57"/>
                    <a:pt x="192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3" name="Google Shape;13113;p62"/>
            <p:cNvSpPr/>
            <p:nvPr/>
          </p:nvSpPr>
          <p:spPr>
            <a:xfrm>
              <a:off x="5829025" y="4396825"/>
              <a:ext cx="3825" cy="625100"/>
            </a:xfrm>
            <a:custGeom>
              <a:avLst/>
              <a:gdLst/>
              <a:ahLst/>
              <a:cxnLst/>
              <a:rect l="l" t="t" r="r" b="b"/>
              <a:pathLst>
                <a:path w="153" h="25004" extrusionOk="0">
                  <a:moveTo>
                    <a:pt x="0" y="0"/>
                  </a:moveTo>
                  <a:lnTo>
                    <a:pt x="0" y="25004"/>
                  </a:lnTo>
                  <a:lnTo>
                    <a:pt x="152" y="25004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4" name="Google Shape;13114;p62"/>
            <p:cNvSpPr/>
            <p:nvPr/>
          </p:nvSpPr>
          <p:spPr>
            <a:xfrm>
              <a:off x="3287175" y="4281575"/>
              <a:ext cx="601975" cy="138850"/>
            </a:xfrm>
            <a:custGeom>
              <a:avLst/>
              <a:gdLst/>
              <a:ahLst/>
              <a:cxnLst/>
              <a:rect l="l" t="t" r="r" b="b"/>
              <a:pathLst>
                <a:path w="24079" h="5554" extrusionOk="0">
                  <a:moveTo>
                    <a:pt x="446" y="157"/>
                  </a:moveTo>
                  <a:lnTo>
                    <a:pt x="23926" y="1160"/>
                  </a:lnTo>
                  <a:lnTo>
                    <a:pt x="23926" y="5400"/>
                  </a:lnTo>
                  <a:lnTo>
                    <a:pt x="161" y="4996"/>
                  </a:lnTo>
                  <a:lnTo>
                    <a:pt x="446" y="157"/>
                  </a:lnTo>
                  <a:close/>
                  <a:moveTo>
                    <a:pt x="305" y="0"/>
                  </a:moveTo>
                  <a:lnTo>
                    <a:pt x="1" y="5144"/>
                  </a:lnTo>
                  <a:lnTo>
                    <a:pt x="24000" y="5552"/>
                  </a:lnTo>
                  <a:lnTo>
                    <a:pt x="24078" y="5553"/>
                  </a:lnTo>
                  <a:lnTo>
                    <a:pt x="24078" y="101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5" name="Google Shape;13115;p62"/>
            <p:cNvSpPr/>
            <p:nvPr/>
          </p:nvSpPr>
          <p:spPr>
            <a:xfrm>
              <a:off x="2622600" y="4281525"/>
              <a:ext cx="345575" cy="139750"/>
            </a:xfrm>
            <a:custGeom>
              <a:avLst/>
              <a:gdLst/>
              <a:ahLst/>
              <a:cxnLst/>
              <a:rect l="l" t="t" r="r" b="b"/>
              <a:pathLst>
                <a:path w="13823" h="5590" extrusionOk="0">
                  <a:moveTo>
                    <a:pt x="13672" y="162"/>
                  </a:moveTo>
                  <a:lnTo>
                    <a:pt x="13672" y="4999"/>
                  </a:lnTo>
                  <a:cubicBezTo>
                    <a:pt x="9155" y="5195"/>
                    <a:pt x="2717" y="5442"/>
                    <a:pt x="749" y="5442"/>
                  </a:cubicBezTo>
                  <a:cubicBezTo>
                    <a:pt x="501" y="5442"/>
                    <a:pt x="324" y="5438"/>
                    <a:pt x="231" y="5430"/>
                  </a:cubicBezTo>
                  <a:cubicBezTo>
                    <a:pt x="290" y="5185"/>
                    <a:pt x="276" y="4531"/>
                    <a:pt x="218" y="3095"/>
                  </a:cubicBezTo>
                  <a:cubicBezTo>
                    <a:pt x="186" y="2337"/>
                    <a:pt x="150" y="1482"/>
                    <a:pt x="187" y="1333"/>
                  </a:cubicBezTo>
                  <a:cubicBezTo>
                    <a:pt x="688" y="1177"/>
                    <a:pt x="8453" y="553"/>
                    <a:pt x="13672" y="162"/>
                  </a:cubicBezTo>
                  <a:close/>
                  <a:moveTo>
                    <a:pt x="13823" y="1"/>
                  </a:moveTo>
                  <a:lnTo>
                    <a:pt x="13742" y="6"/>
                  </a:lnTo>
                  <a:cubicBezTo>
                    <a:pt x="8690" y="384"/>
                    <a:pt x="196" y="1046"/>
                    <a:pt x="67" y="1235"/>
                  </a:cubicBezTo>
                  <a:cubicBezTo>
                    <a:pt x="1" y="1331"/>
                    <a:pt x="14" y="1824"/>
                    <a:pt x="67" y="3102"/>
                  </a:cubicBezTo>
                  <a:cubicBezTo>
                    <a:pt x="104" y="4027"/>
                    <a:pt x="157" y="5295"/>
                    <a:pt x="77" y="5426"/>
                  </a:cubicBezTo>
                  <a:lnTo>
                    <a:pt x="39" y="5467"/>
                  </a:lnTo>
                  <a:lnTo>
                    <a:pt x="60" y="5514"/>
                  </a:lnTo>
                  <a:cubicBezTo>
                    <a:pt x="76" y="5553"/>
                    <a:pt x="93" y="5590"/>
                    <a:pt x="897" y="5590"/>
                  </a:cubicBezTo>
                  <a:cubicBezTo>
                    <a:pt x="1742" y="5590"/>
                    <a:pt x="3461" y="5548"/>
                    <a:pt x="6969" y="5419"/>
                  </a:cubicBezTo>
                  <a:cubicBezTo>
                    <a:pt x="10327" y="5296"/>
                    <a:pt x="13717" y="5150"/>
                    <a:pt x="13750" y="5148"/>
                  </a:cubicBezTo>
                  <a:lnTo>
                    <a:pt x="13823" y="5145"/>
                  </a:lnTo>
                  <a:lnTo>
                    <a:pt x="138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6" name="Google Shape;13116;p62"/>
            <p:cNvSpPr/>
            <p:nvPr/>
          </p:nvSpPr>
          <p:spPr>
            <a:xfrm>
              <a:off x="2118150" y="4299175"/>
              <a:ext cx="283725" cy="161075"/>
            </a:xfrm>
            <a:custGeom>
              <a:avLst/>
              <a:gdLst/>
              <a:ahLst/>
              <a:cxnLst/>
              <a:rect l="l" t="t" r="r" b="b"/>
              <a:pathLst>
                <a:path w="11349" h="6443" extrusionOk="0">
                  <a:moveTo>
                    <a:pt x="11198" y="172"/>
                  </a:moveTo>
                  <a:lnTo>
                    <a:pt x="11198" y="5655"/>
                  </a:lnTo>
                  <a:lnTo>
                    <a:pt x="151" y="6283"/>
                  </a:lnTo>
                  <a:lnTo>
                    <a:pt x="151" y="1721"/>
                  </a:lnTo>
                  <a:lnTo>
                    <a:pt x="11198" y="172"/>
                  </a:lnTo>
                  <a:close/>
                  <a:moveTo>
                    <a:pt x="11349" y="0"/>
                  </a:moveTo>
                  <a:lnTo>
                    <a:pt x="65" y="1581"/>
                  </a:lnTo>
                  <a:lnTo>
                    <a:pt x="0" y="1590"/>
                  </a:lnTo>
                  <a:lnTo>
                    <a:pt x="0" y="6443"/>
                  </a:lnTo>
                  <a:lnTo>
                    <a:pt x="11279" y="5803"/>
                  </a:lnTo>
                  <a:lnTo>
                    <a:pt x="11349" y="5799"/>
                  </a:lnTo>
                  <a:lnTo>
                    <a:pt x="113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7" name="Google Shape;13117;p62"/>
            <p:cNvSpPr/>
            <p:nvPr/>
          </p:nvSpPr>
          <p:spPr>
            <a:xfrm>
              <a:off x="1677125" y="4349025"/>
              <a:ext cx="257100" cy="120525"/>
            </a:xfrm>
            <a:custGeom>
              <a:avLst/>
              <a:gdLst/>
              <a:ahLst/>
              <a:cxnLst/>
              <a:rect l="l" t="t" r="r" b="b"/>
              <a:pathLst>
                <a:path w="10284" h="4821" extrusionOk="0">
                  <a:moveTo>
                    <a:pt x="10134" y="160"/>
                  </a:moveTo>
                  <a:lnTo>
                    <a:pt x="10134" y="4297"/>
                  </a:lnTo>
                  <a:lnTo>
                    <a:pt x="333" y="4664"/>
                  </a:lnTo>
                  <a:lnTo>
                    <a:pt x="158" y="751"/>
                  </a:lnTo>
                  <a:lnTo>
                    <a:pt x="10134" y="160"/>
                  </a:lnTo>
                  <a:close/>
                  <a:moveTo>
                    <a:pt x="10283" y="0"/>
                  </a:moveTo>
                  <a:lnTo>
                    <a:pt x="1" y="609"/>
                  </a:lnTo>
                  <a:lnTo>
                    <a:pt x="185" y="4745"/>
                  </a:lnTo>
                  <a:lnTo>
                    <a:pt x="189" y="4820"/>
                  </a:lnTo>
                  <a:lnTo>
                    <a:pt x="10212" y="4445"/>
                  </a:lnTo>
                  <a:lnTo>
                    <a:pt x="10283" y="4442"/>
                  </a:lnTo>
                  <a:lnTo>
                    <a:pt x="10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8" name="Google Shape;13118;p62"/>
            <p:cNvSpPr/>
            <p:nvPr/>
          </p:nvSpPr>
          <p:spPr>
            <a:xfrm>
              <a:off x="1338100" y="4377700"/>
              <a:ext cx="194675" cy="121250"/>
            </a:xfrm>
            <a:custGeom>
              <a:avLst/>
              <a:gdLst/>
              <a:ahLst/>
              <a:cxnLst/>
              <a:rect l="l" t="t" r="r" b="b"/>
              <a:pathLst>
                <a:path w="7787" h="4850" extrusionOk="0">
                  <a:moveTo>
                    <a:pt x="7636" y="169"/>
                  </a:moveTo>
                  <a:lnTo>
                    <a:pt x="7636" y="4446"/>
                  </a:lnTo>
                  <a:lnTo>
                    <a:pt x="299" y="4693"/>
                  </a:lnTo>
                  <a:lnTo>
                    <a:pt x="156" y="937"/>
                  </a:lnTo>
                  <a:lnTo>
                    <a:pt x="7636" y="169"/>
                  </a:lnTo>
                  <a:close/>
                  <a:moveTo>
                    <a:pt x="7787" y="0"/>
                  </a:moveTo>
                  <a:lnTo>
                    <a:pt x="72" y="793"/>
                  </a:lnTo>
                  <a:lnTo>
                    <a:pt x="0" y="801"/>
                  </a:lnTo>
                  <a:lnTo>
                    <a:pt x="155" y="4849"/>
                  </a:lnTo>
                  <a:lnTo>
                    <a:pt x="7787" y="4591"/>
                  </a:lnTo>
                  <a:lnTo>
                    <a:pt x="77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9" name="Google Shape;13119;p62"/>
            <p:cNvSpPr/>
            <p:nvPr/>
          </p:nvSpPr>
          <p:spPr>
            <a:xfrm>
              <a:off x="4109675" y="4327350"/>
              <a:ext cx="458550" cy="115400"/>
            </a:xfrm>
            <a:custGeom>
              <a:avLst/>
              <a:gdLst/>
              <a:ahLst/>
              <a:cxnLst/>
              <a:rect l="l" t="t" r="r" b="b"/>
              <a:pathLst>
                <a:path w="18342" h="4616" extrusionOk="0">
                  <a:moveTo>
                    <a:pt x="151" y="164"/>
                  </a:moveTo>
                  <a:lnTo>
                    <a:pt x="18189" y="1616"/>
                  </a:lnTo>
                  <a:lnTo>
                    <a:pt x="18189" y="4458"/>
                  </a:lnTo>
                  <a:lnTo>
                    <a:pt x="151" y="3611"/>
                  </a:lnTo>
                  <a:lnTo>
                    <a:pt x="151" y="164"/>
                  </a:lnTo>
                  <a:close/>
                  <a:moveTo>
                    <a:pt x="0" y="0"/>
                  </a:moveTo>
                  <a:lnTo>
                    <a:pt x="0" y="3755"/>
                  </a:lnTo>
                  <a:lnTo>
                    <a:pt x="18261" y="4613"/>
                  </a:lnTo>
                  <a:lnTo>
                    <a:pt x="18340" y="4616"/>
                  </a:lnTo>
                  <a:lnTo>
                    <a:pt x="18341" y="1478"/>
                  </a:lnTo>
                  <a:lnTo>
                    <a:pt x="8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0" name="Google Shape;13120;p62"/>
            <p:cNvSpPr/>
            <p:nvPr/>
          </p:nvSpPr>
          <p:spPr>
            <a:xfrm>
              <a:off x="4749150" y="4377525"/>
              <a:ext cx="299650" cy="82725"/>
            </a:xfrm>
            <a:custGeom>
              <a:avLst/>
              <a:gdLst/>
              <a:ahLst/>
              <a:cxnLst/>
              <a:rect l="l" t="t" r="r" b="b"/>
              <a:pathLst>
                <a:path w="11986" h="3309" extrusionOk="0">
                  <a:moveTo>
                    <a:pt x="151" y="160"/>
                  </a:moveTo>
                  <a:lnTo>
                    <a:pt x="11835" y="843"/>
                  </a:lnTo>
                  <a:lnTo>
                    <a:pt x="11835" y="3150"/>
                  </a:lnTo>
                  <a:lnTo>
                    <a:pt x="151" y="2543"/>
                  </a:lnTo>
                  <a:lnTo>
                    <a:pt x="151" y="160"/>
                  </a:lnTo>
                  <a:close/>
                  <a:moveTo>
                    <a:pt x="0" y="0"/>
                  </a:moveTo>
                  <a:lnTo>
                    <a:pt x="0" y="2687"/>
                  </a:lnTo>
                  <a:lnTo>
                    <a:pt x="11906" y="3305"/>
                  </a:lnTo>
                  <a:lnTo>
                    <a:pt x="11985" y="3309"/>
                  </a:lnTo>
                  <a:lnTo>
                    <a:pt x="11985" y="702"/>
                  </a:lnTo>
                  <a:lnTo>
                    <a:pt x="8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1" name="Google Shape;13121;p62"/>
            <p:cNvSpPr/>
            <p:nvPr/>
          </p:nvSpPr>
          <p:spPr>
            <a:xfrm>
              <a:off x="5192950" y="4406250"/>
              <a:ext cx="301250" cy="77375"/>
            </a:xfrm>
            <a:custGeom>
              <a:avLst/>
              <a:gdLst/>
              <a:ahLst/>
              <a:cxnLst/>
              <a:rect l="l" t="t" r="r" b="b"/>
              <a:pathLst>
                <a:path w="12050" h="3095" extrusionOk="0">
                  <a:moveTo>
                    <a:pt x="151" y="165"/>
                  </a:moveTo>
                  <a:lnTo>
                    <a:pt x="11899" y="1069"/>
                  </a:lnTo>
                  <a:lnTo>
                    <a:pt x="11899" y="2933"/>
                  </a:lnTo>
                  <a:lnTo>
                    <a:pt x="151" y="2243"/>
                  </a:lnTo>
                  <a:lnTo>
                    <a:pt x="151" y="165"/>
                  </a:lnTo>
                  <a:close/>
                  <a:moveTo>
                    <a:pt x="1" y="1"/>
                  </a:moveTo>
                  <a:lnTo>
                    <a:pt x="1" y="2386"/>
                  </a:lnTo>
                  <a:lnTo>
                    <a:pt x="11970" y="3089"/>
                  </a:lnTo>
                  <a:lnTo>
                    <a:pt x="12050" y="3094"/>
                  </a:lnTo>
                  <a:lnTo>
                    <a:pt x="12050" y="9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2" name="Google Shape;13122;p62"/>
            <p:cNvSpPr/>
            <p:nvPr/>
          </p:nvSpPr>
          <p:spPr>
            <a:xfrm>
              <a:off x="5945325" y="4470875"/>
              <a:ext cx="174050" cy="49875"/>
            </a:xfrm>
            <a:custGeom>
              <a:avLst/>
              <a:gdLst/>
              <a:ahLst/>
              <a:cxnLst/>
              <a:rect l="l" t="t" r="r" b="b"/>
              <a:pathLst>
                <a:path w="6962" h="1995" extrusionOk="0">
                  <a:moveTo>
                    <a:pt x="152" y="159"/>
                  </a:moveTo>
                  <a:lnTo>
                    <a:pt x="6809" y="501"/>
                  </a:lnTo>
                  <a:lnTo>
                    <a:pt x="6809" y="1834"/>
                  </a:lnTo>
                  <a:lnTo>
                    <a:pt x="152" y="1430"/>
                  </a:lnTo>
                  <a:lnTo>
                    <a:pt x="152" y="159"/>
                  </a:lnTo>
                  <a:close/>
                  <a:moveTo>
                    <a:pt x="1" y="0"/>
                  </a:moveTo>
                  <a:lnTo>
                    <a:pt x="1" y="1571"/>
                  </a:lnTo>
                  <a:lnTo>
                    <a:pt x="6880" y="1990"/>
                  </a:lnTo>
                  <a:lnTo>
                    <a:pt x="6961" y="1994"/>
                  </a:lnTo>
                  <a:lnTo>
                    <a:pt x="6961" y="357"/>
                  </a:lnTo>
                  <a:lnTo>
                    <a:pt x="8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3" name="Google Shape;13123;p62"/>
            <p:cNvSpPr/>
            <p:nvPr/>
          </p:nvSpPr>
          <p:spPr>
            <a:xfrm>
              <a:off x="5183850" y="1899650"/>
              <a:ext cx="132075" cy="285650"/>
            </a:xfrm>
            <a:custGeom>
              <a:avLst/>
              <a:gdLst/>
              <a:ahLst/>
              <a:cxnLst/>
              <a:rect l="l" t="t" r="r" b="b"/>
              <a:pathLst>
                <a:path w="5283" h="11426" extrusionOk="0">
                  <a:moveTo>
                    <a:pt x="0" y="1"/>
                  </a:moveTo>
                  <a:lnTo>
                    <a:pt x="0" y="7944"/>
                  </a:lnTo>
                  <a:cubicBezTo>
                    <a:pt x="3" y="8009"/>
                    <a:pt x="57" y="8061"/>
                    <a:pt x="122" y="8061"/>
                  </a:cubicBezTo>
                  <a:cubicBezTo>
                    <a:pt x="186" y="8061"/>
                    <a:pt x="241" y="8009"/>
                    <a:pt x="242" y="7944"/>
                  </a:cubicBezTo>
                  <a:lnTo>
                    <a:pt x="242" y="562"/>
                  </a:lnTo>
                  <a:lnTo>
                    <a:pt x="5041" y="5110"/>
                  </a:lnTo>
                  <a:lnTo>
                    <a:pt x="5041" y="11304"/>
                  </a:lnTo>
                  <a:cubicBezTo>
                    <a:pt x="5041" y="11372"/>
                    <a:pt x="5095" y="11426"/>
                    <a:pt x="5162" y="11426"/>
                  </a:cubicBezTo>
                  <a:cubicBezTo>
                    <a:pt x="5228" y="11426"/>
                    <a:pt x="5283" y="11372"/>
                    <a:pt x="5283" y="11304"/>
                  </a:cubicBezTo>
                  <a:lnTo>
                    <a:pt x="5283" y="50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4" name="Google Shape;13124;p62"/>
            <p:cNvSpPr/>
            <p:nvPr/>
          </p:nvSpPr>
          <p:spPr>
            <a:xfrm>
              <a:off x="5055475" y="1903650"/>
              <a:ext cx="134825" cy="104900"/>
            </a:xfrm>
            <a:custGeom>
              <a:avLst/>
              <a:gdLst/>
              <a:ahLst/>
              <a:cxnLst/>
              <a:rect l="l" t="t" r="r" b="b"/>
              <a:pathLst>
                <a:path w="5393" h="4196" extrusionOk="0">
                  <a:moveTo>
                    <a:pt x="5256" y="1"/>
                  </a:moveTo>
                  <a:cubicBezTo>
                    <a:pt x="5231" y="1"/>
                    <a:pt x="5205" y="9"/>
                    <a:pt x="5184" y="26"/>
                  </a:cubicBezTo>
                  <a:lnTo>
                    <a:pt x="92" y="3979"/>
                  </a:lnTo>
                  <a:cubicBezTo>
                    <a:pt x="1" y="4050"/>
                    <a:pt x="51" y="4196"/>
                    <a:pt x="166" y="4196"/>
                  </a:cubicBezTo>
                  <a:cubicBezTo>
                    <a:pt x="192" y="4196"/>
                    <a:pt x="219" y="4186"/>
                    <a:pt x="240" y="4171"/>
                  </a:cubicBezTo>
                  <a:lnTo>
                    <a:pt x="5331" y="217"/>
                  </a:lnTo>
                  <a:cubicBezTo>
                    <a:pt x="5384" y="176"/>
                    <a:pt x="5393" y="101"/>
                    <a:pt x="5353" y="48"/>
                  </a:cubicBezTo>
                  <a:cubicBezTo>
                    <a:pt x="5329" y="17"/>
                    <a:pt x="5293" y="1"/>
                    <a:pt x="5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5" name="Google Shape;13125;p62"/>
            <p:cNvSpPr/>
            <p:nvPr/>
          </p:nvSpPr>
          <p:spPr>
            <a:xfrm>
              <a:off x="1472325" y="2112625"/>
              <a:ext cx="118050" cy="390475"/>
            </a:xfrm>
            <a:custGeom>
              <a:avLst/>
              <a:gdLst/>
              <a:ahLst/>
              <a:cxnLst/>
              <a:rect l="l" t="t" r="r" b="b"/>
              <a:pathLst>
                <a:path w="4722" h="15619" extrusionOk="0">
                  <a:moveTo>
                    <a:pt x="4611" y="0"/>
                  </a:moveTo>
                  <a:cubicBezTo>
                    <a:pt x="4598" y="0"/>
                    <a:pt x="4584" y="4"/>
                    <a:pt x="4570" y="12"/>
                  </a:cubicBezTo>
                  <a:lnTo>
                    <a:pt x="1" y="2817"/>
                  </a:lnTo>
                  <a:lnTo>
                    <a:pt x="1" y="15619"/>
                  </a:lnTo>
                  <a:lnTo>
                    <a:pt x="4643" y="13405"/>
                  </a:lnTo>
                  <a:cubicBezTo>
                    <a:pt x="4720" y="13367"/>
                    <a:pt x="4682" y="13260"/>
                    <a:pt x="4612" y="13260"/>
                  </a:cubicBezTo>
                  <a:cubicBezTo>
                    <a:pt x="4601" y="13260"/>
                    <a:pt x="4589" y="13263"/>
                    <a:pt x="4577" y="13268"/>
                  </a:cubicBezTo>
                  <a:lnTo>
                    <a:pt x="150" y="15380"/>
                  </a:lnTo>
                  <a:lnTo>
                    <a:pt x="150" y="2902"/>
                  </a:lnTo>
                  <a:lnTo>
                    <a:pt x="4649" y="140"/>
                  </a:lnTo>
                  <a:cubicBezTo>
                    <a:pt x="4721" y="97"/>
                    <a:pt x="4677" y="0"/>
                    <a:pt x="4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6" name="Google Shape;13126;p62"/>
            <p:cNvSpPr/>
            <p:nvPr/>
          </p:nvSpPr>
          <p:spPr>
            <a:xfrm>
              <a:off x="1275075" y="2215975"/>
              <a:ext cx="130000" cy="377225"/>
            </a:xfrm>
            <a:custGeom>
              <a:avLst/>
              <a:gdLst/>
              <a:ahLst/>
              <a:cxnLst/>
              <a:rect l="l" t="t" r="r" b="b"/>
              <a:pathLst>
                <a:path w="5200" h="15089" extrusionOk="0">
                  <a:moveTo>
                    <a:pt x="5048" y="249"/>
                  </a:moveTo>
                  <a:lnTo>
                    <a:pt x="5048" y="12633"/>
                  </a:lnTo>
                  <a:lnTo>
                    <a:pt x="151" y="14854"/>
                  </a:lnTo>
                  <a:lnTo>
                    <a:pt x="151" y="2800"/>
                  </a:lnTo>
                  <a:lnTo>
                    <a:pt x="5048" y="249"/>
                  </a:lnTo>
                  <a:close/>
                  <a:moveTo>
                    <a:pt x="5200" y="0"/>
                  </a:moveTo>
                  <a:lnTo>
                    <a:pt x="41" y="2688"/>
                  </a:lnTo>
                  <a:lnTo>
                    <a:pt x="0" y="2709"/>
                  </a:lnTo>
                  <a:lnTo>
                    <a:pt x="0" y="15088"/>
                  </a:lnTo>
                  <a:lnTo>
                    <a:pt x="5155" y="12749"/>
                  </a:lnTo>
                  <a:lnTo>
                    <a:pt x="5200" y="12730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7" name="Google Shape;13127;p62"/>
            <p:cNvSpPr/>
            <p:nvPr/>
          </p:nvSpPr>
          <p:spPr>
            <a:xfrm>
              <a:off x="1297375" y="2271325"/>
              <a:ext cx="3775" cy="311450"/>
            </a:xfrm>
            <a:custGeom>
              <a:avLst/>
              <a:gdLst/>
              <a:ahLst/>
              <a:cxnLst/>
              <a:rect l="l" t="t" r="r" b="b"/>
              <a:pathLst>
                <a:path w="151" h="12458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2383"/>
                  </a:lnTo>
                  <a:cubicBezTo>
                    <a:pt x="0" y="12425"/>
                    <a:pt x="35" y="12458"/>
                    <a:pt x="75" y="12458"/>
                  </a:cubicBezTo>
                  <a:cubicBezTo>
                    <a:pt x="116" y="12458"/>
                    <a:pt x="151" y="12425"/>
                    <a:pt x="151" y="12383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8" name="Google Shape;13128;p62"/>
            <p:cNvSpPr/>
            <p:nvPr/>
          </p:nvSpPr>
          <p:spPr>
            <a:xfrm>
              <a:off x="1866800" y="1879475"/>
              <a:ext cx="119900" cy="421700"/>
            </a:xfrm>
            <a:custGeom>
              <a:avLst/>
              <a:gdLst/>
              <a:ahLst/>
              <a:cxnLst/>
              <a:rect l="l" t="t" r="r" b="b"/>
              <a:pathLst>
                <a:path w="4796" h="16868" extrusionOk="0">
                  <a:moveTo>
                    <a:pt x="4683" y="0"/>
                  </a:moveTo>
                  <a:cubicBezTo>
                    <a:pt x="4670" y="0"/>
                    <a:pt x="4656" y="4"/>
                    <a:pt x="4644" y="11"/>
                  </a:cubicBezTo>
                  <a:lnTo>
                    <a:pt x="36" y="2938"/>
                  </a:lnTo>
                  <a:lnTo>
                    <a:pt x="1" y="2960"/>
                  </a:lnTo>
                  <a:lnTo>
                    <a:pt x="1" y="16868"/>
                  </a:lnTo>
                  <a:lnTo>
                    <a:pt x="4719" y="14458"/>
                  </a:lnTo>
                  <a:cubicBezTo>
                    <a:pt x="4795" y="14418"/>
                    <a:pt x="4755" y="14314"/>
                    <a:pt x="4686" y="14314"/>
                  </a:cubicBezTo>
                  <a:cubicBezTo>
                    <a:pt x="4675" y="14314"/>
                    <a:pt x="4663" y="14317"/>
                    <a:pt x="4650" y="14323"/>
                  </a:cubicBezTo>
                  <a:lnTo>
                    <a:pt x="151" y="16622"/>
                  </a:lnTo>
                  <a:lnTo>
                    <a:pt x="151" y="3043"/>
                  </a:lnTo>
                  <a:lnTo>
                    <a:pt x="4724" y="138"/>
                  </a:lnTo>
                  <a:cubicBezTo>
                    <a:pt x="4760" y="115"/>
                    <a:pt x="4770" y="69"/>
                    <a:pt x="4748" y="35"/>
                  </a:cubicBezTo>
                  <a:cubicBezTo>
                    <a:pt x="4733" y="12"/>
                    <a:pt x="4709" y="0"/>
                    <a:pt x="46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9" name="Google Shape;13129;p62"/>
            <p:cNvSpPr/>
            <p:nvPr/>
          </p:nvSpPr>
          <p:spPr>
            <a:xfrm>
              <a:off x="1720475" y="1965425"/>
              <a:ext cx="123075" cy="401800"/>
            </a:xfrm>
            <a:custGeom>
              <a:avLst/>
              <a:gdLst/>
              <a:ahLst/>
              <a:cxnLst/>
              <a:rect l="l" t="t" r="r" b="b"/>
              <a:pathLst>
                <a:path w="4923" h="16072" extrusionOk="0">
                  <a:moveTo>
                    <a:pt x="4773" y="271"/>
                  </a:moveTo>
                  <a:lnTo>
                    <a:pt x="4773" y="13768"/>
                  </a:lnTo>
                  <a:lnTo>
                    <a:pt x="151" y="15839"/>
                  </a:lnTo>
                  <a:lnTo>
                    <a:pt x="151" y="3105"/>
                  </a:lnTo>
                  <a:lnTo>
                    <a:pt x="4773" y="271"/>
                  </a:lnTo>
                  <a:close/>
                  <a:moveTo>
                    <a:pt x="4922" y="0"/>
                  </a:moveTo>
                  <a:lnTo>
                    <a:pt x="0" y="3021"/>
                  </a:lnTo>
                  <a:lnTo>
                    <a:pt x="0" y="16071"/>
                  </a:lnTo>
                  <a:lnTo>
                    <a:pt x="4877" y="13884"/>
                  </a:lnTo>
                  <a:lnTo>
                    <a:pt x="4922" y="13865"/>
                  </a:lnTo>
                  <a:lnTo>
                    <a:pt x="49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0" name="Google Shape;13130;p62"/>
            <p:cNvSpPr/>
            <p:nvPr/>
          </p:nvSpPr>
          <p:spPr>
            <a:xfrm>
              <a:off x="1739075" y="2028725"/>
              <a:ext cx="3775" cy="328975"/>
            </a:xfrm>
            <a:custGeom>
              <a:avLst/>
              <a:gdLst/>
              <a:ahLst/>
              <a:cxnLst/>
              <a:rect l="l" t="t" r="r" b="b"/>
              <a:pathLst>
                <a:path w="151" h="13159" extrusionOk="0">
                  <a:moveTo>
                    <a:pt x="76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3083"/>
                  </a:lnTo>
                  <a:cubicBezTo>
                    <a:pt x="0" y="13124"/>
                    <a:pt x="33" y="13159"/>
                    <a:pt x="76" y="13159"/>
                  </a:cubicBezTo>
                  <a:cubicBezTo>
                    <a:pt x="117" y="13159"/>
                    <a:pt x="151" y="13124"/>
                    <a:pt x="151" y="13083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1" name="Google Shape;13131;p62"/>
            <p:cNvSpPr/>
            <p:nvPr/>
          </p:nvSpPr>
          <p:spPr>
            <a:xfrm>
              <a:off x="1888575" y="1938525"/>
              <a:ext cx="4175" cy="350350"/>
            </a:xfrm>
            <a:custGeom>
              <a:avLst/>
              <a:gdLst/>
              <a:ahLst/>
              <a:cxnLst/>
              <a:rect l="l" t="t" r="r" b="b"/>
              <a:pathLst>
                <a:path w="167" h="14014" extrusionOk="0">
                  <a:moveTo>
                    <a:pt x="92" y="1"/>
                  </a:moveTo>
                  <a:cubicBezTo>
                    <a:pt x="49" y="1"/>
                    <a:pt x="16" y="35"/>
                    <a:pt x="16" y="76"/>
                  </a:cubicBezTo>
                  <a:lnTo>
                    <a:pt x="0" y="13938"/>
                  </a:lnTo>
                  <a:cubicBezTo>
                    <a:pt x="0" y="13980"/>
                    <a:pt x="35" y="14013"/>
                    <a:pt x="76" y="14013"/>
                  </a:cubicBezTo>
                  <a:cubicBezTo>
                    <a:pt x="118" y="14013"/>
                    <a:pt x="151" y="13980"/>
                    <a:pt x="151" y="13938"/>
                  </a:cubicBezTo>
                  <a:lnTo>
                    <a:pt x="167" y="76"/>
                  </a:lnTo>
                  <a:cubicBezTo>
                    <a:pt x="167" y="35"/>
                    <a:pt x="133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2" name="Google Shape;13132;p62"/>
            <p:cNvSpPr/>
            <p:nvPr/>
          </p:nvSpPr>
          <p:spPr>
            <a:xfrm>
              <a:off x="2118150" y="1710975"/>
              <a:ext cx="159700" cy="458775"/>
            </a:xfrm>
            <a:custGeom>
              <a:avLst/>
              <a:gdLst/>
              <a:ahLst/>
              <a:cxnLst/>
              <a:rect l="l" t="t" r="r" b="b"/>
              <a:pathLst>
                <a:path w="6388" h="18351" extrusionOk="0">
                  <a:moveTo>
                    <a:pt x="5921" y="268"/>
                  </a:moveTo>
                  <a:lnTo>
                    <a:pt x="6234" y="14769"/>
                  </a:lnTo>
                  <a:lnTo>
                    <a:pt x="151" y="18096"/>
                  </a:lnTo>
                  <a:lnTo>
                    <a:pt x="151" y="3824"/>
                  </a:lnTo>
                  <a:lnTo>
                    <a:pt x="5921" y="268"/>
                  </a:lnTo>
                  <a:close/>
                  <a:moveTo>
                    <a:pt x="6065" y="1"/>
                  </a:moveTo>
                  <a:lnTo>
                    <a:pt x="36" y="3717"/>
                  </a:lnTo>
                  <a:lnTo>
                    <a:pt x="0" y="3740"/>
                  </a:lnTo>
                  <a:lnTo>
                    <a:pt x="0" y="18351"/>
                  </a:lnTo>
                  <a:lnTo>
                    <a:pt x="6387" y="14857"/>
                  </a:lnTo>
                  <a:lnTo>
                    <a:pt x="60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3" name="Google Shape;13133;p62"/>
            <p:cNvSpPr/>
            <p:nvPr/>
          </p:nvSpPr>
          <p:spPr>
            <a:xfrm>
              <a:off x="2304250" y="1586750"/>
              <a:ext cx="168125" cy="482200"/>
            </a:xfrm>
            <a:custGeom>
              <a:avLst/>
              <a:gdLst/>
              <a:ahLst/>
              <a:cxnLst/>
              <a:rect l="l" t="t" r="r" b="b"/>
              <a:pathLst>
                <a:path w="6725" h="19288" extrusionOk="0">
                  <a:moveTo>
                    <a:pt x="6615" y="0"/>
                  </a:moveTo>
                  <a:cubicBezTo>
                    <a:pt x="6602" y="0"/>
                    <a:pt x="6588" y="4"/>
                    <a:pt x="6574" y="14"/>
                  </a:cubicBezTo>
                  <a:lnTo>
                    <a:pt x="36" y="4084"/>
                  </a:lnTo>
                  <a:lnTo>
                    <a:pt x="0" y="4107"/>
                  </a:lnTo>
                  <a:lnTo>
                    <a:pt x="0" y="19287"/>
                  </a:lnTo>
                  <a:lnTo>
                    <a:pt x="6648" y="15923"/>
                  </a:lnTo>
                  <a:cubicBezTo>
                    <a:pt x="6685" y="15905"/>
                    <a:pt x="6699" y="15858"/>
                    <a:pt x="6681" y="15821"/>
                  </a:cubicBezTo>
                  <a:cubicBezTo>
                    <a:pt x="6667" y="15796"/>
                    <a:pt x="6640" y="15781"/>
                    <a:pt x="6612" y="15781"/>
                  </a:cubicBezTo>
                  <a:cubicBezTo>
                    <a:pt x="6601" y="15781"/>
                    <a:pt x="6590" y="15783"/>
                    <a:pt x="6579" y="15788"/>
                  </a:cubicBezTo>
                  <a:lnTo>
                    <a:pt x="151" y="19043"/>
                  </a:lnTo>
                  <a:lnTo>
                    <a:pt x="151" y="4191"/>
                  </a:lnTo>
                  <a:lnTo>
                    <a:pt x="6653" y="140"/>
                  </a:lnTo>
                  <a:cubicBezTo>
                    <a:pt x="6724" y="96"/>
                    <a:pt x="6681" y="0"/>
                    <a:pt x="6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4" name="Google Shape;13134;p62"/>
            <p:cNvSpPr/>
            <p:nvPr/>
          </p:nvSpPr>
          <p:spPr>
            <a:xfrm>
              <a:off x="2136250" y="1792475"/>
              <a:ext cx="3775" cy="363775"/>
            </a:xfrm>
            <a:custGeom>
              <a:avLst/>
              <a:gdLst/>
              <a:ahLst/>
              <a:cxnLst/>
              <a:rect l="l" t="t" r="r" b="b"/>
              <a:pathLst>
                <a:path w="151" h="14551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4475"/>
                  </a:lnTo>
                  <a:cubicBezTo>
                    <a:pt x="0" y="14516"/>
                    <a:pt x="33" y="14550"/>
                    <a:pt x="76" y="14550"/>
                  </a:cubicBezTo>
                  <a:cubicBezTo>
                    <a:pt x="117" y="14550"/>
                    <a:pt x="151" y="14516"/>
                    <a:pt x="151" y="14474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5" name="Google Shape;13135;p62"/>
            <p:cNvSpPr/>
            <p:nvPr/>
          </p:nvSpPr>
          <p:spPr>
            <a:xfrm>
              <a:off x="2324625" y="1675875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0"/>
                  </a:moveTo>
                  <a:cubicBezTo>
                    <a:pt x="38" y="0"/>
                    <a:pt x="1" y="25"/>
                    <a:pt x="1" y="75"/>
                  </a:cubicBezTo>
                  <a:lnTo>
                    <a:pt x="1" y="15133"/>
                  </a:lnTo>
                  <a:cubicBezTo>
                    <a:pt x="1" y="15174"/>
                    <a:pt x="34" y="15208"/>
                    <a:pt x="76" y="15208"/>
                  </a:cubicBezTo>
                  <a:cubicBezTo>
                    <a:pt x="117" y="15208"/>
                    <a:pt x="151" y="15174"/>
                    <a:pt x="151" y="15133"/>
                  </a:cubicBezTo>
                  <a:lnTo>
                    <a:pt x="151" y="75"/>
                  </a:lnTo>
                  <a:cubicBezTo>
                    <a:pt x="151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6" name="Google Shape;13136;p62"/>
            <p:cNvSpPr/>
            <p:nvPr/>
          </p:nvSpPr>
          <p:spPr>
            <a:xfrm>
              <a:off x="2623975" y="1395875"/>
              <a:ext cx="153325" cy="507750"/>
            </a:xfrm>
            <a:custGeom>
              <a:avLst/>
              <a:gdLst/>
              <a:ahLst/>
              <a:cxnLst/>
              <a:rect l="l" t="t" r="r" b="b"/>
              <a:pathLst>
                <a:path w="6133" h="20310" extrusionOk="0">
                  <a:moveTo>
                    <a:pt x="5981" y="277"/>
                  </a:moveTo>
                  <a:lnTo>
                    <a:pt x="5981" y="16874"/>
                  </a:lnTo>
                  <a:lnTo>
                    <a:pt x="151" y="20055"/>
                  </a:lnTo>
                  <a:lnTo>
                    <a:pt x="151" y="3998"/>
                  </a:lnTo>
                  <a:lnTo>
                    <a:pt x="5981" y="277"/>
                  </a:lnTo>
                  <a:close/>
                  <a:moveTo>
                    <a:pt x="6132" y="1"/>
                  </a:moveTo>
                  <a:lnTo>
                    <a:pt x="36" y="3893"/>
                  </a:lnTo>
                  <a:lnTo>
                    <a:pt x="0" y="3916"/>
                  </a:lnTo>
                  <a:lnTo>
                    <a:pt x="0" y="20309"/>
                  </a:lnTo>
                  <a:lnTo>
                    <a:pt x="6094" y="16985"/>
                  </a:lnTo>
                  <a:lnTo>
                    <a:pt x="6132" y="16964"/>
                  </a:lnTo>
                  <a:lnTo>
                    <a:pt x="6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7" name="Google Shape;13137;p62"/>
            <p:cNvSpPr/>
            <p:nvPr/>
          </p:nvSpPr>
          <p:spPr>
            <a:xfrm>
              <a:off x="2819650" y="1239900"/>
              <a:ext cx="186675" cy="555625"/>
            </a:xfrm>
            <a:custGeom>
              <a:avLst/>
              <a:gdLst/>
              <a:ahLst/>
              <a:cxnLst/>
              <a:rect l="l" t="t" r="r" b="b"/>
              <a:pathLst>
                <a:path w="7467" h="22225" extrusionOk="0">
                  <a:moveTo>
                    <a:pt x="7318" y="285"/>
                  </a:moveTo>
                  <a:lnTo>
                    <a:pt x="7318" y="17872"/>
                  </a:lnTo>
                  <a:lnTo>
                    <a:pt x="151" y="21965"/>
                  </a:lnTo>
                  <a:lnTo>
                    <a:pt x="151" y="5146"/>
                  </a:lnTo>
                  <a:lnTo>
                    <a:pt x="7318" y="285"/>
                  </a:lnTo>
                  <a:close/>
                  <a:moveTo>
                    <a:pt x="7467" y="1"/>
                  </a:moveTo>
                  <a:lnTo>
                    <a:pt x="33" y="5043"/>
                  </a:lnTo>
                  <a:lnTo>
                    <a:pt x="0" y="5065"/>
                  </a:lnTo>
                  <a:lnTo>
                    <a:pt x="0" y="22225"/>
                  </a:lnTo>
                  <a:lnTo>
                    <a:pt x="7430" y="17982"/>
                  </a:lnTo>
                  <a:lnTo>
                    <a:pt x="7467" y="17960"/>
                  </a:lnTo>
                  <a:lnTo>
                    <a:pt x="74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8" name="Google Shape;13138;p62"/>
            <p:cNvSpPr/>
            <p:nvPr/>
          </p:nvSpPr>
          <p:spPr>
            <a:xfrm>
              <a:off x="2642075" y="1481350"/>
              <a:ext cx="3775" cy="414075"/>
            </a:xfrm>
            <a:custGeom>
              <a:avLst/>
              <a:gdLst/>
              <a:ahLst/>
              <a:cxnLst/>
              <a:rect l="l" t="t" r="r" b="b"/>
              <a:pathLst>
                <a:path w="151" h="16563" extrusionOk="0">
                  <a:moveTo>
                    <a:pt x="75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6487"/>
                  </a:lnTo>
                  <a:cubicBezTo>
                    <a:pt x="0" y="16529"/>
                    <a:pt x="34" y="16562"/>
                    <a:pt x="75" y="16562"/>
                  </a:cubicBezTo>
                  <a:cubicBezTo>
                    <a:pt x="118" y="16562"/>
                    <a:pt x="151" y="16529"/>
                    <a:pt x="151" y="16487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9" name="Google Shape;13139;p62"/>
            <p:cNvSpPr/>
            <p:nvPr/>
          </p:nvSpPr>
          <p:spPr>
            <a:xfrm>
              <a:off x="2835600" y="1354825"/>
              <a:ext cx="3800" cy="428150"/>
            </a:xfrm>
            <a:custGeom>
              <a:avLst/>
              <a:gdLst/>
              <a:ahLst/>
              <a:cxnLst/>
              <a:rect l="l" t="t" r="r" b="b"/>
              <a:pathLst>
                <a:path w="152" h="17126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7050"/>
                  </a:lnTo>
                  <a:cubicBezTo>
                    <a:pt x="0" y="17091"/>
                    <a:pt x="33" y="17126"/>
                    <a:pt x="76" y="17126"/>
                  </a:cubicBezTo>
                  <a:cubicBezTo>
                    <a:pt x="117" y="17126"/>
                    <a:pt x="151" y="17091"/>
                    <a:pt x="150" y="17050"/>
                  </a:cubicBezTo>
                  <a:lnTo>
                    <a:pt x="150" y="76"/>
                  </a:lnTo>
                  <a:cubicBezTo>
                    <a:pt x="150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0" name="Google Shape;13140;p62"/>
            <p:cNvSpPr/>
            <p:nvPr/>
          </p:nvSpPr>
          <p:spPr>
            <a:xfrm>
              <a:off x="1472325" y="2584125"/>
              <a:ext cx="117950" cy="376625"/>
            </a:xfrm>
            <a:custGeom>
              <a:avLst/>
              <a:gdLst/>
              <a:ahLst/>
              <a:cxnLst/>
              <a:rect l="l" t="t" r="r" b="b"/>
              <a:pathLst>
                <a:path w="4718" h="15065" extrusionOk="0">
                  <a:moveTo>
                    <a:pt x="4610" y="0"/>
                  </a:moveTo>
                  <a:cubicBezTo>
                    <a:pt x="4600" y="0"/>
                    <a:pt x="4588" y="3"/>
                    <a:pt x="4577" y="8"/>
                  </a:cubicBezTo>
                  <a:lnTo>
                    <a:pt x="1" y="2269"/>
                  </a:lnTo>
                  <a:lnTo>
                    <a:pt x="1" y="15064"/>
                  </a:lnTo>
                  <a:lnTo>
                    <a:pt x="4635" y="13406"/>
                  </a:lnTo>
                  <a:cubicBezTo>
                    <a:pt x="4673" y="13391"/>
                    <a:pt x="4694" y="13348"/>
                    <a:pt x="4680" y="13309"/>
                  </a:cubicBezTo>
                  <a:cubicBezTo>
                    <a:pt x="4669" y="13278"/>
                    <a:pt x="4640" y="13259"/>
                    <a:pt x="4609" y="13259"/>
                  </a:cubicBezTo>
                  <a:cubicBezTo>
                    <a:pt x="4600" y="13259"/>
                    <a:pt x="4592" y="13260"/>
                    <a:pt x="4583" y="13263"/>
                  </a:cubicBezTo>
                  <a:lnTo>
                    <a:pt x="150" y="14849"/>
                  </a:lnTo>
                  <a:lnTo>
                    <a:pt x="150" y="2363"/>
                  </a:lnTo>
                  <a:lnTo>
                    <a:pt x="4643" y="143"/>
                  </a:lnTo>
                  <a:cubicBezTo>
                    <a:pt x="4717" y="103"/>
                    <a:pt x="4679" y="0"/>
                    <a:pt x="4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1" name="Google Shape;13141;p62"/>
            <p:cNvSpPr/>
            <p:nvPr/>
          </p:nvSpPr>
          <p:spPr>
            <a:xfrm>
              <a:off x="1275075" y="2665725"/>
              <a:ext cx="130000" cy="361500"/>
            </a:xfrm>
            <a:custGeom>
              <a:avLst/>
              <a:gdLst/>
              <a:ahLst/>
              <a:cxnLst/>
              <a:rect l="l" t="t" r="r" b="b"/>
              <a:pathLst>
                <a:path w="5200" h="14460" extrusionOk="0">
                  <a:moveTo>
                    <a:pt x="5048" y="223"/>
                  </a:moveTo>
                  <a:lnTo>
                    <a:pt x="5048" y="12614"/>
                  </a:lnTo>
                  <a:lnTo>
                    <a:pt x="151" y="14250"/>
                  </a:lnTo>
                  <a:lnTo>
                    <a:pt x="151" y="2189"/>
                  </a:lnTo>
                  <a:lnTo>
                    <a:pt x="5048" y="223"/>
                  </a:lnTo>
                  <a:close/>
                  <a:moveTo>
                    <a:pt x="5200" y="1"/>
                  </a:moveTo>
                  <a:lnTo>
                    <a:pt x="0" y="2087"/>
                  </a:lnTo>
                  <a:lnTo>
                    <a:pt x="0" y="14460"/>
                  </a:lnTo>
                  <a:lnTo>
                    <a:pt x="5148" y="12739"/>
                  </a:lnTo>
                  <a:lnTo>
                    <a:pt x="5200" y="12722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2" name="Google Shape;13142;p62"/>
            <p:cNvSpPr/>
            <p:nvPr/>
          </p:nvSpPr>
          <p:spPr>
            <a:xfrm>
              <a:off x="1297375" y="2708350"/>
              <a:ext cx="3775" cy="311450"/>
            </a:xfrm>
            <a:custGeom>
              <a:avLst/>
              <a:gdLst/>
              <a:ahLst/>
              <a:cxnLst/>
              <a:rect l="l" t="t" r="r" b="b"/>
              <a:pathLst>
                <a:path w="151" h="12458" extrusionOk="0">
                  <a:moveTo>
                    <a:pt x="75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2382"/>
                  </a:lnTo>
                  <a:cubicBezTo>
                    <a:pt x="0" y="12423"/>
                    <a:pt x="35" y="12457"/>
                    <a:pt x="75" y="12457"/>
                  </a:cubicBezTo>
                  <a:cubicBezTo>
                    <a:pt x="116" y="12457"/>
                    <a:pt x="151" y="12423"/>
                    <a:pt x="151" y="12382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3" name="Google Shape;13143;p62"/>
            <p:cNvSpPr/>
            <p:nvPr/>
          </p:nvSpPr>
          <p:spPr>
            <a:xfrm>
              <a:off x="1866800" y="2398300"/>
              <a:ext cx="119875" cy="407675"/>
            </a:xfrm>
            <a:custGeom>
              <a:avLst/>
              <a:gdLst/>
              <a:ahLst/>
              <a:cxnLst/>
              <a:rect l="l" t="t" r="r" b="b"/>
              <a:pathLst>
                <a:path w="4795" h="16307" extrusionOk="0">
                  <a:moveTo>
                    <a:pt x="4683" y="0"/>
                  </a:moveTo>
                  <a:cubicBezTo>
                    <a:pt x="4672" y="0"/>
                    <a:pt x="4660" y="3"/>
                    <a:pt x="4649" y="9"/>
                  </a:cubicBezTo>
                  <a:lnTo>
                    <a:pt x="42" y="2384"/>
                  </a:lnTo>
                  <a:lnTo>
                    <a:pt x="1" y="2406"/>
                  </a:lnTo>
                  <a:lnTo>
                    <a:pt x="1" y="16307"/>
                  </a:lnTo>
                  <a:lnTo>
                    <a:pt x="4711" y="14462"/>
                  </a:lnTo>
                  <a:cubicBezTo>
                    <a:pt x="4794" y="14430"/>
                    <a:pt x="4760" y="14316"/>
                    <a:pt x="4686" y="14316"/>
                  </a:cubicBezTo>
                  <a:cubicBezTo>
                    <a:pt x="4677" y="14316"/>
                    <a:pt x="4666" y="14318"/>
                    <a:pt x="4656" y="14322"/>
                  </a:cubicBezTo>
                  <a:lnTo>
                    <a:pt x="151" y="16085"/>
                  </a:lnTo>
                  <a:lnTo>
                    <a:pt x="151" y="2498"/>
                  </a:lnTo>
                  <a:lnTo>
                    <a:pt x="4718" y="144"/>
                  </a:lnTo>
                  <a:cubicBezTo>
                    <a:pt x="4755" y="124"/>
                    <a:pt x="4769" y="79"/>
                    <a:pt x="4751" y="42"/>
                  </a:cubicBezTo>
                  <a:cubicBezTo>
                    <a:pt x="4738" y="16"/>
                    <a:pt x="4711" y="0"/>
                    <a:pt x="46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4" name="Google Shape;13144;p62"/>
            <p:cNvSpPr/>
            <p:nvPr/>
          </p:nvSpPr>
          <p:spPr>
            <a:xfrm>
              <a:off x="1720475" y="2467650"/>
              <a:ext cx="123100" cy="386850"/>
            </a:xfrm>
            <a:custGeom>
              <a:avLst/>
              <a:gdLst/>
              <a:ahLst/>
              <a:cxnLst/>
              <a:rect l="l" t="t" r="r" b="b"/>
              <a:pathLst>
                <a:path w="4924" h="15474" extrusionOk="0">
                  <a:moveTo>
                    <a:pt x="4773" y="242"/>
                  </a:moveTo>
                  <a:lnTo>
                    <a:pt x="4773" y="13747"/>
                  </a:lnTo>
                  <a:lnTo>
                    <a:pt x="151" y="15265"/>
                  </a:lnTo>
                  <a:lnTo>
                    <a:pt x="151" y="2525"/>
                  </a:lnTo>
                  <a:lnTo>
                    <a:pt x="4773" y="242"/>
                  </a:lnTo>
                  <a:close/>
                  <a:moveTo>
                    <a:pt x="4924" y="0"/>
                  </a:moveTo>
                  <a:lnTo>
                    <a:pt x="41" y="2410"/>
                  </a:lnTo>
                  <a:lnTo>
                    <a:pt x="0" y="2430"/>
                  </a:lnTo>
                  <a:lnTo>
                    <a:pt x="0" y="15474"/>
                  </a:lnTo>
                  <a:lnTo>
                    <a:pt x="4872" y="13872"/>
                  </a:lnTo>
                  <a:lnTo>
                    <a:pt x="4924" y="13855"/>
                  </a:lnTo>
                  <a:lnTo>
                    <a:pt x="49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5" name="Google Shape;13145;p62"/>
            <p:cNvSpPr/>
            <p:nvPr/>
          </p:nvSpPr>
          <p:spPr>
            <a:xfrm>
              <a:off x="1739075" y="2518525"/>
              <a:ext cx="3775" cy="328975"/>
            </a:xfrm>
            <a:custGeom>
              <a:avLst/>
              <a:gdLst/>
              <a:ahLst/>
              <a:cxnLst/>
              <a:rect l="l" t="t" r="r" b="b"/>
              <a:pathLst>
                <a:path w="151" h="13159" extrusionOk="0">
                  <a:moveTo>
                    <a:pt x="76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3083"/>
                  </a:lnTo>
                  <a:cubicBezTo>
                    <a:pt x="0" y="13124"/>
                    <a:pt x="33" y="13159"/>
                    <a:pt x="76" y="13159"/>
                  </a:cubicBezTo>
                  <a:cubicBezTo>
                    <a:pt x="117" y="13159"/>
                    <a:pt x="151" y="13124"/>
                    <a:pt x="151" y="13083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6" name="Google Shape;13146;p62"/>
            <p:cNvSpPr/>
            <p:nvPr/>
          </p:nvSpPr>
          <p:spPr>
            <a:xfrm>
              <a:off x="1888575" y="2446275"/>
              <a:ext cx="4175" cy="350300"/>
            </a:xfrm>
            <a:custGeom>
              <a:avLst/>
              <a:gdLst/>
              <a:ahLst/>
              <a:cxnLst/>
              <a:rect l="l" t="t" r="r" b="b"/>
              <a:pathLst>
                <a:path w="167" h="14012" extrusionOk="0">
                  <a:moveTo>
                    <a:pt x="92" y="0"/>
                  </a:moveTo>
                  <a:cubicBezTo>
                    <a:pt x="49" y="0"/>
                    <a:pt x="16" y="35"/>
                    <a:pt x="16" y="76"/>
                  </a:cubicBezTo>
                  <a:lnTo>
                    <a:pt x="0" y="13936"/>
                  </a:lnTo>
                  <a:cubicBezTo>
                    <a:pt x="0" y="13977"/>
                    <a:pt x="35" y="14011"/>
                    <a:pt x="76" y="14011"/>
                  </a:cubicBezTo>
                  <a:cubicBezTo>
                    <a:pt x="118" y="14011"/>
                    <a:pt x="151" y="13977"/>
                    <a:pt x="151" y="13936"/>
                  </a:cubicBezTo>
                  <a:lnTo>
                    <a:pt x="167" y="76"/>
                  </a:lnTo>
                  <a:cubicBezTo>
                    <a:pt x="167" y="33"/>
                    <a:pt x="133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7" name="Google Shape;13147;p62"/>
            <p:cNvSpPr/>
            <p:nvPr/>
          </p:nvSpPr>
          <p:spPr>
            <a:xfrm>
              <a:off x="2118150" y="2264125"/>
              <a:ext cx="159700" cy="440450"/>
            </a:xfrm>
            <a:custGeom>
              <a:avLst/>
              <a:gdLst/>
              <a:ahLst/>
              <a:cxnLst/>
              <a:rect l="l" t="t" r="r" b="b"/>
              <a:pathLst>
                <a:path w="6388" h="17618" extrusionOk="0">
                  <a:moveTo>
                    <a:pt x="5921" y="241"/>
                  </a:moveTo>
                  <a:lnTo>
                    <a:pt x="6234" y="14789"/>
                  </a:lnTo>
                  <a:lnTo>
                    <a:pt x="151" y="17389"/>
                  </a:lnTo>
                  <a:lnTo>
                    <a:pt x="151" y="3107"/>
                  </a:lnTo>
                  <a:lnTo>
                    <a:pt x="5921" y="241"/>
                  </a:lnTo>
                  <a:close/>
                  <a:moveTo>
                    <a:pt x="6066" y="1"/>
                  </a:moveTo>
                  <a:lnTo>
                    <a:pt x="41" y="2994"/>
                  </a:lnTo>
                  <a:lnTo>
                    <a:pt x="0" y="3015"/>
                  </a:lnTo>
                  <a:lnTo>
                    <a:pt x="0" y="17617"/>
                  </a:lnTo>
                  <a:lnTo>
                    <a:pt x="6340" y="14908"/>
                  </a:lnTo>
                  <a:lnTo>
                    <a:pt x="6387" y="14888"/>
                  </a:lnTo>
                  <a:lnTo>
                    <a:pt x="60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8" name="Google Shape;13148;p62"/>
            <p:cNvSpPr/>
            <p:nvPr/>
          </p:nvSpPr>
          <p:spPr>
            <a:xfrm>
              <a:off x="2304250" y="2163650"/>
              <a:ext cx="168150" cy="462350"/>
            </a:xfrm>
            <a:custGeom>
              <a:avLst/>
              <a:gdLst/>
              <a:ahLst/>
              <a:cxnLst/>
              <a:rect l="l" t="t" r="r" b="b"/>
              <a:pathLst>
                <a:path w="6726" h="18494" extrusionOk="0">
                  <a:moveTo>
                    <a:pt x="6615" y="1"/>
                  </a:moveTo>
                  <a:cubicBezTo>
                    <a:pt x="6604" y="1"/>
                    <a:pt x="6592" y="3"/>
                    <a:pt x="6579" y="10"/>
                  </a:cubicBezTo>
                  <a:lnTo>
                    <a:pt x="0" y="3321"/>
                  </a:lnTo>
                  <a:lnTo>
                    <a:pt x="0" y="18493"/>
                  </a:lnTo>
                  <a:lnTo>
                    <a:pt x="6641" y="15927"/>
                  </a:lnTo>
                  <a:cubicBezTo>
                    <a:pt x="6724" y="15896"/>
                    <a:pt x="6691" y="15781"/>
                    <a:pt x="6617" y="15781"/>
                  </a:cubicBezTo>
                  <a:cubicBezTo>
                    <a:pt x="6608" y="15781"/>
                    <a:pt x="6598" y="15783"/>
                    <a:pt x="6587" y="15787"/>
                  </a:cubicBezTo>
                  <a:lnTo>
                    <a:pt x="151" y="18274"/>
                  </a:lnTo>
                  <a:lnTo>
                    <a:pt x="151" y="3415"/>
                  </a:lnTo>
                  <a:lnTo>
                    <a:pt x="6648" y="145"/>
                  </a:lnTo>
                  <a:cubicBezTo>
                    <a:pt x="6725" y="106"/>
                    <a:pt x="6685" y="1"/>
                    <a:pt x="6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9" name="Google Shape;13149;p62"/>
            <p:cNvSpPr/>
            <p:nvPr/>
          </p:nvSpPr>
          <p:spPr>
            <a:xfrm>
              <a:off x="2136250" y="2329775"/>
              <a:ext cx="3775" cy="363775"/>
            </a:xfrm>
            <a:custGeom>
              <a:avLst/>
              <a:gdLst/>
              <a:ahLst/>
              <a:cxnLst/>
              <a:rect l="l" t="t" r="r" b="b"/>
              <a:pathLst>
                <a:path w="151" h="14551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4475"/>
                  </a:lnTo>
                  <a:cubicBezTo>
                    <a:pt x="0" y="14516"/>
                    <a:pt x="33" y="14550"/>
                    <a:pt x="76" y="14550"/>
                  </a:cubicBezTo>
                  <a:cubicBezTo>
                    <a:pt x="117" y="14550"/>
                    <a:pt x="151" y="14516"/>
                    <a:pt x="151" y="14475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0" name="Google Shape;13150;p62"/>
            <p:cNvSpPr/>
            <p:nvPr/>
          </p:nvSpPr>
          <p:spPr>
            <a:xfrm>
              <a:off x="2324625" y="2235700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0"/>
                  </a:moveTo>
                  <a:cubicBezTo>
                    <a:pt x="38" y="0"/>
                    <a:pt x="1" y="25"/>
                    <a:pt x="1" y="76"/>
                  </a:cubicBezTo>
                  <a:lnTo>
                    <a:pt x="1" y="15133"/>
                  </a:lnTo>
                  <a:cubicBezTo>
                    <a:pt x="1" y="15174"/>
                    <a:pt x="34" y="15207"/>
                    <a:pt x="76" y="15208"/>
                  </a:cubicBezTo>
                  <a:cubicBezTo>
                    <a:pt x="117" y="15207"/>
                    <a:pt x="151" y="15174"/>
                    <a:pt x="151" y="15133"/>
                  </a:cubicBezTo>
                  <a:lnTo>
                    <a:pt x="151" y="76"/>
                  </a:lnTo>
                  <a:cubicBezTo>
                    <a:pt x="151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1" name="Google Shape;13151;p62"/>
            <p:cNvSpPr/>
            <p:nvPr/>
          </p:nvSpPr>
          <p:spPr>
            <a:xfrm>
              <a:off x="2623975" y="2009725"/>
              <a:ext cx="153325" cy="489200"/>
            </a:xfrm>
            <a:custGeom>
              <a:avLst/>
              <a:gdLst/>
              <a:ahLst/>
              <a:cxnLst/>
              <a:rect l="l" t="t" r="r" b="b"/>
              <a:pathLst>
                <a:path w="6133" h="19568" extrusionOk="0">
                  <a:moveTo>
                    <a:pt x="5981" y="249"/>
                  </a:moveTo>
                  <a:lnTo>
                    <a:pt x="5981" y="16855"/>
                  </a:lnTo>
                  <a:lnTo>
                    <a:pt x="151" y="19339"/>
                  </a:lnTo>
                  <a:lnTo>
                    <a:pt x="151" y="3273"/>
                  </a:lnTo>
                  <a:lnTo>
                    <a:pt x="5981" y="249"/>
                  </a:lnTo>
                  <a:close/>
                  <a:moveTo>
                    <a:pt x="6132" y="0"/>
                  </a:moveTo>
                  <a:lnTo>
                    <a:pt x="0" y="3182"/>
                  </a:lnTo>
                  <a:lnTo>
                    <a:pt x="0" y="19567"/>
                  </a:lnTo>
                  <a:lnTo>
                    <a:pt x="6132" y="16954"/>
                  </a:lnTo>
                  <a:lnTo>
                    <a:pt x="6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2" name="Google Shape;13152;p62"/>
            <p:cNvSpPr/>
            <p:nvPr/>
          </p:nvSpPr>
          <p:spPr>
            <a:xfrm>
              <a:off x="2819650" y="1881125"/>
              <a:ext cx="186725" cy="533075"/>
            </a:xfrm>
            <a:custGeom>
              <a:avLst/>
              <a:gdLst/>
              <a:ahLst/>
              <a:cxnLst/>
              <a:rect l="l" t="t" r="r" b="b"/>
              <a:pathLst>
                <a:path w="7469" h="21323" extrusionOk="0">
                  <a:moveTo>
                    <a:pt x="7318" y="257"/>
                  </a:moveTo>
                  <a:lnTo>
                    <a:pt x="7318" y="17852"/>
                  </a:lnTo>
                  <a:lnTo>
                    <a:pt x="151" y="21088"/>
                  </a:lnTo>
                  <a:lnTo>
                    <a:pt x="151" y="4262"/>
                  </a:lnTo>
                  <a:lnTo>
                    <a:pt x="7318" y="257"/>
                  </a:lnTo>
                  <a:close/>
                  <a:moveTo>
                    <a:pt x="7468" y="1"/>
                  </a:moveTo>
                  <a:lnTo>
                    <a:pt x="0" y="4173"/>
                  </a:lnTo>
                  <a:lnTo>
                    <a:pt x="0" y="21322"/>
                  </a:lnTo>
                  <a:lnTo>
                    <a:pt x="7423" y="17970"/>
                  </a:lnTo>
                  <a:lnTo>
                    <a:pt x="7468" y="17950"/>
                  </a:lnTo>
                  <a:lnTo>
                    <a:pt x="74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3" name="Google Shape;13153;p62"/>
            <p:cNvSpPr/>
            <p:nvPr/>
          </p:nvSpPr>
          <p:spPr>
            <a:xfrm>
              <a:off x="2642100" y="2079125"/>
              <a:ext cx="3800" cy="414075"/>
            </a:xfrm>
            <a:custGeom>
              <a:avLst/>
              <a:gdLst/>
              <a:ahLst/>
              <a:cxnLst/>
              <a:rect l="l" t="t" r="r" b="b"/>
              <a:pathLst>
                <a:path w="152" h="16563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6489"/>
                  </a:lnTo>
                  <a:cubicBezTo>
                    <a:pt x="0" y="16530"/>
                    <a:pt x="33" y="16563"/>
                    <a:pt x="74" y="16563"/>
                  </a:cubicBezTo>
                  <a:cubicBezTo>
                    <a:pt x="117" y="16563"/>
                    <a:pt x="150" y="16530"/>
                    <a:pt x="151" y="16489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4" name="Google Shape;13154;p62"/>
            <p:cNvSpPr/>
            <p:nvPr/>
          </p:nvSpPr>
          <p:spPr>
            <a:xfrm>
              <a:off x="2835600" y="1975725"/>
              <a:ext cx="3775" cy="428150"/>
            </a:xfrm>
            <a:custGeom>
              <a:avLst/>
              <a:gdLst/>
              <a:ahLst/>
              <a:cxnLst/>
              <a:rect l="l" t="t" r="r" b="b"/>
              <a:pathLst>
                <a:path w="151" h="17126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7051"/>
                  </a:lnTo>
                  <a:cubicBezTo>
                    <a:pt x="0" y="17091"/>
                    <a:pt x="33" y="17126"/>
                    <a:pt x="76" y="17126"/>
                  </a:cubicBezTo>
                  <a:cubicBezTo>
                    <a:pt x="117" y="17126"/>
                    <a:pt x="150" y="17091"/>
                    <a:pt x="150" y="17051"/>
                  </a:cubicBezTo>
                  <a:lnTo>
                    <a:pt x="150" y="76"/>
                  </a:lnTo>
                  <a:cubicBezTo>
                    <a:pt x="150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5" name="Google Shape;13155;p62"/>
            <p:cNvSpPr/>
            <p:nvPr/>
          </p:nvSpPr>
          <p:spPr>
            <a:xfrm>
              <a:off x="1472325" y="3098050"/>
              <a:ext cx="118025" cy="358525"/>
            </a:xfrm>
            <a:custGeom>
              <a:avLst/>
              <a:gdLst/>
              <a:ahLst/>
              <a:cxnLst/>
              <a:rect l="l" t="t" r="r" b="b"/>
              <a:pathLst>
                <a:path w="4721" h="14341" extrusionOk="0">
                  <a:moveTo>
                    <a:pt x="4613" y="0"/>
                  </a:moveTo>
                  <a:cubicBezTo>
                    <a:pt x="4604" y="0"/>
                    <a:pt x="4595" y="2"/>
                    <a:pt x="4586" y="5"/>
                  </a:cubicBezTo>
                  <a:lnTo>
                    <a:pt x="1" y="1553"/>
                  </a:lnTo>
                  <a:lnTo>
                    <a:pt x="1" y="14341"/>
                  </a:lnTo>
                  <a:lnTo>
                    <a:pt x="4624" y="13411"/>
                  </a:lnTo>
                  <a:cubicBezTo>
                    <a:pt x="4665" y="13403"/>
                    <a:pt x="4692" y="13363"/>
                    <a:pt x="4684" y="13322"/>
                  </a:cubicBezTo>
                  <a:cubicBezTo>
                    <a:pt x="4677" y="13286"/>
                    <a:pt x="4646" y="13261"/>
                    <a:pt x="4611" y="13261"/>
                  </a:cubicBezTo>
                  <a:cubicBezTo>
                    <a:pt x="4606" y="13261"/>
                    <a:pt x="4600" y="13261"/>
                    <a:pt x="4595" y="13263"/>
                  </a:cubicBezTo>
                  <a:lnTo>
                    <a:pt x="152" y="14157"/>
                  </a:lnTo>
                  <a:lnTo>
                    <a:pt x="152" y="1662"/>
                  </a:lnTo>
                  <a:lnTo>
                    <a:pt x="4635" y="148"/>
                  </a:lnTo>
                  <a:cubicBezTo>
                    <a:pt x="4720" y="119"/>
                    <a:pt x="4689" y="0"/>
                    <a:pt x="46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6" name="Google Shape;13156;p62"/>
            <p:cNvSpPr/>
            <p:nvPr/>
          </p:nvSpPr>
          <p:spPr>
            <a:xfrm>
              <a:off x="1275075" y="3151250"/>
              <a:ext cx="130000" cy="341000"/>
            </a:xfrm>
            <a:custGeom>
              <a:avLst/>
              <a:gdLst/>
              <a:ahLst/>
              <a:cxnLst/>
              <a:rect l="l" t="t" r="r" b="b"/>
              <a:pathLst>
                <a:path w="5200" h="13640" extrusionOk="0">
                  <a:moveTo>
                    <a:pt x="5048" y="192"/>
                  </a:moveTo>
                  <a:lnTo>
                    <a:pt x="5048" y="12588"/>
                  </a:lnTo>
                  <a:lnTo>
                    <a:pt x="151" y="13459"/>
                  </a:lnTo>
                  <a:lnTo>
                    <a:pt x="151" y="1391"/>
                  </a:lnTo>
                  <a:lnTo>
                    <a:pt x="5048" y="192"/>
                  </a:lnTo>
                  <a:close/>
                  <a:moveTo>
                    <a:pt x="5200" y="0"/>
                  </a:moveTo>
                  <a:lnTo>
                    <a:pt x="57" y="1259"/>
                  </a:lnTo>
                  <a:lnTo>
                    <a:pt x="0" y="1274"/>
                  </a:lnTo>
                  <a:lnTo>
                    <a:pt x="0" y="13640"/>
                  </a:lnTo>
                  <a:lnTo>
                    <a:pt x="5200" y="12715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7" name="Google Shape;13157;p62"/>
            <p:cNvSpPr/>
            <p:nvPr/>
          </p:nvSpPr>
          <p:spPr>
            <a:xfrm>
              <a:off x="1297375" y="3177200"/>
              <a:ext cx="3775" cy="311500"/>
            </a:xfrm>
            <a:custGeom>
              <a:avLst/>
              <a:gdLst/>
              <a:ahLst/>
              <a:cxnLst/>
              <a:rect l="l" t="t" r="r" b="b"/>
              <a:pathLst>
                <a:path w="151" h="12460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2382"/>
                  </a:lnTo>
                  <a:cubicBezTo>
                    <a:pt x="0" y="12425"/>
                    <a:pt x="35" y="12459"/>
                    <a:pt x="75" y="12459"/>
                  </a:cubicBezTo>
                  <a:cubicBezTo>
                    <a:pt x="116" y="12459"/>
                    <a:pt x="151" y="12425"/>
                    <a:pt x="151" y="12384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8" name="Google Shape;13158;p62"/>
            <p:cNvSpPr/>
            <p:nvPr/>
          </p:nvSpPr>
          <p:spPr>
            <a:xfrm>
              <a:off x="1866800" y="2974200"/>
              <a:ext cx="119850" cy="389300"/>
            </a:xfrm>
            <a:custGeom>
              <a:avLst/>
              <a:gdLst/>
              <a:ahLst/>
              <a:cxnLst/>
              <a:rect l="l" t="t" r="r" b="b"/>
              <a:pathLst>
                <a:path w="4794" h="15572" extrusionOk="0">
                  <a:moveTo>
                    <a:pt x="4686" y="0"/>
                  </a:moveTo>
                  <a:cubicBezTo>
                    <a:pt x="4677" y="0"/>
                    <a:pt x="4668" y="2"/>
                    <a:pt x="4658" y="5"/>
                  </a:cubicBezTo>
                  <a:lnTo>
                    <a:pt x="1" y="1679"/>
                  </a:lnTo>
                  <a:lnTo>
                    <a:pt x="1" y="15571"/>
                  </a:lnTo>
                  <a:lnTo>
                    <a:pt x="4700" y="14467"/>
                  </a:lnTo>
                  <a:cubicBezTo>
                    <a:pt x="4787" y="14442"/>
                    <a:pt x="4765" y="14318"/>
                    <a:pt x="4683" y="14318"/>
                  </a:cubicBezTo>
                  <a:cubicBezTo>
                    <a:pt x="4678" y="14318"/>
                    <a:pt x="4672" y="14319"/>
                    <a:pt x="4666" y="14320"/>
                  </a:cubicBezTo>
                  <a:lnTo>
                    <a:pt x="151" y="15381"/>
                  </a:lnTo>
                  <a:lnTo>
                    <a:pt x="151" y="1785"/>
                  </a:lnTo>
                  <a:lnTo>
                    <a:pt x="4710" y="148"/>
                  </a:lnTo>
                  <a:cubicBezTo>
                    <a:pt x="4794" y="117"/>
                    <a:pt x="4762" y="0"/>
                    <a:pt x="46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9" name="Google Shape;13159;p62"/>
            <p:cNvSpPr/>
            <p:nvPr/>
          </p:nvSpPr>
          <p:spPr>
            <a:xfrm>
              <a:off x="1720475" y="3021725"/>
              <a:ext cx="123075" cy="367450"/>
            </a:xfrm>
            <a:custGeom>
              <a:avLst/>
              <a:gdLst/>
              <a:ahLst/>
              <a:cxnLst/>
              <a:rect l="l" t="t" r="r" b="b"/>
              <a:pathLst>
                <a:path w="4923" h="14698" extrusionOk="0">
                  <a:moveTo>
                    <a:pt x="4773" y="211"/>
                  </a:moveTo>
                  <a:lnTo>
                    <a:pt x="4773" y="13722"/>
                  </a:lnTo>
                  <a:lnTo>
                    <a:pt x="151" y="14517"/>
                  </a:lnTo>
                  <a:lnTo>
                    <a:pt x="151" y="1770"/>
                  </a:lnTo>
                  <a:lnTo>
                    <a:pt x="4773" y="211"/>
                  </a:lnTo>
                  <a:close/>
                  <a:moveTo>
                    <a:pt x="4922" y="0"/>
                  </a:moveTo>
                  <a:lnTo>
                    <a:pt x="0" y="1661"/>
                  </a:lnTo>
                  <a:lnTo>
                    <a:pt x="0" y="14697"/>
                  </a:lnTo>
                  <a:lnTo>
                    <a:pt x="4922" y="13849"/>
                  </a:lnTo>
                  <a:lnTo>
                    <a:pt x="49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0" name="Google Shape;13160;p62"/>
            <p:cNvSpPr/>
            <p:nvPr/>
          </p:nvSpPr>
          <p:spPr>
            <a:xfrm>
              <a:off x="1739075" y="3056450"/>
              <a:ext cx="3775" cy="329025"/>
            </a:xfrm>
            <a:custGeom>
              <a:avLst/>
              <a:gdLst/>
              <a:ahLst/>
              <a:cxnLst/>
              <a:rect l="l" t="t" r="r" b="b"/>
              <a:pathLst>
                <a:path w="151" h="13161" extrusionOk="0">
                  <a:moveTo>
                    <a:pt x="76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3083"/>
                  </a:lnTo>
                  <a:cubicBezTo>
                    <a:pt x="0" y="13126"/>
                    <a:pt x="33" y="13160"/>
                    <a:pt x="76" y="13160"/>
                  </a:cubicBezTo>
                  <a:cubicBezTo>
                    <a:pt x="117" y="13160"/>
                    <a:pt x="151" y="13126"/>
                    <a:pt x="151" y="13085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1" name="Google Shape;13161;p62"/>
            <p:cNvSpPr/>
            <p:nvPr/>
          </p:nvSpPr>
          <p:spPr>
            <a:xfrm>
              <a:off x="1888575" y="3007650"/>
              <a:ext cx="4175" cy="350225"/>
            </a:xfrm>
            <a:custGeom>
              <a:avLst/>
              <a:gdLst/>
              <a:ahLst/>
              <a:cxnLst/>
              <a:rect l="l" t="t" r="r" b="b"/>
              <a:pathLst>
                <a:path w="167" h="14009" extrusionOk="0">
                  <a:moveTo>
                    <a:pt x="92" y="1"/>
                  </a:moveTo>
                  <a:cubicBezTo>
                    <a:pt x="49" y="1"/>
                    <a:pt x="16" y="35"/>
                    <a:pt x="16" y="76"/>
                  </a:cubicBezTo>
                  <a:lnTo>
                    <a:pt x="0" y="13933"/>
                  </a:lnTo>
                  <a:cubicBezTo>
                    <a:pt x="0" y="13974"/>
                    <a:pt x="35" y="14009"/>
                    <a:pt x="76" y="14009"/>
                  </a:cubicBezTo>
                  <a:cubicBezTo>
                    <a:pt x="118" y="14009"/>
                    <a:pt x="151" y="13974"/>
                    <a:pt x="151" y="13933"/>
                  </a:cubicBezTo>
                  <a:lnTo>
                    <a:pt x="167" y="76"/>
                  </a:lnTo>
                  <a:cubicBezTo>
                    <a:pt x="167" y="35"/>
                    <a:pt x="133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2" name="Google Shape;13162;p62"/>
            <p:cNvSpPr/>
            <p:nvPr/>
          </p:nvSpPr>
          <p:spPr>
            <a:xfrm>
              <a:off x="2118150" y="2884875"/>
              <a:ext cx="159700" cy="416525"/>
            </a:xfrm>
            <a:custGeom>
              <a:avLst/>
              <a:gdLst/>
              <a:ahLst/>
              <a:cxnLst/>
              <a:rect l="l" t="t" r="r" b="b"/>
              <a:pathLst>
                <a:path w="6388" h="16661" extrusionOk="0">
                  <a:moveTo>
                    <a:pt x="5921" y="209"/>
                  </a:moveTo>
                  <a:lnTo>
                    <a:pt x="6234" y="14815"/>
                  </a:lnTo>
                  <a:lnTo>
                    <a:pt x="151" y="16462"/>
                  </a:lnTo>
                  <a:lnTo>
                    <a:pt x="151" y="2174"/>
                  </a:lnTo>
                  <a:lnTo>
                    <a:pt x="5921" y="209"/>
                  </a:lnTo>
                  <a:close/>
                  <a:moveTo>
                    <a:pt x="6066" y="0"/>
                  </a:moveTo>
                  <a:lnTo>
                    <a:pt x="52" y="2048"/>
                  </a:lnTo>
                  <a:lnTo>
                    <a:pt x="0" y="2066"/>
                  </a:lnTo>
                  <a:lnTo>
                    <a:pt x="0" y="16660"/>
                  </a:lnTo>
                  <a:lnTo>
                    <a:pt x="6387" y="14928"/>
                  </a:lnTo>
                  <a:lnTo>
                    <a:pt x="60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3" name="Google Shape;13163;p62"/>
            <p:cNvSpPr/>
            <p:nvPr/>
          </p:nvSpPr>
          <p:spPr>
            <a:xfrm>
              <a:off x="2304250" y="2815550"/>
              <a:ext cx="168025" cy="436400"/>
            </a:xfrm>
            <a:custGeom>
              <a:avLst/>
              <a:gdLst/>
              <a:ahLst/>
              <a:cxnLst/>
              <a:rect l="l" t="t" r="r" b="b"/>
              <a:pathLst>
                <a:path w="6721" h="17456" extrusionOk="0">
                  <a:moveTo>
                    <a:pt x="6615" y="1"/>
                  </a:moveTo>
                  <a:cubicBezTo>
                    <a:pt x="6607" y="1"/>
                    <a:pt x="6599" y="2"/>
                    <a:pt x="6590" y="5"/>
                  </a:cubicBezTo>
                  <a:lnTo>
                    <a:pt x="0" y="2291"/>
                  </a:lnTo>
                  <a:lnTo>
                    <a:pt x="0" y="17455"/>
                  </a:lnTo>
                  <a:lnTo>
                    <a:pt x="6631" y="15929"/>
                  </a:lnTo>
                  <a:cubicBezTo>
                    <a:pt x="6671" y="15920"/>
                    <a:pt x="6697" y="15879"/>
                    <a:pt x="6687" y="15838"/>
                  </a:cubicBezTo>
                  <a:cubicBezTo>
                    <a:pt x="6680" y="15804"/>
                    <a:pt x="6649" y="15780"/>
                    <a:pt x="6616" y="15780"/>
                  </a:cubicBezTo>
                  <a:cubicBezTo>
                    <a:pt x="6610" y="15780"/>
                    <a:pt x="6604" y="15781"/>
                    <a:pt x="6598" y="15783"/>
                  </a:cubicBezTo>
                  <a:lnTo>
                    <a:pt x="151" y="17265"/>
                  </a:lnTo>
                  <a:lnTo>
                    <a:pt x="151" y="2398"/>
                  </a:lnTo>
                  <a:lnTo>
                    <a:pt x="6638" y="148"/>
                  </a:lnTo>
                  <a:cubicBezTo>
                    <a:pt x="6721" y="116"/>
                    <a:pt x="6690" y="1"/>
                    <a:pt x="6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4" name="Google Shape;13164;p62"/>
            <p:cNvSpPr/>
            <p:nvPr/>
          </p:nvSpPr>
          <p:spPr>
            <a:xfrm>
              <a:off x="2136250" y="2929800"/>
              <a:ext cx="3775" cy="363775"/>
            </a:xfrm>
            <a:custGeom>
              <a:avLst/>
              <a:gdLst/>
              <a:ahLst/>
              <a:cxnLst/>
              <a:rect l="l" t="t" r="r" b="b"/>
              <a:pathLst>
                <a:path w="151" h="14551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4475"/>
                  </a:lnTo>
                  <a:cubicBezTo>
                    <a:pt x="0" y="14517"/>
                    <a:pt x="33" y="14550"/>
                    <a:pt x="76" y="14550"/>
                  </a:cubicBezTo>
                  <a:cubicBezTo>
                    <a:pt x="117" y="14550"/>
                    <a:pt x="151" y="14517"/>
                    <a:pt x="151" y="14475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5" name="Google Shape;13165;p62"/>
            <p:cNvSpPr/>
            <p:nvPr/>
          </p:nvSpPr>
          <p:spPr>
            <a:xfrm>
              <a:off x="2324625" y="2865175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1"/>
                  </a:moveTo>
                  <a:cubicBezTo>
                    <a:pt x="38" y="1"/>
                    <a:pt x="1" y="26"/>
                    <a:pt x="1" y="76"/>
                  </a:cubicBezTo>
                  <a:lnTo>
                    <a:pt x="1" y="15134"/>
                  </a:lnTo>
                  <a:cubicBezTo>
                    <a:pt x="1" y="15174"/>
                    <a:pt x="34" y="15209"/>
                    <a:pt x="76" y="15209"/>
                  </a:cubicBezTo>
                  <a:cubicBezTo>
                    <a:pt x="117" y="15209"/>
                    <a:pt x="151" y="15174"/>
                    <a:pt x="151" y="15134"/>
                  </a:cubicBezTo>
                  <a:lnTo>
                    <a:pt x="151" y="76"/>
                  </a:lnTo>
                  <a:cubicBezTo>
                    <a:pt x="151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6" name="Google Shape;13166;p62"/>
            <p:cNvSpPr/>
            <p:nvPr/>
          </p:nvSpPr>
          <p:spPr>
            <a:xfrm>
              <a:off x="2623975" y="2709825"/>
              <a:ext cx="153325" cy="465000"/>
            </a:xfrm>
            <a:custGeom>
              <a:avLst/>
              <a:gdLst/>
              <a:ahLst/>
              <a:cxnLst/>
              <a:rect l="l" t="t" r="r" b="b"/>
              <a:pathLst>
                <a:path w="6133" h="18600" extrusionOk="0">
                  <a:moveTo>
                    <a:pt x="5981" y="215"/>
                  </a:moveTo>
                  <a:lnTo>
                    <a:pt x="5981" y="16830"/>
                  </a:lnTo>
                  <a:lnTo>
                    <a:pt x="151" y="18402"/>
                  </a:lnTo>
                  <a:lnTo>
                    <a:pt x="151" y="2329"/>
                  </a:lnTo>
                  <a:lnTo>
                    <a:pt x="5981" y="215"/>
                  </a:lnTo>
                  <a:close/>
                  <a:moveTo>
                    <a:pt x="6132" y="1"/>
                  </a:moveTo>
                  <a:lnTo>
                    <a:pt x="0" y="2223"/>
                  </a:lnTo>
                  <a:lnTo>
                    <a:pt x="0" y="18599"/>
                  </a:lnTo>
                  <a:lnTo>
                    <a:pt x="6132" y="16946"/>
                  </a:lnTo>
                  <a:lnTo>
                    <a:pt x="6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7" name="Google Shape;13167;p62"/>
            <p:cNvSpPr/>
            <p:nvPr/>
          </p:nvSpPr>
          <p:spPr>
            <a:xfrm>
              <a:off x="2819650" y="2617050"/>
              <a:ext cx="186725" cy="503650"/>
            </a:xfrm>
            <a:custGeom>
              <a:avLst/>
              <a:gdLst/>
              <a:ahLst/>
              <a:cxnLst/>
              <a:rect l="l" t="t" r="r" b="b"/>
              <a:pathLst>
                <a:path w="7469" h="20146" extrusionOk="0">
                  <a:moveTo>
                    <a:pt x="7318" y="224"/>
                  </a:moveTo>
                  <a:lnTo>
                    <a:pt x="7318" y="17830"/>
                  </a:lnTo>
                  <a:lnTo>
                    <a:pt x="151" y="19944"/>
                  </a:lnTo>
                  <a:lnTo>
                    <a:pt x="151" y="3107"/>
                  </a:lnTo>
                  <a:lnTo>
                    <a:pt x="7318" y="224"/>
                  </a:lnTo>
                  <a:close/>
                  <a:moveTo>
                    <a:pt x="7468" y="0"/>
                  </a:moveTo>
                  <a:lnTo>
                    <a:pt x="47" y="2986"/>
                  </a:lnTo>
                  <a:lnTo>
                    <a:pt x="0" y="3005"/>
                  </a:lnTo>
                  <a:lnTo>
                    <a:pt x="0" y="20146"/>
                  </a:lnTo>
                  <a:lnTo>
                    <a:pt x="7414" y="17958"/>
                  </a:lnTo>
                  <a:lnTo>
                    <a:pt x="7468" y="17942"/>
                  </a:lnTo>
                  <a:lnTo>
                    <a:pt x="74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8" name="Google Shape;13168;p62"/>
            <p:cNvSpPr/>
            <p:nvPr/>
          </p:nvSpPr>
          <p:spPr>
            <a:xfrm>
              <a:off x="2642075" y="2758250"/>
              <a:ext cx="3775" cy="414100"/>
            </a:xfrm>
            <a:custGeom>
              <a:avLst/>
              <a:gdLst/>
              <a:ahLst/>
              <a:cxnLst/>
              <a:rect l="l" t="t" r="r" b="b"/>
              <a:pathLst>
                <a:path w="151" h="16564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6488"/>
                  </a:lnTo>
                  <a:cubicBezTo>
                    <a:pt x="0" y="16529"/>
                    <a:pt x="34" y="16563"/>
                    <a:pt x="75" y="16563"/>
                  </a:cubicBezTo>
                  <a:cubicBezTo>
                    <a:pt x="118" y="16563"/>
                    <a:pt x="151" y="16529"/>
                    <a:pt x="151" y="16488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9" name="Google Shape;13169;p62"/>
            <p:cNvSpPr/>
            <p:nvPr/>
          </p:nvSpPr>
          <p:spPr>
            <a:xfrm>
              <a:off x="2835600" y="2685150"/>
              <a:ext cx="3775" cy="428125"/>
            </a:xfrm>
            <a:custGeom>
              <a:avLst/>
              <a:gdLst/>
              <a:ahLst/>
              <a:cxnLst/>
              <a:rect l="l" t="t" r="r" b="b"/>
              <a:pathLst>
                <a:path w="151" h="17125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7049"/>
                  </a:lnTo>
                  <a:cubicBezTo>
                    <a:pt x="0" y="17090"/>
                    <a:pt x="33" y="17125"/>
                    <a:pt x="76" y="17125"/>
                  </a:cubicBezTo>
                  <a:cubicBezTo>
                    <a:pt x="117" y="17125"/>
                    <a:pt x="150" y="17090"/>
                    <a:pt x="150" y="17049"/>
                  </a:cubicBezTo>
                  <a:lnTo>
                    <a:pt x="150" y="76"/>
                  </a:lnTo>
                  <a:cubicBezTo>
                    <a:pt x="150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0" name="Google Shape;13170;p62"/>
            <p:cNvSpPr/>
            <p:nvPr/>
          </p:nvSpPr>
          <p:spPr>
            <a:xfrm>
              <a:off x="1472325" y="3563175"/>
              <a:ext cx="117425" cy="356175"/>
            </a:xfrm>
            <a:custGeom>
              <a:avLst/>
              <a:gdLst/>
              <a:ahLst/>
              <a:cxnLst/>
              <a:rect l="l" t="t" r="r" b="b"/>
              <a:pathLst>
                <a:path w="4697" h="14247" extrusionOk="0">
                  <a:moveTo>
                    <a:pt x="4613" y="0"/>
                  </a:moveTo>
                  <a:cubicBezTo>
                    <a:pt x="4605" y="0"/>
                    <a:pt x="4596" y="2"/>
                    <a:pt x="4587" y="5"/>
                  </a:cubicBezTo>
                  <a:lnTo>
                    <a:pt x="54" y="1444"/>
                  </a:lnTo>
                  <a:lnTo>
                    <a:pt x="1" y="1461"/>
                  </a:lnTo>
                  <a:lnTo>
                    <a:pt x="1" y="14247"/>
                  </a:lnTo>
                  <a:lnTo>
                    <a:pt x="4623" y="13411"/>
                  </a:lnTo>
                  <a:cubicBezTo>
                    <a:pt x="4666" y="13405"/>
                    <a:pt x="4695" y="13364"/>
                    <a:pt x="4688" y="13322"/>
                  </a:cubicBezTo>
                  <a:cubicBezTo>
                    <a:pt x="4682" y="13284"/>
                    <a:pt x="4649" y="13259"/>
                    <a:pt x="4613" y="13259"/>
                  </a:cubicBezTo>
                  <a:cubicBezTo>
                    <a:pt x="4608" y="13259"/>
                    <a:pt x="4602" y="13260"/>
                    <a:pt x="4596" y="13261"/>
                  </a:cubicBezTo>
                  <a:lnTo>
                    <a:pt x="152" y="14066"/>
                  </a:lnTo>
                  <a:lnTo>
                    <a:pt x="152" y="1571"/>
                  </a:lnTo>
                  <a:lnTo>
                    <a:pt x="4633" y="148"/>
                  </a:lnTo>
                  <a:cubicBezTo>
                    <a:pt x="4674" y="136"/>
                    <a:pt x="4697" y="93"/>
                    <a:pt x="4685" y="52"/>
                  </a:cubicBezTo>
                  <a:cubicBezTo>
                    <a:pt x="4675" y="20"/>
                    <a:pt x="4645" y="0"/>
                    <a:pt x="46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1" name="Google Shape;13171;p62"/>
            <p:cNvSpPr/>
            <p:nvPr/>
          </p:nvSpPr>
          <p:spPr>
            <a:xfrm>
              <a:off x="1275075" y="3612675"/>
              <a:ext cx="130000" cy="338375"/>
            </a:xfrm>
            <a:custGeom>
              <a:avLst/>
              <a:gdLst/>
              <a:ahLst/>
              <a:cxnLst/>
              <a:rect l="l" t="t" r="r" b="b"/>
              <a:pathLst>
                <a:path w="5200" h="13535" extrusionOk="0">
                  <a:moveTo>
                    <a:pt x="5048" y="189"/>
                  </a:moveTo>
                  <a:lnTo>
                    <a:pt x="5048" y="12585"/>
                  </a:lnTo>
                  <a:lnTo>
                    <a:pt x="151" y="13357"/>
                  </a:lnTo>
                  <a:lnTo>
                    <a:pt x="151" y="1290"/>
                  </a:lnTo>
                  <a:lnTo>
                    <a:pt x="5048" y="189"/>
                  </a:lnTo>
                  <a:close/>
                  <a:moveTo>
                    <a:pt x="5200" y="0"/>
                  </a:moveTo>
                  <a:lnTo>
                    <a:pt x="0" y="1168"/>
                  </a:lnTo>
                  <a:lnTo>
                    <a:pt x="0" y="13534"/>
                  </a:lnTo>
                  <a:lnTo>
                    <a:pt x="5200" y="12714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2" name="Google Shape;13172;p62"/>
            <p:cNvSpPr/>
            <p:nvPr/>
          </p:nvSpPr>
          <p:spPr>
            <a:xfrm>
              <a:off x="1297375" y="3636475"/>
              <a:ext cx="3775" cy="311500"/>
            </a:xfrm>
            <a:custGeom>
              <a:avLst/>
              <a:gdLst/>
              <a:ahLst/>
              <a:cxnLst/>
              <a:rect l="l" t="t" r="r" b="b"/>
              <a:pathLst>
                <a:path w="151" h="12460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2384"/>
                  </a:lnTo>
                  <a:cubicBezTo>
                    <a:pt x="0" y="12425"/>
                    <a:pt x="33" y="12459"/>
                    <a:pt x="75" y="12459"/>
                  </a:cubicBezTo>
                  <a:cubicBezTo>
                    <a:pt x="118" y="12459"/>
                    <a:pt x="151" y="12425"/>
                    <a:pt x="151" y="12384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3" name="Google Shape;13173;p62"/>
            <p:cNvSpPr/>
            <p:nvPr/>
          </p:nvSpPr>
          <p:spPr>
            <a:xfrm>
              <a:off x="1866800" y="3485700"/>
              <a:ext cx="119850" cy="383125"/>
            </a:xfrm>
            <a:custGeom>
              <a:avLst/>
              <a:gdLst/>
              <a:ahLst/>
              <a:cxnLst/>
              <a:rect l="l" t="t" r="r" b="b"/>
              <a:pathLst>
                <a:path w="4794" h="15325" extrusionOk="0">
                  <a:moveTo>
                    <a:pt x="4687" y="0"/>
                  </a:moveTo>
                  <a:cubicBezTo>
                    <a:pt x="4679" y="0"/>
                    <a:pt x="4671" y="1"/>
                    <a:pt x="4662" y="4"/>
                  </a:cubicBezTo>
                  <a:lnTo>
                    <a:pt x="1" y="1435"/>
                  </a:lnTo>
                  <a:lnTo>
                    <a:pt x="1" y="15324"/>
                  </a:lnTo>
                  <a:lnTo>
                    <a:pt x="4698" y="14467"/>
                  </a:lnTo>
                  <a:cubicBezTo>
                    <a:pt x="4739" y="14459"/>
                    <a:pt x="4765" y="14419"/>
                    <a:pt x="4759" y="14378"/>
                  </a:cubicBezTo>
                  <a:cubicBezTo>
                    <a:pt x="4750" y="14342"/>
                    <a:pt x="4719" y="14317"/>
                    <a:pt x="4683" y="14317"/>
                  </a:cubicBezTo>
                  <a:cubicBezTo>
                    <a:pt x="4678" y="14317"/>
                    <a:pt x="4674" y="14317"/>
                    <a:pt x="4670" y="14318"/>
                  </a:cubicBezTo>
                  <a:lnTo>
                    <a:pt x="151" y="15143"/>
                  </a:lnTo>
                  <a:lnTo>
                    <a:pt x="151" y="1546"/>
                  </a:lnTo>
                  <a:lnTo>
                    <a:pt x="4706" y="148"/>
                  </a:lnTo>
                  <a:cubicBezTo>
                    <a:pt x="4793" y="122"/>
                    <a:pt x="4764" y="0"/>
                    <a:pt x="46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4" name="Google Shape;13174;p62"/>
            <p:cNvSpPr/>
            <p:nvPr/>
          </p:nvSpPr>
          <p:spPr>
            <a:xfrm>
              <a:off x="1720475" y="3525900"/>
              <a:ext cx="123075" cy="360925"/>
            </a:xfrm>
            <a:custGeom>
              <a:avLst/>
              <a:gdLst/>
              <a:ahLst/>
              <a:cxnLst/>
              <a:rect l="l" t="t" r="r" b="b"/>
              <a:pathLst>
                <a:path w="4923" h="14437" extrusionOk="0">
                  <a:moveTo>
                    <a:pt x="4773" y="200"/>
                  </a:moveTo>
                  <a:lnTo>
                    <a:pt x="4773" y="13714"/>
                  </a:lnTo>
                  <a:lnTo>
                    <a:pt x="151" y="14267"/>
                  </a:lnTo>
                  <a:lnTo>
                    <a:pt x="151" y="1517"/>
                  </a:lnTo>
                  <a:lnTo>
                    <a:pt x="4773" y="200"/>
                  </a:lnTo>
                  <a:close/>
                  <a:moveTo>
                    <a:pt x="4922" y="0"/>
                  </a:moveTo>
                  <a:lnTo>
                    <a:pt x="55" y="1387"/>
                  </a:lnTo>
                  <a:lnTo>
                    <a:pt x="0" y="1403"/>
                  </a:lnTo>
                  <a:lnTo>
                    <a:pt x="0" y="14436"/>
                  </a:lnTo>
                  <a:lnTo>
                    <a:pt x="4856" y="13855"/>
                  </a:lnTo>
                  <a:lnTo>
                    <a:pt x="4922" y="13847"/>
                  </a:lnTo>
                  <a:lnTo>
                    <a:pt x="49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5" name="Google Shape;13175;p62"/>
            <p:cNvSpPr/>
            <p:nvPr/>
          </p:nvSpPr>
          <p:spPr>
            <a:xfrm>
              <a:off x="1739075" y="3555225"/>
              <a:ext cx="3775" cy="329000"/>
            </a:xfrm>
            <a:custGeom>
              <a:avLst/>
              <a:gdLst/>
              <a:ahLst/>
              <a:cxnLst/>
              <a:rect l="l" t="t" r="r" b="b"/>
              <a:pathLst>
                <a:path w="151" h="13160" extrusionOk="0">
                  <a:moveTo>
                    <a:pt x="76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3084"/>
                  </a:lnTo>
                  <a:cubicBezTo>
                    <a:pt x="0" y="13125"/>
                    <a:pt x="33" y="13159"/>
                    <a:pt x="76" y="13159"/>
                  </a:cubicBezTo>
                  <a:cubicBezTo>
                    <a:pt x="117" y="13159"/>
                    <a:pt x="151" y="13125"/>
                    <a:pt x="151" y="13084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6" name="Google Shape;13176;p62"/>
            <p:cNvSpPr/>
            <p:nvPr/>
          </p:nvSpPr>
          <p:spPr>
            <a:xfrm>
              <a:off x="1888575" y="3514275"/>
              <a:ext cx="4175" cy="350225"/>
            </a:xfrm>
            <a:custGeom>
              <a:avLst/>
              <a:gdLst/>
              <a:ahLst/>
              <a:cxnLst/>
              <a:rect l="l" t="t" r="r" b="b"/>
              <a:pathLst>
                <a:path w="167" h="14009" extrusionOk="0">
                  <a:moveTo>
                    <a:pt x="92" y="0"/>
                  </a:moveTo>
                  <a:cubicBezTo>
                    <a:pt x="49" y="0"/>
                    <a:pt x="16" y="34"/>
                    <a:pt x="16" y="75"/>
                  </a:cubicBezTo>
                  <a:lnTo>
                    <a:pt x="0" y="13933"/>
                  </a:lnTo>
                  <a:cubicBezTo>
                    <a:pt x="0" y="13974"/>
                    <a:pt x="35" y="14008"/>
                    <a:pt x="76" y="14008"/>
                  </a:cubicBezTo>
                  <a:cubicBezTo>
                    <a:pt x="118" y="14008"/>
                    <a:pt x="151" y="13974"/>
                    <a:pt x="151" y="13933"/>
                  </a:cubicBezTo>
                  <a:lnTo>
                    <a:pt x="167" y="75"/>
                  </a:lnTo>
                  <a:cubicBezTo>
                    <a:pt x="167" y="33"/>
                    <a:pt x="133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7" name="Google Shape;13177;p62"/>
            <p:cNvSpPr/>
            <p:nvPr/>
          </p:nvSpPr>
          <p:spPr>
            <a:xfrm>
              <a:off x="2118150" y="3431775"/>
              <a:ext cx="159700" cy="401075"/>
            </a:xfrm>
            <a:custGeom>
              <a:avLst/>
              <a:gdLst/>
              <a:ahLst/>
              <a:cxnLst/>
              <a:rect l="l" t="t" r="r" b="b"/>
              <a:pathLst>
                <a:path w="6388" h="16043" extrusionOk="0">
                  <a:moveTo>
                    <a:pt x="5920" y="191"/>
                  </a:moveTo>
                  <a:lnTo>
                    <a:pt x="6234" y="14832"/>
                  </a:lnTo>
                  <a:lnTo>
                    <a:pt x="151" y="15864"/>
                  </a:lnTo>
                  <a:lnTo>
                    <a:pt x="151" y="1570"/>
                  </a:lnTo>
                  <a:lnTo>
                    <a:pt x="5920" y="191"/>
                  </a:lnTo>
                  <a:close/>
                  <a:moveTo>
                    <a:pt x="6066" y="1"/>
                  </a:moveTo>
                  <a:lnTo>
                    <a:pt x="0" y="1452"/>
                  </a:lnTo>
                  <a:lnTo>
                    <a:pt x="0" y="16042"/>
                  </a:lnTo>
                  <a:lnTo>
                    <a:pt x="6324" y="14970"/>
                  </a:lnTo>
                  <a:lnTo>
                    <a:pt x="6387" y="14959"/>
                  </a:lnTo>
                  <a:lnTo>
                    <a:pt x="6068" y="95"/>
                  </a:lnTo>
                  <a:lnTo>
                    <a:pt x="60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8" name="Google Shape;13178;p62"/>
            <p:cNvSpPr/>
            <p:nvPr/>
          </p:nvSpPr>
          <p:spPr>
            <a:xfrm>
              <a:off x="2304250" y="3382675"/>
              <a:ext cx="167425" cy="419625"/>
            </a:xfrm>
            <a:custGeom>
              <a:avLst/>
              <a:gdLst/>
              <a:ahLst/>
              <a:cxnLst/>
              <a:rect l="l" t="t" r="r" b="b"/>
              <a:pathLst>
                <a:path w="6697" h="16785" extrusionOk="0">
                  <a:moveTo>
                    <a:pt x="6613" y="1"/>
                  </a:moveTo>
                  <a:cubicBezTo>
                    <a:pt x="6607" y="1"/>
                    <a:pt x="6602" y="1"/>
                    <a:pt x="6596" y="3"/>
                  </a:cubicBezTo>
                  <a:lnTo>
                    <a:pt x="59" y="1608"/>
                  </a:lnTo>
                  <a:lnTo>
                    <a:pt x="0" y="1623"/>
                  </a:lnTo>
                  <a:lnTo>
                    <a:pt x="0" y="16784"/>
                  </a:lnTo>
                  <a:lnTo>
                    <a:pt x="6624" y="15932"/>
                  </a:lnTo>
                  <a:cubicBezTo>
                    <a:pt x="6665" y="15925"/>
                    <a:pt x="6694" y="15888"/>
                    <a:pt x="6689" y="15848"/>
                  </a:cubicBezTo>
                  <a:cubicBezTo>
                    <a:pt x="6682" y="15809"/>
                    <a:pt x="6649" y="15781"/>
                    <a:pt x="6612" y="15781"/>
                  </a:cubicBezTo>
                  <a:cubicBezTo>
                    <a:pt x="6609" y="15781"/>
                    <a:pt x="6607" y="15781"/>
                    <a:pt x="6604" y="15781"/>
                  </a:cubicBezTo>
                  <a:lnTo>
                    <a:pt x="151" y="16613"/>
                  </a:lnTo>
                  <a:lnTo>
                    <a:pt x="151" y="1742"/>
                  </a:lnTo>
                  <a:lnTo>
                    <a:pt x="6632" y="149"/>
                  </a:lnTo>
                  <a:cubicBezTo>
                    <a:pt x="6671" y="140"/>
                    <a:pt x="6697" y="99"/>
                    <a:pt x="6687" y="58"/>
                  </a:cubicBezTo>
                  <a:cubicBezTo>
                    <a:pt x="6678" y="24"/>
                    <a:pt x="6647" y="1"/>
                    <a:pt x="6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9" name="Google Shape;13179;p62"/>
            <p:cNvSpPr/>
            <p:nvPr/>
          </p:nvSpPr>
          <p:spPr>
            <a:xfrm>
              <a:off x="2136250" y="3463325"/>
              <a:ext cx="3775" cy="363800"/>
            </a:xfrm>
            <a:custGeom>
              <a:avLst/>
              <a:gdLst/>
              <a:ahLst/>
              <a:cxnLst/>
              <a:rect l="l" t="t" r="r" b="b"/>
              <a:pathLst>
                <a:path w="151" h="14552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4475"/>
                  </a:lnTo>
                  <a:cubicBezTo>
                    <a:pt x="0" y="14518"/>
                    <a:pt x="33" y="14551"/>
                    <a:pt x="76" y="14552"/>
                  </a:cubicBezTo>
                  <a:cubicBezTo>
                    <a:pt x="117" y="14551"/>
                    <a:pt x="151" y="14518"/>
                    <a:pt x="151" y="14475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0" name="Google Shape;13180;p62"/>
            <p:cNvSpPr/>
            <p:nvPr/>
          </p:nvSpPr>
          <p:spPr>
            <a:xfrm>
              <a:off x="2324625" y="3417800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1"/>
                  </a:moveTo>
                  <a:cubicBezTo>
                    <a:pt x="38" y="1"/>
                    <a:pt x="1" y="26"/>
                    <a:pt x="1" y="76"/>
                  </a:cubicBezTo>
                  <a:lnTo>
                    <a:pt x="1" y="15134"/>
                  </a:lnTo>
                  <a:cubicBezTo>
                    <a:pt x="1" y="15176"/>
                    <a:pt x="34" y="15209"/>
                    <a:pt x="76" y="15209"/>
                  </a:cubicBezTo>
                  <a:cubicBezTo>
                    <a:pt x="117" y="15209"/>
                    <a:pt x="151" y="15176"/>
                    <a:pt x="151" y="15134"/>
                  </a:cubicBezTo>
                  <a:lnTo>
                    <a:pt x="151" y="76"/>
                  </a:lnTo>
                  <a:cubicBezTo>
                    <a:pt x="151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1" name="Google Shape;13181;p62"/>
            <p:cNvSpPr/>
            <p:nvPr/>
          </p:nvSpPr>
          <p:spPr>
            <a:xfrm>
              <a:off x="2623975" y="3308200"/>
              <a:ext cx="153325" cy="449375"/>
            </a:xfrm>
            <a:custGeom>
              <a:avLst/>
              <a:gdLst/>
              <a:ahLst/>
              <a:cxnLst/>
              <a:rect l="l" t="t" r="r" b="b"/>
              <a:pathLst>
                <a:path w="6133" h="17975" extrusionOk="0">
                  <a:moveTo>
                    <a:pt x="5981" y="196"/>
                  </a:moveTo>
                  <a:lnTo>
                    <a:pt x="5981" y="16816"/>
                  </a:lnTo>
                  <a:lnTo>
                    <a:pt x="151" y="17796"/>
                  </a:lnTo>
                  <a:lnTo>
                    <a:pt x="151" y="1719"/>
                  </a:lnTo>
                  <a:lnTo>
                    <a:pt x="5981" y="196"/>
                  </a:lnTo>
                  <a:close/>
                  <a:moveTo>
                    <a:pt x="6132" y="1"/>
                  </a:moveTo>
                  <a:lnTo>
                    <a:pt x="0" y="1602"/>
                  </a:lnTo>
                  <a:lnTo>
                    <a:pt x="0" y="17974"/>
                  </a:lnTo>
                  <a:lnTo>
                    <a:pt x="6070" y="16953"/>
                  </a:lnTo>
                  <a:lnTo>
                    <a:pt x="6132" y="16942"/>
                  </a:lnTo>
                  <a:lnTo>
                    <a:pt x="6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2" name="Google Shape;13182;p62"/>
            <p:cNvSpPr/>
            <p:nvPr/>
          </p:nvSpPr>
          <p:spPr>
            <a:xfrm>
              <a:off x="2819650" y="3238675"/>
              <a:ext cx="186725" cy="484600"/>
            </a:xfrm>
            <a:custGeom>
              <a:avLst/>
              <a:gdLst/>
              <a:ahLst/>
              <a:cxnLst/>
              <a:rect l="l" t="t" r="r" b="b"/>
              <a:pathLst>
                <a:path w="7469" h="19384" extrusionOk="0">
                  <a:moveTo>
                    <a:pt x="7318" y="203"/>
                  </a:moveTo>
                  <a:lnTo>
                    <a:pt x="7318" y="17813"/>
                  </a:lnTo>
                  <a:lnTo>
                    <a:pt x="151" y="19201"/>
                  </a:lnTo>
                  <a:lnTo>
                    <a:pt x="151" y="2359"/>
                  </a:lnTo>
                  <a:lnTo>
                    <a:pt x="7318" y="203"/>
                  </a:lnTo>
                  <a:close/>
                  <a:moveTo>
                    <a:pt x="7468" y="1"/>
                  </a:moveTo>
                  <a:lnTo>
                    <a:pt x="0" y="2248"/>
                  </a:lnTo>
                  <a:lnTo>
                    <a:pt x="0" y="19384"/>
                  </a:lnTo>
                  <a:lnTo>
                    <a:pt x="7407" y="17948"/>
                  </a:lnTo>
                  <a:lnTo>
                    <a:pt x="7468" y="17937"/>
                  </a:lnTo>
                  <a:lnTo>
                    <a:pt x="74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3" name="Google Shape;13183;p62"/>
            <p:cNvSpPr/>
            <p:nvPr/>
          </p:nvSpPr>
          <p:spPr>
            <a:xfrm>
              <a:off x="2642075" y="3343075"/>
              <a:ext cx="3775" cy="414100"/>
            </a:xfrm>
            <a:custGeom>
              <a:avLst/>
              <a:gdLst/>
              <a:ahLst/>
              <a:cxnLst/>
              <a:rect l="l" t="t" r="r" b="b"/>
              <a:pathLst>
                <a:path w="151" h="16564" extrusionOk="0">
                  <a:moveTo>
                    <a:pt x="75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6488"/>
                  </a:lnTo>
                  <a:cubicBezTo>
                    <a:pt x="0" y="16529"/>
                    <a:pt x="34" y="16563"/>
                    <a:pt x="75" y="16563"/>
                  </a:cubicBezTo>
                  <a:cubicBezTo>
                    <a:pt x="118" y="16563"/>
                    <a:pt x="151" y="16529"/>
                    <a:pt x="151" y="16487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4" name="Google Shape;13184;p62"/>
            <p:cNvSpPr/>
            <p:nvPr/>
          </p:nvSpPr>
          <p:spPr>
            <a:xfrm>
              <a:off x="2835575" y="3289550"/>
              <a:ext cx="3825" cy="428175"/>
            </a:xfrm>
            <a:custGeom>
              <a:avLst/>
              <a:gdLst/>
              <a:ahLst/>
              <a:cxnLst/>
              <a:rect l="l" t="t" r="r" b="b"/>
              <a:pathLst>
                <a:path w="153" h="17127" extrusionOk="0">
                  <a:moveTo>
                    <a:pt x="76" y="1"/>
                  </a:moveTo>
                  <a:cubicBezTo>
                    <a:pt x="38" y="1"/>
                    <a:pt x="1" y="26"/>
                    <a:pt x="1" y="77"/>
                  </a:cubicBezTo>
                  <a:lnTo>
                    <a:pt x="1" y="17050"/>
                  </a:lnTo>
                  <a:cubicBezTo>
                    <a:pt x="0" y="17092"/>
                    <a:pt x="34" y="17126"/>
                    <a:pt x="77" y="17127"/>
                  </a:cubicBezTo>
                  <a:cubicBezTo>
                    <a:pt x="118" y="17126"/>
                    <a:pt x="152" y="17092"/>
                    <a:pt x="151" y="17050"/>
                  </a:cubicBezTo>
                  <a:lnTo>
                    <a:pt x="151" y="77"/>
                  </a:lnTo>
                  <a:cubicBezTo>
                    <a:pt x="151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5" name="Google Shape;13185;p62"/>
            <p:cNvSpPr/>
            <p:nvPr/>
          </p:nvSpPr>
          <p:spPr>
            <a:xfrm>
              <a:off x="4319700" y="1826000"/>
              <a:ext cx="209175" cy="477925"/>
            </a:xfrm>
            <a:custGeom>
              <a:avLst/>
              <a:gdLst/>
              <a:ahLst/>
              <a:cxnLst/>
              <a:rect l="l" t="t" r="r" b="b"/>
              <a:pathLst>
                <a:path w="8367" h="19117" extrusionOk="0">
                  <a:moveTo>
                    <a:pt x="451" y="276"/>
                  </a:moveTo>
                  <a:lnTo>
                    <a:pt x="8104" y="5325"/>
                  </a:lnTo>
                  <a:lnTo>
                    <a:pt x="8215" y="18854"/>
                  </a:lnTo>
                  <a:lnTo>
                    <a:pt x="152" y="14217"/>
                  </a:lnTo>
                  <a:lnTo>
                    <a:pt x="451" y="276"/>
                  </a:lnTo>
                  <a:close/>
                  <a:moveTo>
                    <a:pt x="305" y="0"/>
                  </a:moveTo>
                  <a:lnTo>
                    <a:pt x="0" y="14258"/>
                  </a:lnTo>
                  <a:lnTo>
                    <a:pt x="0" y="14303"/>
                  </a:lnTo>
                  <a:lnTo>
                    <a:pt x="8366" y="19117"/>
                  </a:lnTo>
                  <a:lnTo>
                    <a:pt x="8366" y="19117"/>
                  </a:lnTo>
                  <a:lnTo>
                    <a:pt x="8253" y="5283"/>
                  </a:lnTo>
                  <a:lnTo>
                    <a:pt x="8253" y="5243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6" name="Google Shape;13186;p62"/>
            <p:cNvSpPr/>
            <p:nvPr/>
          </p:nvSpPr>
          <p:spPr>
            <a:xfrm>
              <a:off x="4063650" y="1651375"/>
              <a:ext cx="220050" cy="512025"/>
            </a:xfrm>
            <a:custGeom>
              <a:avLst/>
              <a:gdLst/>
              <a:ahLst/>
              <a:cxnLst/>
              <a:rect l="l" t="t" r="r" b="b"/>
              <a:pathLst>
                <a:path w="8802" h="20481" extrusionOk="0">
                  <a:moveTo>
                    <a:pt x="321" y="0"/>
                  </a:moveTo>
                  <a:cubicBezTo>
                    <a:pt x="297" y="0"/>
                    <a:pt x="273" y="11"/>
                    <a:pt x="259" y="33"/>
                  </a:cubicBezTo>
                  <a:cubicBezTo>
                    <a:pt x="235" y="67"/>
                    <a:pt x="244" y="113"/>
                    <a:pt x="278" y="137"/>
                  </a:cubicBezTo>
                  <a:lnTo>
                    <a:pt x="8531" y="5792"/>
                  </a:lnTo>
                  <a:lnTo>
                    <a:pt x="8650" y="20219"/>
                  </a:lnTo>
                  <a:lnTo>
                    <a:pt x="150" y="15353"/>
                  </a:lnTo>
                  <a:cubicBezTo>
                    <a:pt x="136" y="15345"/>
                    <a:pt x="123" y="15341"/>
                    <a:pt x="110" y="15341"/>
                  </a:cubicBezTo>
                  <a:cubicBezTo>
                    <a:pt x="43" y="15341"/>
                    <a:pt x="1" y="15443"/>
                    <a:pt x="76" y="15484"/>
                  </a:cubicBezTo>
                  <a:lnTo>
                    <a:pt x="8688" y="20415"/>
                  </a:lnTo>
                  <a:lnTo>
                    <a:pt x="8802" y="20481"/>
                  </a:lnTo>
                  <a:lnTo>
                    <a:pt x="8682" y="5751"/>
                  </a:lnTo>
                  <a:lnTo>
                    <a:pt x="8682" y="5713"/>
                  </a:lnTo>
                  <a:lnTo>
                    <a:pt x="364" y="13"/>
                  </a:lnTo>
                  <a:cubicBezTo>
                    <a:pt x="351" y="4"/>
                    <a:pt x="336" y="0"/>
                    <a:pt x="3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7" name="Google Shape;13187;p62"/>
            <p:cNvSpPr/>
            <p:nvPr/>
          </p:nvSpPr>
          <p:spPr>
            <a:xfrm>
              <a:off x="4498400" y="1940725"/>
              <a:ext cx="6625" cy="346125"/>
            </a:xfrm>
            <a:custGeom>
              <a:avLst/>
              <a:gdLst/>
              <a:ahLst/>
              <a:cxnLst/>
              <a:rect l="l" t="t" r="r" b="b"/>
              <a:pathLst>
                <a:path w="265" h="13845" extrusionOk="0">
                  <a:moveTo>
                    <a:pt x="78" y="0"/>
                  </a:moveTo>
                  <a:cubicBezTo>
                    <a:pt x="77" y="0"/>
                    <a:pt x="76" y="0"/>
                    <a:pt x="76" y="0"/>
                  </a:cubicBezTo>
                  <a:cubicBezTo>
                    <a:pt x="33" y="0"/>
                    <a:pt x="0" y="35"/>
                    <a:pt x="0" y="75"/>
                  </a:cubicBezTo>
                  <a:lnTo>
                    <a:pt x="113" y="13769"/>
                  </a:lnTo>
                  <a:cubicBezTo>
                    <a:pt x="113" y="13812"/>
                    <a:pt x="147" y="13845"/>
                    <a:pt x="188" y="13845"/>
                  </a:cubicBezTo>
                  <a:lnTo>
                    <a:pt x="189" y="13845"/>
                  </a:lnTo>
                  <a:cubicBezTo>
                    <a:pt x="231" y="13843"/>
                    <a:pt x="265" y="13809"/>
                    <a:pt x="265" y="13768"/>
                  </a:cubicBezTo>
                  <a:lnTo>
                    <a:pt x="152" y="74"/>
                  </a:lnTo>
                  <a:cubicBezTo>
                    <a:pt x="152" y="33"/>
                    <a:pt x="119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8" name="Google Shape;13188;p62"/>
            <p:cNvSpPr/>
            <p:nvPr/>
          </p:nvSpPr>
          <p:spPr>
            <a:xfrm>
              <a:off x="4250025" y="1774900"/>
              <a:ext cx="6825" cy="370700"/>
            </a:xfrm>
            <a:custGeom>
              <a:avLst/>
              <a:gdLst/>
              <a:ahLst/>
              <a:cxnLst/>
              <a:rect l="l" t="t" r="r" b="b"/>
              <a:pathLst>
                <a:path w="273" h="14828" extrusionOk="0">
                  <a:moveTo>
                    <a:pt x="76" y="0"/>
                  </a:moveTo>
                  <a:cubicBezTo>
                    <a:pt x="35" y="2"/>
                    <a:pt x="1" y="36"/>
                    <a:pt x="2" y="77"/>
                  </a:cubicBezTo>
                  <a:lnTo>
                    <a:pt x="122" y="14752"/>
                  </a:lnTo>
                  <a:cubicBezTo>
                    <a:pt x="122" y="14793"/>
                    <a:pt x="156" y="14828"/>
                    <a:pt x="197" y="14828"/>
                  </a:cubicBezTo>
                  <a:cubicBezTo>
                    <a:pt x="238" y="14826"/>
                    <a:pt x="273" y="14793"/>
                    <a:pt x="273" y="14751"/>
                  </a:cubicBezTo>
                  <a:lnTo>
                    <a:pt x="153" y="76"/>
                  </a:lnTo>
                  <a:cubicBezTo>
                    <a:pt x="151" y="35"/>
                    <a:pt x="118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9" name="Google Shape;13189;p62"/>
            <p:cNvSpPr/>
            <p:nvPr/>
          </p:nvSpPr>
          <p:spPr>
            <a:xfrm>
              <a:off x="4324075" y="2361075"/>
              <a:ext cx="208950" cy="450150"/>
            </a:xfrm>
            <a:custGeom>
              <a:avLst/>
              <a:gdLst/>
              <a:ahLst/>
              <a:cxnLst/>
              <a:rect l="l" t="t" r="r" b="b"/>
              <a:pathLst>
                <a:path w="8358" h="18006" extrusionOk="0">
                  <a:moveTo>
                    <a:pt x="451" y="249"/>
                  </a:moveTo>
                  <a:lnTo>
                    <a:pt x="8095" y="4235"/>
                  </a:lnTo>
                  <a:lnTo>
                    <a:pt x="8206" y="17775"/>
                  </a:lnTo>
                  <a:lnTo>
                    <a:pt x="153" y="14257"/>
                  </a:lnTo>
                  <a:lnTo>
                    <a:pt x="451" y="249"/>
                  </a:lnTo>
                  <a:close/>
                  <a:moveTo>
                    <a:pt x="305" y="1"/>
                  </a:moveTo>
                  <a:lnTo>
                    <a:pt x="1" y="14304"/>
                  </a:lnTo>
                  <a:lnTo>
                    <a:pt x="1" y="14354"/>
                  </a:lnTo>
                  <a:lnTo>
                    <a:pt x="8358" y="18006"/>
                  </a:lnTo>
                  <a:lnTo>
                    <a:pt x="8244" y="4188"/>
                  </a:lnTo>
                  <a:lnTo>
                    <a:pt x="8244" y="4143"/>
                  </a:lnTo>
                  <a:lnTo>
                    <a:pt x="412" y="58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0" name="Google Shape;13190;p62"/>
            <p:cNvSpPr/>
            <p:nvPr/>
          </p:nvSpPr>
          <p:spPr>
            <a:xfrm>
              <a:off x="4065800" y="2216100"/>
              <a:ext cx="222375" cy="488750"/>
            </a:xfrm>
            <a:custGeom>
              <a:avLst/>
              <a:gdLst/>
              <a:ahLst/>
              <a:cxnLst/>
              <a:rect l="l" t="t" r="r" b="b"/>
              <a:pathLst>
                <a:path w="8895" h="19550" extrusionOk="0">
                  <a:moveTo>
                    <a:pt x="88" y="0"/>
                  </a:moveTo>
                  <a:cubicBezTo>
                    <a:pt x="62" y="0"/>
                    <a:pt x="36" y="14"/>
                    <a:pt x="22" y="39"/>
                  </a:cubicBezTo>
                  <a:cubicBezTo>
                    <a:pt x="1" y="75"/>
                    <a:pt x="14" y="121"/>
                    <a:pt x="51" y="142"/>
                  </a:cubicBezTo>
                  <a:lnTo>
                    <a:pt x="8623" y="4881"/>
                  </a:lnTo>
                  <a:lnTo>
                    <a:pt x="8741" y="19319"/>
                  </a:lnTo>
                  <a:lnTo>
                    <a:pt x="245" y="15674"/>
                  </a:lnTo>
                  <a:cubicBezTo>
                    <a:pt x="234" y="15669"/>
                    <a:pt x="223" y="15667"/>
                    <a:pt x="213" y="15667"/>
                  </a:cubicBezTo>
                  <a:cubicBezTo>
                    <a:pt x="140" y="15667"/>
                    <a:pt x="105" y="15778"/>
                    <a:pt x="186" y="15812"/>
                  </a:cubicBezTo>
                  <a:lnTo>
                    <a:pt x="8789" y="19504"/>
                  </a:lnTo>
                  <a:lnTo>
                    <a:pt x="8894" y="19549"/>
                  </a:lnTo>
                  <a:lnTo>
                    <a:pt x="8774" y="4837"/>
                  </a:lnTo>
                  <a:lnTo>
                    <a:pt x="8774" y="4792"/>
                  </a:lnTo>
                  <a:lnTo>
                    <a:pt x="124" y="9"/>
                  </a:lnTo>
                  <a:cubicBezTo>
                    <a:pt x="113" y="3"/>
                    <a:pt x="100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1" name="Google Shape;13191;p62"/>
            <p:cNvSpPr/>
            <p:nvPr/>
          </p:nvSpPr>
          <p:spPr>
            <a:xfrm>
              <a:off x="4502600" y="2451700"/>
              <a:ext cx="6575" cy="346125"/>
            </a:xfrm>
            <a:custGeom>
              <a:avLst/>
              <a:gdLst/>
              <a:ahLst/>
              <a:cxnLst/>
              <a:rect l="l" t="t" r="r" b="b"/>
              <a:pathLst>
                <a:path w="263" h="13845" extrusionOk="0">
                  <a:moveTo>
                    <a:pt x="75" y="0"/>
                  </a:moveTo>
                  <a:cubicBezTo>
                    <a:pt x="34" y="0"/>
                    <a:pt x="0" y="34"/>
                    <a:pt x="1" y="75"/>
                  </a:cubicBezTo>
                  <a:lnTo>
                    <a:pt x="112" y="13769"/>
                  </a:lnTo>
                  <a:cubicBezTo>
                    <a:pt x="112" y="13811"/>
                    <a:pt x="147" y="13844"/>
                    <a:pt x="188" y="13844"/>
                  </a:cubicBezTo>
                  <a:lnTo>
                    <a:pt x="189" y="13844"/>
                  </a:lnTo>
                  <a:cubicBezTo>
                    <a:pt x="230" y="13844"/>
                    <a:pt x="263" y="13810"/>
                    <a:pt x="263" y="13768"/>
                  </a:cubicBezTo>
                  <a:lnTo>
                    <a:pt x="152" y="74"/>
                  </a:lnTo>
                  <a:cubicBezTo>
                    <a:pt x="151" y="33"/>
                    <a:pt x="118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2" name="Google Shape;13192;p62"/>
            <p:cNvSpPr/>
            <p:nvPr/>
          </p:nvSpPr>
          <p:spPr>
            <a:xfrm>
              <a:off x="4254525" y="2320550"/>
              <a:ext cx="6800" cy="370675"/>
            </a:xfrm>
            <a:custGeom>
              <a:avLst/>
              <a:gdLst/>
              <a:ahLst/>
              <a:cxnLst/>
              <a:rect l="l" t="t" r="r" b="b"/>
              <a:pathLst>
                <a:path w="272" h="14827" extrusionOk="0">
                  <a:moveTo>
                    <a:pt x="76" y="1"/>
                  </a:moveTo>
                  <a:cubicBezTo>
                    <a:pt x="33" y="1"/>
                    <a:pt x="0" y="35"/>
                    <a:pt x="0" y="77"/>
                  </a:cubicBezTo>
                  <a:lnTo>
                    <a:pt x="121" y="14753"/>
                  </a:lnTo>
                  <a:cubicBezTo>
                    <a:pt x="121" y="14794"/>
                    <a:pt x="155" y="14827"/>
                    <a:pt x="196" y="14827"/>
                  </a:cubicBezTo>
                  <a:cubicBezTo>
                    <a:pt x="238" y="14827"/>
                    <a:pt x="271" y="14792"/>
                    <a:pt x="271" y="14751"/>
                  </a:cubicBezTo>
                  <a:lnTo>
                    <a:pt x="151" y="76"/>
                  </a:lnTo>
                  <a:cubicBezTo>
                    <a:pt x="150" y="34"/>
                    <a:pt x="117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3" name="Google Shape;13193;p62"/>
            <p:cNvSpPr/>
            <p:nvPr/>
          </p:nvSpPr>
          <p:spPr>
            <a:xfrm>
              <a:off x="4329000" y="2961600"/>
              <a:ext cx="208700" cy="415825"/>
            </a:xfrm>
            <a:custGeom>
              <a:avLst/>
              <a:gdLst/>
              <a:ahLst/>
              <a:cxnLst/>
              <a:rect l="l" t="t" r="r" b="b"/>
              <a:pathLst>
                <a:path w="8348" h="16633" extrusionOk="0">
                  <a:moveTo>
                    <a:pt x="451" y="212"/>
                  </a:moveTo>
                  <a:lnTo>
                    <a:pt x="8084" y="2886"/>
                  </a:lnTo>
                  <a:lnTo>
                    <a:pt x="8195" y="16436"/>
                  </a:lnTo>
                  <a:lnTo>
                    <a:pt x="155" y="14302"/>
                  </a:lnTo>
                  <a:lnTo>
                    <a:pt x="451" y="212"/>
                  </a:lnTo>
                  <a:close/>
                  <a:moveTo>
                    <a:pt x="306" y="1"/>
                  </a:moveTo>
                  <a:lnTo>
                    <a:pt x="1" y="14417"/>
                  </a:lnTo>
                  <a:lnTo>
                    <a:pt x="8347" y="16633"/>
                  </a:lnTo>
                  <a:lnTo>
                    <a:pt x="8234" y="2832"/>
                  </a:lnTo>
                  <a:lnTo>
                    <a:pt x="8234" y="2779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4" name="Google Shape;13194;p62"/>
            <p:cNvSpPr/>
            <p:nvPr/>
          </p:nvSpPr>
          <p:spPr>
            <a:xfrm>
              <a:off x="4071125" y="2863300"/>
              <a:ext cx="222000" cy="449925"/>
            </a:xfrm>
            <a:custGeom>
              <a:avLst/>
              <a:gdLst/>
              <a:ahLst/>
              <a:cxnLst/>
              <a:rect l="l" t="t" r="r" b="b"/>
              <a:pathLst>
                <a:path w="8880" h="17997" extrusionOk="0">
                  <a:moveTo>
                    <a:pt x="86" y="1"/>
                  </a:moveTo>
                  <a:cubicBezTo>
                    <a:pt x="55" y="1"/>
                    <a:pt x="26" y="20"/>
                    <a:pt x="15" y="51"/>
                  </a:cubicBezTo>
                  <a:cubicBezTo>
                    <a:pt x="1" y="89"/>
                    <a:pt x="20" y="133"/>
                    <a:pt x="60" y="147"/>
                  </a:cubicBezTo>
                  <a:lnTo>
                    <a:pt x="8609" y="3355"/>
                  </a:lnTo>
                  <a:lnTo>
                    <a:pt x="8728" y="17804"/>
                  </a:lnTo>
                  <a:lnTo>
                    <a:pt x="232" y="15671"/>
                  </a:lnTo>
                  <a:cubicBezTo>
                    <a:pt x="225" y="15669"/>
                    <a:pt x="218" y="15668"/>
                    <a:pt x="211" y="15668"/>
                  </a:cubicBezTo>
                  <a:cubicBezTo>
                    <a:pt x="131" y="15668"/>
                    <a:pt x="106" y="15796"/>
                    <a:pt x="196" y="15818"/>
                  </a:cubicBezTo>
                  <a:lnTo>
                    <a:pt x="8786" y="17973"/>
                  </a:lnTo>
                  <a:lnTo>
                    <a:pt x="8880" y="17996"/>
                  </a:lnTo>
                  <a:lnTo>
                    <a:pt x="8759" y="3302"/>
                  </a:lnTo>
                  <a:lnTo>
                    <a:pt x="8759" y="3250"/>
                  </a:lnTo>
                  <a:lnTo>
                    <a:pt x="113" y="6"/>
                  </a:lnTo>
                  <a:cubicBezTo>
                    <a:pt x="104" y="2"/>
                    <a:pt x="95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5" name="Google Shape;13195;p62"/>
            <p:cNvSpPr/>
            <p:nvPr/>
          </p:nvSpPr>
          <p:spPr>
            <a:xfrm>
              <a:off x="4507275" y="3022325"/>
              <a:ext cx="6575" cy="346150"/>
            </a:xfrm>
            <a:custGeom>
              <a:avLst/>
              <a:gdLst/>
              <a:ahLst/>
              <a:cxnLst/>
              <a:rect l="l" t="t" r="r" b="b"/>
              <a:pathLst>
                <a:path w="263" h="13846" extrusionOk="0">
                  <a:moveTo>
                    <a:pt x="76" y="0"/>
                  </a:moveTo>
                  <a:cubicBezTo>
                    <a:pt x="34" y="2"/>
                    <a:pt x="1" y="36"/>
                    <a:pt x="1" y="77"/>
                  </a:cubicBezTo>
                  <a:lnTo>
                    <a:pt x="112" y="13771"/>
                  </a:lnTo>
                  <a:cubicBezTo>
                    <a:pt x="112" y="13812"/>
                    <a:pt x="146" y="13846"/>
                    <a:pt x="187" y="13846"/>
                  </a:cubicBezTo>
                  <a:lnTo>
                    <a:pt x="188" y="13846"/>
                  </a:lnTo>
                  <a:cubicBezTo>
                    <a:pt x="229" y="13845"/>
                    <a:pt x="262" y="13812"/>
                    <a:pt x="262" y="13769"/>
                  </a:cubicBezTo>
                  <a:lnTo>
                    <a:pt x="151" y="76"/>
                  </a:lnTo>
                  <a:cubicBezTo>
                    <a:pt x="150" y="35"/>
                    <a:pt x="117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6" name="Google Shape;13196;p62"/>
            <p:cNvSpPr/>
            <p:nvPr/>
          </p:nvSpPr>
          <p:spPr>
            <a:xfrm>
              <a:off x="4259550" y="2934125"/>
              <a:ext cx="6775" cy="370675"/>
            </a:xfrm>
            <a:custGeom>
              <a:avLst/>
              <a:gdLst/>
              <a:ahLst/>
              <a:cxnLst/>
              <a:rect l="l" t="t" r="r" b="b"/>
              <a:pathLst>
                <a:path w="271" h="14827" extrusionOk="0">
                  <a:moveTo>
                    <a:pt x="78" y="0"/>
                  </a:moveTo>
                  <a:cubicBezTo>
                    <a:pt x="77" y="0"/>
                    <a:pt x="76" y="0"/>
                    <a:pt x="75" y="0"/>
                  </a:cubicBezTo>
                  <a:cubicBezTo>
                    <a:pt x="33" y="0"/>
                    <a:pt x="0" y="35"/>
                    <a:pt x="0" y="76"/>
                  </a:cubicBezTo>
                  <a:lnTo>
                    <a:pt x="120" y="14752"/>
                  </a:lnTo>
                  <a:cubicBezTo>
                    <a:pt x="120" y="14793"/>
                    <a:pt x="155" y="14826"/>
                    <a:pt x="196" y="14826"/>
                  </a:cubicBezTo>
                  <a:lnTo>
                    <a:pt x="197" y="14826"/>
                  </a:lnTo>
                  <a:cubicBezTo>
                    <a:pt x="238" y="14825"/>
                    <a:pt x="271" y="14792"/>
                    <a:pt x="271" y="14750"/>
                  </a:cubicBezTo>
                  <a:lnTo>
                    <a:pt x="151" y="74"/>
                  </a:lnTo>
                  <a:cubicBezTo>
                    <a:pt x="151" y="34"/>
                    <a:pt x="118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7" name="Google Shape;13197;p62"/>
            <p:cNvSpPr/>
            <p:nvPr/>
          </p:nvSpPr>
          <p:spPr>
            <a:xfrm>
              <a:off x="5170475" y="2340750"/>
              <a:ext cx="116075" cy="362625"/>
            </a:xfrm>
            <a:custGeom>
              <a:avLst/>
              <a:gdLst/>
              <a:ahLst/>
              <a:cxnLst/>
              <a:rect l="l" t="t" r="r" b="b"/>
              <a:pathLst>
                <a:path w="4643" h="14505" extrusionOk="0">
                  <a:moveTo>
                    <a:pt x="119" y="1"/>
                  </a:moveTo>
                  <a:cubicBezTo>
                    <a:pt x="94" y="1"/>
                    <a:pt x="71" y="13"/>
                    <a:pt x="55" y="34"/>
                  </a:cubicBezTo>
                  <a:cubicBezTo>
                    <a:pt x="32" y="69"/>
                    <a:pt x="41" y="116"/>
                    <a:pt x="75" y="139"/>
                  </a:cubicBezTo>
                  <a:lnTo>
                    <a:pt x="4491" y="3106"/>
                  </a:lnTo>
                  <a:lnTo>
                    <a:pt x="4491" y="14254"/>
                  </a:lnTo>
                  <a:lnTo>
                    <a:pt x="153" y="11926"/>
                  </a:lnTo>
                  <a:cubicBezTo>
                    <a:pt x="139" y="11917"/>
                    <a:pt x="124" y="11913"/>
                    <a:pt x="111" y="11913"/>
                  </a:cubicBezTo>
                  <a:cubicBezTo>
                    <a:pt x="42" y="11913"/>
                    <a:pt x="1" y="12019"/>
                    <a:pt x="82" y="12058"/>
                  </a:cubicBezTo>
                  <a:lnTo>
                    <a:pt x="4531" y="14445"/>
                  </a:lnTo>
                  <a:lnTo>
                    <a:pt x="4643" y="14505"/>
                  </a:lnTo>
                  <a:lnTo>
                    <a:pt x="4643" y="3026"/>
                  </a:lnTo>
                  <a:lnTo>
                    <a:pt x="160" y="13"/>
                  </a:lnTo>
                  <a:cubicBezTo>
                    <a:pt x="147" y="5"/>
                    <a:pt x="133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8" name="Google Shape;13198;p62"/>
            <p:cNvSpPr/>
            <p:nvPr/>
          </p:nvSpPr>
          <p:spPr>
            <a:xfrm>
              <a:off x="5352475" y="2452975"/>
              <a:ext cx="127650" cy="349575"/>
            </a:xfrm>
            <a:custGeom>
              <a:avLst/>
              <a:gdLst/>
              <a:ahLst/>
              <a:cxnLst/>
              <a:rect l="l" t="t" r="r" b="b"/>
              <a:pathLst>
                <a:path w="5106" h="13983" extrusionOk="0">
                  <a:moveTo>
                    <a:pt x="152" y="262"/>
                  </a:moveTo>
                  <a:lnTo>
                    <a:pt x="4954" y="3049"/>
                  </a:lnTo>
                  <a:lnTo>
                    <a:pt x="4954" y="13737"/>
                  </a:lnTo>
                  <a:lnTo>
                    <a:pt x="151" y="11295"/>
                  </a:lnTo>
                  <a:lnTo>
                    <a:pt x="152" y="262"/>
                  </a:lnTo>
                  <a:close/>
                  <a:moveTo>
                    <a:pt x="0" y="1"/>
                  </a:moveTo>
                  <a:lnTo>
                    <a:pt x="0" y="11387"/>
                  </a:lnTo>
                  <a:lnTo>
                    <a:pt x="5106" y="13982"/>
                  </a:lnTo>
                  <a:lnTo>
                    <a:pt x="5106" y="2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9" name="Google Shape;13199;p62"/>
            <p:cNvSpPr/>
            <p:nvPr/>
          </p:nvSpPr>
          <p:spPr>
            <a:xfrm>
              <a:off x="5454450" y="2513575"/>
              <a:ext cx="3775" cy="277375"/>
            </a:xfrm>
            <a:custGeom>
              <a:avLst/>
              <a:gdLst/>
              <a:ahLst/>
              <a:cxnLst/>
              <a:rect l="l" t="t" r="r" b="b"/>
              <a:pathLst>
                <a:path w="151" h="11095" extrusionOk="0">
                  <a:moveTo>
                    <a:pt x="75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1021"/>
                  </a:lnTo>
                  <a:cubicBezTo>
                    <a:pt x="0" y="11062"/>
                    <a:pt x="34" y="11095"/>
                    <a:pt x="75" y="11095"/>
                  </a:cubicBezTo>
                  <a:cubicBezTo>
                    <a:pt x="118" y="11095"/>
                    <a:pt x="151" y="11062"/>
                    <a:pt x="151" y="11021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0" name="Google Shape;13200;p62"/>
            <p:cNvSpPr/>
            <p:nvPr/>
          </p:nvSpPr>
          <p:spPr>
            <a:xfrm>
              <a:off x="5260075" y="2400400"/>
              <a:ext cx="3800" cy="288725"/>
            </a:xfrm>
            <a:custGeom>
              <a:avLst/>
              <a:gdLst/>
              <a:ahLst/>
              <a:cxnLst/>
              <a:rect l="l" t="t" r="r" b="b"/>
              <a:pathLst>
                <a:path w="152" h="11549" extrusionOk="0">
                  <a:moveTo>
                    <a:pt x="76" y="0"/>
                  </a:moveTo>
                  <a:cubicBezTo>
                    <a:pt x="39" y="0"/>
                    <a:pt x="3" y="25"/>
                    <a:pt x="1" y="73"/>
                  </a:cubicBezTo>
                  <a:lnTo>
                    <a:pt x="1" y="11473"/>
                  </a:lnTo>
                  <a:cubicBezTo>
                    <a:pt x="1" y="11515"/>
                    <a:pt x="35" y="11548"/>
                    <a:pt x="76" y="11548"/>
                  </a:cubicBezTo>
                  <a:cubicBezTo>
                    <a:pt x="118" y="11548"/>
                    <a:pt x="151" y="11515"/>
                    <a:pt x="151" y="11473"/>
                  </a:cubicBezTo>
                  <a:lnTo>
                    <a:pt x="151" y="73"/>
                  </a:lnTo>
                  <a:cubicBezTo>
                    <a:pt x="149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1" name="Google Shape;13201;p62"/>
            <p:cNvSpPr/>
            <p:nvPr/>
          </p:nvSpPr>
          <p:spPr>
            <a:xfrm>
              <a:off x="5171200" y="2764400"/>
              <a:ext cx="115325" cy="348550"/>
            </a:xfrm>
            <a:custGeom>
              <a:avLst/>
              <a:gdLst/>
              <a:ahLst/>
              <a:cxnLst/>
              <a:rect l="l" t="t" r="r" b="b"/>
              <a:pathLst>
                <a:path w="4613" h="13942" extrusionOk="0">
                  <a:moveTo>
                    <a:pt x="88" y="1"/>
                  </a:moveTo>
                  <a:cubicBezTo>
                    <a:pt x="61" y="1"/>
                    <a:pt x="35" y="15"/>
                    <a:pt x="21" y="40"/>
                  </a:cubicBezTo>
                  <a:cubicBezTo>
                    <a:pt x="0" y="76"/>
                    <a:pt x="15" y="122"/>
                    <a:pt x="50" y="142"/>
                  </a:cubicBezTo>
                  <a:lnTo>
                    <a:pt x="4461" y="2559"/>
                  </a:lnTo>
                  <a:lnTo>
                    <a:pt x="4461" y="13714"/>
                  </a:lnTo>
                  <a:lnTo>
                    <a:pt x="116" y="11921"/>
                  </a:lnTo>
                  <a:cubicBezTo>
                    <a:pt x="107" y="11917"/>
                    <a:pt x="97" y="11916"/>
                    <a:pt x="88" y="11916"/>
                  </a:cubicBezTo>
                  <a:cubicBezTo>
                    <a:pt x="58" y="11916"/>
                    <a:pt x="29" y="11933"/>
                    <a:pt x="17" y="11962"/>
                  </a:cubicBezTo>
                  <a:cubicBezTo>
                    <a:pt x="1" y="12002"/>
                    <a:pt x="20" y="12045"/>
                    <a:pt x="58" y="12061"/>
                  </a:cubicBezTo>
                  <a:lnTo>
                    <a:pt x="4613" y="13941"/>
                  </a:lnTo>
                  <a:lnTo>
                    <a:pt x="4613" y="2469"/>
                  </a:lnTo>
                  <a:lnTo>
                    <a:pt x="124" y="10"/>
                  </a:lnTo>
                  <a:cubicBezTo>
                    <a:pt x="113" y="4"/>
                    <a:pt x="100" y="1"/>
                    <a:pt x="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2" name="Google Shape;13202;p62"/>
            <p:cNvSpPr/>
            <p:nvPr/>
          </p:nvSpPr>
          <p:spPr>
            <a:xfrm>
              <a:off x="5352475" y="2854550"/>
              <a:ext cx="127625" cy="333575"/>
            </a:xfrm>
            <a:custGeom>
              <a:avLst/>
              <a:gdLst/>
              <a:ahLst/>
              <a:cxnLst/>
              <a:rect l="l" t="t" r="r" b="b"/>
              <a:pathLst>
                <a:path w="5105" h="13343" extrusionOk="0">
                  <a:moveTo>
                    <a:pt x="151" y="237"/>
                  </a:moveTo>
                  <a:lnTo>
                    <a:pt x="4952" y="2428"/>
                  </a:lnTo>
                  <a:lnTo>
                    <a:pt x="4952" y="13123"/>
                  </a:lnTo>
                  <a:lnTo>
                    <a:pt x="150" y="11276"/>
                  </a:lnTo>
                  <a:lnTo>
                    <a:pt x="151" y="237"/>
                  </a:lnTo>
                  <a:close/>
                  <a:moveTo>
                    <a:pt x="0" y="0"/>
                  </a:moveTo>
                  <a:lnTo>
                    <a:pt x="0" y="11379"/>
                  </a:lnTo>
                  <a:lnTo>
                    <a:pt x="5104" y="13343"/>
                  </a:lnTo>
                  <a:lnTo>
                    <a:pt x="5104" y="2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3" name="Google Shape;13203;p62"/>
            <p:cNvSpPr/>
            <p:nvPr/>
          </p:nvSpPr>
          <p:spPr>
            <a:xfrm>
              <a:off x="5454400" y="2902175"/>
              <a:ext cx="3825" cy="277400"/>
            </a:xfrm>
            <a:custGeom>
              <a:avLst/>
              <a:gdLst/>
              <a:ahLst/>
              <a:cxnLst/>
              <a:rect l="l" t="t" r="r" b="b"/>
              <a:pathLst>
                <a:path w="153" h="11096" extrusionOk="0">
                  <a:moveTo>
                    <a:pt x="77" y="1"/>
                  </a:moveTo>
                  <a:cubicBezTo>
                    <a:pt x="39" y="1"/>
                    <a:pt x="1" y="26"/>
                    <a:pt x="1" y="76"/>
                  </a:cubicBezTo>
                  <a:lnTo>
                    <a:pt x="1" y="11020"/>
                  </a:lnTo>
                  <a:cubicBezTo>
                    <a:pt x="2" y="11061"/>
                    <a:pt x="35" y="11096"/>
                    <a:pt x="77" y="11096"/>
                  </a:cubicBezTo>
                  <a:cubicBezTo>
                    <a:pt x="118" y="11096"/>
                    <a:pt x="153" y="11061"/>
                    <a:pt x="153" y="11020"/>
                  </a:cubicBezTo>
                  <a:lnTo>
                    <a:pt x="153" y="76"/>
                  </a:lnTo>
                  <a:cubicBezTo>
                    <a:pt x="153" y="26"/>
                    <a:pt x="115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4" name="Google Shape;13204;p62"/>
            <p:cNvSpPr/>
            <p:nvPr/>
          </p:nvSpPr>
          <p:spPr>
            <a:xfrm>
              <a:off x="5260075" y="2813075"/>
              <a:ext cx="3800" cy="288700"/>
            </a:xfrm>
            <a:custGeom>
              <a:avLst/>
              <a:gdLst/>
              <a:ahLst/>
              <a:cxnLst/>
              <a:rect l="l" t="t" r="r" b="b"/>
              <a:pathLst>
                <a:path w="152" h="11548" extrusionOk="0">
                  <a:moveTo>
                    <a:pt x="75" y="0"/>
                  </a:moveTo>
                  <a:cubicBezTo>
                    <a:pt x="39" y="0"/>
                    <a:pt x="3" y="24"/>
                    <a:pt x="1" y="73"/>
                  </a:cubicBezTo>
                  <a:lnTo>
                    <a:pt x="1" y="11473"/>
                  </a:lnTo>
                  <a:cubicBezTo>
                    <a:pt x="1" y="11515"/>
                    <a:pt x="34" y="11548"/>
                    <a:pt x="76" y="11548"/>
                  </a:cubicBezTo>
                  <a:cubicBezTo>
                    <a:pt x="117" y="11548"/>
                    <a:pt x="151" y="11514"/>
                    <a:pt x="151" y="11473"/>
                  </a:cubicBezTo>
                  <a:lnTo>
                    <a:pt x="151" y="73"/>
                  </a:lnTo>
                  <a:cubicBezTo>
                    <a:pt x="149" y="24"/>
                    <a:pt x="112" y="0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5" name="Google Shape;13205;p62"/>
            <p:cNvSpPr/>
            <p:nvPr/>
          </p:nvSpPr>
          <p:spPr>
            <a:xfrm>
              <a:off x="5171225" y="3226250"/>
              <a:ext cx="115275" cy="330450"/>
            </a:xfrm>
            <a:custGeom>
              <a:avLst/>
              <a:gdLst/>
              <a:ahLst/>
              <a:cxnLst/>
              <a:rect l="l" t="t" r="r" b="b"/>
              <a:pathLst>
                <a:path w="4611" h="13218" extrusionOk="0">
                  <a:moveTo>
                    <a:pt x="85" y="1"/>
                  </a:moveTo>
                  <a:cubicBezTo>
                    <a:pt x="55" y="1"/>
                    <a:pt x="26" y="19"/>
                    <a:pt x="15" y="48"/>
                  </a:cubicBezTo>
                  <a:cubicBezTo>
                    <a:pt x="0" y="88"/>
                    <a:pt x="20" y="132"/>
                    <a:pt x="59" y="146"/>
                  </a:cubicBezTo>
                  <a:lnTo>
                    <a:pt x="4460" y="1859"/>
                  </a:lnTo>
                  <a:lnTo>
                    <a:pt x="4460" y="13023"/>
                  </a:lnTo>
                  <a:lnTo>
                    <a:pt x="105" y="11919"/>
                  </a:lnTo>
                  <a:cubicBezTo>
                    <a:pt x="99" y="11917"/>
                    <a:pt x="93" y="11917"/>
                    <a:pt x="87" y="11917"/>
                  </a:cubicBezTo>
                  <a:cubicBezTo>
                    <a:pt x="53" y="11917"/>
                    <a:pt x="22" y="11939"/>
                    <a:pt x="12" y="11973"/>
                  </a:cubicBezTo>
                  <a:cubicBezTo>
                    <a:pt x="3" y="12014"/>
                    <a:pt x="27" y="12055"/>
                    <a:pt x="68" y="12065"/>
                  </a:cubicBezTo>
                  <a:lnTo>
                    <a:pt x="4610" y="13218"/>
                  </a:lnTo>
                  <a:lnTo>
                    <a:pt x="4610" y="1754"/>
                  </a:lnTo>
                  <a:lnTo>
                    <a:pt x="113" y="6"/>
                  </a:lnTo>
                  <a:cubicBezTo>
                    <a:pt x="104" y="2"/>
                    <a:pt x="94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6" name="Google Shape;13206;p62"/>
            <p:cNvSpPr/>
            <p:nvPr/>
          </p:nvSpPr>
          <p:spPr>
            <a:xfrm>
              <a:off x="5352425" y="3288050"/>
              <a:ext cx="127675" cy="313175"/>
            </a:xfrm>
            <a:custGeom>
              <a:avLst/>
              <a:gdLst/>
              <a:ahLst/>
              <a:cxnLst/>
              <a:rect l="l" t="t" r="r" b="b"/>
              <a:pathLst>
                <a:path w="5107" h="12527" extrusionOk="0">
                  <a:moveTo>
                    <a:pt x="153" y="203"/>
                  </a:moveTo>
                  <a:lnTo>
                    <a:pt x="4954" y="1635"/>
                  </a:lnTo>
                  <a:lnTo>
                    <a:pt x="4954" y="12338"/>
                  </a:lnTo>
                  <a:lnTo>
                    <a:pt x="152" y="11250"/>
                  </a:lnTo>
                  <a:lnTo>
                    <a:pt x="153" y="203"/>
                  </a:lnTo>
                  <a:close/>
                  <a:moveTo>
                    <a:pt x="1" y="1"/>
                  </a:moveTo>
                  <a:lnTo>
                    <a:pt x="1" y="11371"/>
                  </a:lnTo>
                  <a:lnTo>
                    <a:pt x="5106" y="12527"/>
                  </a:lnTo>
                  <a:lnTo>
                    <a:pt x="5105" y="15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7" name="Google Shape;13207;p62"/>
            <p:cNvSpPr/>
            <p:nvPr/>
          </p:nvSpPr>
          <p:spPr>
            <a:xfrm>
              <a:off x="5454400" y="3319125"/>
              <a:ext cx="3800" cy="277425"/>
            </a:xfrm>
            <a:custGeom>
              <a:avLst/>
              <a:gdLst/>
              <a:ahLst/>
              <a:cxnLst/>
              <a:rect l="l" t="t" r="r" b="b"/>
              <a:pathLst>
                <a:path w="152" h="11097" extrusionOk="0">
                  <a:moveTo>
                    <a:pt x="76" y="0"/>
                  </a:moveTo>
                  <a:cubicBezTo>
                    <a:pt x="38" y="0"/>
                    <a:pt x="1" y="26"/>
                    <a:pt x="1" y="77"/>
                  </a:cubicBezTo>
                  <a:lnTo>
                    <a:pt x="1" y="11021"/>
                  </a:lnTo>
                  <a:cubicBezTo>
                    <a:pt x="1" y="11062"/>
                    <a:pt x="35" y="11096"/>
                    <a:pt x="76" y="11096"/>
                  </a:cubicBezTo>
                  <a:cubicBezTo>
                    <a:pt x="118" y="11096"/>
                    <a:pt x="151" y="11062"/>
                    <a:pt x="151" y="11021"/>
                  </a:cubicBezTo>
                  <a:lnTo>
                    <a:pt x="151" y="77"/>
                  </a:lnTo>
                  <a:cubicBezTo>
                    <a:pt x="151" y="26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8" name="Google Shape;13208;p62"/>
            <p:cNvSpPr/>
            <p:nvPr/>
          </p:nvSpPr>
          <p:spPr>
            <a:xfrm>
              <a:off x="5260050" y="3260725"/>
              <a:ext cx="3775" cy="288850"/>
            </a:xfrm>
            <a:custGeom>
              <a:avLst/>
              <a:gdLst/>
              <a:ahLst/>
              <a:cxnLst/>
              <a:rect l="l" t="t" r="r" b="b"/>
              <a:pathLst>
                <a:path w="151" h="11554" extrusionOk="0">
                  <a:moveTo>
                    <a:pt x="76" y="0"/>
                  </a:moveTo>
                  <a:cubicBezTo>
                    <a:pt x="38" y="0"/>
                    <a:pt x="0" y="26"/>
                    <a:pt x="0" y="77"/>
                  </a:cubicBezTo>
                  <a:lnTo>
                    <a:pt x="0" y="11478"/>
                  </a:lnTo>
                  <a:cubicBezTo>
                    <a:pt x="0" y="11519"/>
                    <a:pt x="33" y="11553"/>
                    <a:pt x="76" y="11553"/>
                  </a:cubicBezTo>
                  <a:cubicBezTo>
                    <a:pt x="118" y="11553"/>
                    <a:pt x="151" y="11519"/>
                    <a:pt x="151" y="11477"/>
                  </a:cubicBezTo>
                  <a:lnTo>
                    <a:pt x="151" y="77"/>
                  </a:lnTo>
                  <a:cubicBezTo>
                    <a:pt x="151" y="26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9" name="Google Shape;13209;p62"/>
            <p:cNvSpPr/>
            <p:nvPr/>
          </p:nvSpPr>
          <p:spPr>
            <a:xfrm>
              <a:off x="5171250" y="3644200"/>
              <a:ext cx="115275" cy="326700"/>
            </a:xfrm>
            <a:custGeom>
              <a:avLst/>
              <a:gdLst/>
              <a:ahLst/>
              <a:cxnLst/>
              <a:rect l="l" t="t" r="r" b="b"/>
              <a:pathLst>
                <a:path w="4611" h="13068" extrusionOk="0">
                  <a:moveTo>
                    <a:pt x="85" y="0"/>
                  </a:moveTo>
                  <a:cubicBezTo>
                    <a:pt x="53" y="0"/>
                    <a:pt x="24" y="20"/>
                    <a:pt x="14" y="51"/>
                  </a:cubicBezTo>
                  <a:cubicBezTo>
                    <a:pt x="1" y="91"/>
                    <a:pt x="21" y="133"/>
                    <a:pt x="60" y="148"/>
                  </a:cubicBezTo>
                  <a:lnTo>
                    <a:pt x="4457" y="1712"/>
                  </a:lnTo>
                  <a:lnTo>
                    <a:pt x="4457" y="12880"/>
                  </a:lnTo>
                  <a:lnTo>
                    <a:pt x="100" y="11918"/>
                  </a:lnTo>
                  <a:cubicBezTo>
                    <a:pt x="94" y="11916"/>
                    <a:pt x="88" y="11916"/>
                    <a:pt x="83" y="11916"/>
                  </a:cubicBezTo>
                  <a:cubicBezTo>
                    <a:pt x="48" y="11916"/>
                    <a:pt x="17" y="11939"/>
                    <a:pt x="10" y="11976"/>
                  </a:cubicBezTo>
                  <a:cubicBezTo>
                    <a:pt x="1" y="12017"/>
                    <a:pt x="27" y="12056"/>
                    <a:pt x="67" y="12066"/>
                  </a:cubicBezTo>
                  <a:lnTo>
                    <a:pt x="4609" y="13067"/>
                  </a:lnTo>
                  <a:lnTo>
                    <a:pt x="4611" y="1605"/>
                  </a:lnTo>
                  <a:lnTo>
                    <a:pt x="110" y="5"/>
                  </a:lnTo>
                  <a:cubicBezTo>
                    <a:pt x="102" y="2"/>
                    <a:pt x="93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0" name="Google Shape;13210;p62"/>
            <p:cNvSpPr/>
            <p:nvPr/>
          </p:nvSpPr>
          <p:spPr>
            <a:xfrm>
              <a:off x="5352425" y="3700075"/>
              <a:ext cx="127625" cy="308775"/>
            </a:xfrm>
            <a:custGeom>
              <a:avLst/>
              <a:gdLst/>
              <a:ahLst/>
              <a:cxnLst/>
              <a:rect l="l" t="t" r="r" b="b"/>
              <a:pathLst>
                <a:path w="5105" h="12351" extrusionOk="0">
                  <a:moveTo>
                    <a:pt x="150" y="196"/>
                  </a:moveTo>
                  <a:lnTo>
                    <a:pt x="4953" y="1463"/>
                  </a:lnTo>
                  <a:lnTo>
                    <a:pt x="4953" y="12167"/>
                  </a:lnTo>
                  <a:lnTo>
                    <a:pt x="150" y="11243"/>
                  </a:lnTo>
                  <a:lnTo>
                    <a:pt x="150" y="196"/>
                  </a:lnTo>
                  <a:close/>
                  <a:moveTo>
                    <a:pt x="1" y="0"/>
                  </a:moveTo>
                  <a:lnTo>
                    <a:pt x="1" y="11369"/>
                  </a:lnTo>
                  <a:lnTo>
                    <a:pt x="5015" y="12333"/>
                  </a:lnTo>
                  <a:lnTo>
                    <a:pt x="5105" y="12350"/>
                  </a:lnTo>
                  <a:lnTo>
                    <a:pt x="5105" y="1345"/>
                  </a:lnTo>
                  <a:lnTo>
                    <a:pt x="96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1" name="Google Shape;13211;p62"/>
            <p:cNvSpPr/>
            <p:nvPr/>
          </p:nvSpPr>
          <p:spPr>
            <a:xfrm>
              <a:off x="5454350" y="3727450"/>
              <a:ext cx="3900" cy="277500"/>
            </a:xfrm>
            <a:custGeom>
              <a:avLst/>
              <a:gdLst/>
              <a:ahLst/>
              <a:cxnLst/>
              <a:rect l="l" t="t" r="r" b="b"/>
              <a:pathLst>
                <a:path w="156" h="11100" extrusionOk="0">
                  <a:moveTo>
                    <a:pt x="78" y="1"/>
                  </a:moveTo>
                  <a:cubicBezTo>
                    <a:pt x="39" y="1"/>
                    <a:pt x="0" y="27"/>
                    <a:pt x="3" y="80"/>
                  </a:cubicBezTo>
                  <a:lnTo>
                    <a:pt x="3" y="11024"/>
                  </a:lnTo>
                  <a:cubicBezTo>
                    <a:pt x="3" y="11066"/>
                    <a:pt x="36" y="11099"/>
                    <a:pt x="78" y="11099"/>
                  </a:cubicBezTo>
                  <a:cubicBezTo>
                    <a:pt x="119" y="11099"/>
                    <a:pt x="153" y="11066"/>
                    <a:pt x="153" y="11024"/>
                  </a:cubicBezTo>
                  <a:lnTo>
                    <a:pt x="153" y="80"/>
                  </a:lnTo>
                  <a:cubicBezTo>
                    <a:pt x="156" y="27"/>
                    <a:pt x="117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2" name="Google Shape;13212;p62"/>
            <p:cNvSpPr/>
            <p:nvPr/>
          </p:nvSpPr>
          <p:spPr>
            <a:xfrm>
              <a:off x="5260050" y="3675750"/>
              <a:ext cx="3775" cy="288825"/>
            </a:xfrm>
            <a:custGeom>
              <a:avLst/>
              <a:gdLst/>
              <a:ahLst/>
              <a:cxnLst/>
              <a:rect l="l" t="t" r="r" b="b"/>
              <a:pathLst>
                <a:path w="151" h="11553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1476"/>
                  </a:lnTo>
                  <a:cubicBezTo>
                    <a:pt x="0" y="11518"/>
                    <a:pt x="33" y="11551"/>
                    <a:pt x="76" y="11553"/>
                  </a:cubicBezTo>
                  <a:cubicBezTo>
                    <a:pt x="118" y="11551"/>
                    <a:pt x="151" y="11518"/>
                    <a:pt x="151" y="11476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3" name="Google Shape;13213;p62"/>
            <p:cNvSpPr/>
            <p:nvPr/>
          </p:nvSpPr>
          <p:spPr>
            <a:xfrm>
              <a:off x="5605175" y="2621625"/>
              <a:ext cx="77475" cy="304375"/>
            </a:xfrm>
            <a:custGeom>
              <a:avLst/>
              <a:gdLst/>
              <a:ahLst/>
              <a:cxnLst/>
              <a:rect l="l" t="t" r="r" b="b"/>
              <a:pathLst>
                <a:path w="3099" h="12175" extrusionOk="0">
                  <a:moveTo>
                    <a:pt x="115" y="0"/>
                  </a:moveTo>
                  <a:cubicBezTo>
                    <a:pt x="91" y="0"/>
                    <a:pt x="67" y="12"/>
                    <a:pt x="53" y="34"/>
                  </a:cubicBezTo>
                  <a:cubicBezTo>
                    <a:pt x="29" y="70"/>
                    <a:pt x="40" y="116"/>
                    <a:pt x="74" y="140"/>
                  </a:cubicBezTo>
                  <a:lnTo>
                    <a:pt x="2948" y="2042"/>
                  </a:lnTo>
                  <a:lnTo>
                    <a:pt x="2948" y="11927"/>
                  </a:lnTo>
                  <a:lnTo>
                    <a:pt x="149" y="10500"/>
                  </a:lnTo>
                  <a:cubicBezTo>
                    <a:pt x="136" y="10492"/>
                    <a:pt x="122" y="10489"/>
                    <a:pt x="110" y="10489"/>
                  </a:cubicBezTo>
                  <a:cubicBezTo>
                    <a:pt x="40" y="10489"/>
                    <a:pt x="1" y="10596"/>
                    <a:pt x="81" y="10633"/>
                  </a:cubicBezTo>
                  <a:lnTo>
                    <a:pt x="3098" y="12174"/>
                  </a:lnTo>
                  <a:lnTo>
                    <a:pt x="3098" y="1962"/>
                  </a:lnTo>
                  <a:lnTo>
                    <a:pt x="157" y="13"/>
                  </a:lnTo>
                  <a:cubicBezTo>
                    <a:pt x="144" y="4"/>
                    <a:pt x="130" y="0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4" name="Google Shape;13214;p62"/>
            <p:cNvSpPr/>
            <p:nvPr/>
          </p:nvSpPr>
          <p:spPr>
            <a:xfrm>
              <a:off x="5724400" y="2692825"/>
              <a:ext cx="84750" cy="298600"/>
            </a:xfrm>
            <a:custGeom>
              <a:avLst/>
              <a:gdLst/>
              <a:ahLst/>
              <a:cxnLst/>
              <a:rect l="l" t="t" r="r" b="b"/>
              <a:pathLst>
                <a:path w="3390" h="11944" extrusionOk="0">
                  <a:moveTo>
                    <a:pt x="153" y="265"/>
                  </a:moveTo>
                  <a:lnTo>
                    <a:pt x="3238" y="2100"/>
                  </a:lnTo>
                  <a:lnTo>
                    <a:pt x="3238" y="11696"/>
                  </a:lnTo>
                  <a:lnTo>
                    <a:pt x="153" y="10091"/>
                  </a:lnTo>
                  <a:lnTo>
                    <a:pt x="153" y="265"/>
                  </a:lnTo>
                  <a:close/>
                  <a:moveTo>
                    <a:pt x="1" y="0"/>
                  </a:moveTo>
                  <a:lnTo>
                    <a:pt x="1" y="10182"/>
                  </a:lnTo>
                  <a:lnTo>
                    <a:pt x="3390" y="11943"/>
                  </a:lnTo>
                  <a:lnTo>
                    <a:pt x="3390" y="20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5" name="Google Shape;13215;p62"/>
            <p:cNvSpPr/>
            <p:nvPr/>
          </p:nvSpPr>
          <p:spPr>
            <a:xfrm>
              <a:off x="5791075" y="2733675"/>
              <a:ext cx="3775" cy="249600"/>
            </a:xfrm>
            <a:custGeom>
              <a:avLst/>
              <a:gdLst/>
              <a:ahLst/>
              <a:cxnLst/>
              <a:rect l="l" t="t" r="r" b="b"/>
              <a:pathLst>
                <a:path w="151" h="9984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9908"/>
                  </a:lnTo>
                  <a:cubicBezTo>
                    <a:pt x="0" y="9949"/>
                    <a:pt x="33" y="9983"/>
                    <a:pt x="75" y="9983"/>
                  </a:cubicBezTo>
                  <a:cubicBezTo>
                    <a:pt x="116" y="9983"/>
                    <a:pt x="151" y="9949"/>
                    <a:pt x="151" y="9908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6" name="Google Shape;13216;p62"/>
            <p:cNvSpPr/>
            <p:nvPr/>
          </p:nvSpPr>
          <p:spPr>
            <a:xfrm>
              <a:off x="5664025" y="2659800"/>
              <a:ext cx="3825" cy="256475"/>
            </a:xfrm>
            <a:custGeom>
              <a:avLst/>
              <a:gdLst/>
              <a:ahLst/>
              <a:cxnLst/>
              <a:rect l="l" t="t" r="r" b="b"/>
              <a:pathLst>
                <a:path w="153" h="10259" extrusionOk="0">
                  <a:moveTo>
                    <a:pt x="76" y="0"/>
                  </a:moveTo>
                  <a:cubicBezTo>
                    <a:pt x="39" y="0"/>
                    <a:pt x="1" y="25"/>
                    <a:pt x="1" y="75"/>
                  </a:cubicBezTo>
                  <a:lnTo>
                    <a:pt x="1" y="10183"/>
                  </a:lnTo>
                  <a:cubicBezTo>
                    <a:pt x="2" y="10224"/>
                    <a:pt x="35" y="10259"/>
                    <a:pt x="77" y="10259"/>
                  </a:cubicBezTo>
                  <a:cubicBezTo>
                    <a:pt x="118" y="10259"/>
                    <a:pt x="152" y="10224"/>
                    <a:pt x="152" y="10183"/>
                  </a:cubicBezTo>
                  <a:lnTo>
                    <a:pt x="152" y="75"/>
                  </a:lnTo>
                  <a:cubicBezTo>
                    <a:pt x="152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7" name="Google Shape;13217;p62"/>
            <p:cNvSpPr/>
            <p:nvPr/>
          </p:nvSpPr>
          <p:spPr>
            <a:xfrm>
              <a:off x="5605250" y="2994650"/>
              <a:ext cx="77400" cy="295025"/>
            </a:xfrm>
            <a:custGeom>
              <a:avLst/>
              <a:gdLst/>
              <a:ahLst/>
              <a:cxnLst/>
              <a:rect l="l" t="t" r="r" b="b"/>
              <a:pathLst>
                <a:path w="3096" h="11801" extrusionOk="0">
                  <a:moveTo>
                    <a:pt x="112" y="1"/>
                  </a:moveTo>
                  <a:cubicBezTo>
                    <a:pt x="44" y="1"/>
                    <a:pt x="5" y="99"/>
                    <a:pt x="75" y="143"/>
                  </a:cubicBezTo>
                  <a:lnTo>
                    <a:pt x="2943" y="1687"/>
                  </a:lnTo>
                  <a:lnTo>
                    <a:pt x="2943" y="11581"/>
                  </a:lnTo>
                  <a:lnTo>
                    <a:pt x="138" y="10495"/>
                  </a:lnTo>
                  <a:cubicBezTo>
                    <a:pt x="128" y="10491"/>
                    <a:pt x="118" y="10489"/>
                    <a:pt x="109" y="10489"/>
                  </a:cubicBezTo>
                  <a:cubicBezTo>
                    <a:pt x="34" y="10489"/>
                    <a:pt x="1" y="10603"/>
                    <a:pt x="84" y="10636"/>
                  </a:cubicBezTo>
                  <a:lnTo>
                    <a:pt x="3095" y="11800"/>
                  </a:lnTo>
                  <a:lnTo>
                    <a:pt x="3095" y="1597"/>
                  </a:lnTo>
                  <a:lnTo>
                    <a:pt x="148" y="9"/>
                  </a:lnTo>
                  <a:cubicBezTo>
                    <a:pt x="135" y="3"/>
                    <a:pt x="124" y="1"/>
                    <a:pt x="1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8" name="Google Shape;13218;p62"/>
            <p:cNvSpPr/>
            <p:nvPr/>
          </p:nvSpPr>
          <p:spPr>
            <a:xfrm>
              <a:off x="5724400" y="3051275"/>
              <a:ext cx="84750" cy="286925"/>
            </a:xfrm>
            <a:custGeom>
              <a:avLst/>
              <a:gdLst/>
              <a:ahLst/>
              <a:cxnLst/>
              <a:rect l="l" t="t" r="r" b="b"/>
              <a:pathLst>
                <a:path w="3390" h="11477" extrusionOk="0">
                  <a:moveTo>
                    <a:pt x="153" y="236"/>
                  </a:moveTo>
                  <a:lnTo>
                    <a:pt x="3238" y="1651"/>
                  </a:lnTo>
                  <a:lnTo>
                    <a:pt x="3238" y="11257"/>
                  </a:lnTo>
                  <a:lnTo>
                    <a:pt x="153" y="10070"/>
                  </a:lnTo>
                  <a:lnTo>
                    <a:pt x="153" y="236"/>
                  </a:lnTo>
                  <a:close/>
                  <a:moveTo>
                    <a:pt x="1" y="1"/>
                  </a:moveTo>
                  <a:lnTo>
                    <a:pt x="1" y="10175"/>
                  </a:lnTo>
                  <a:lnTo>
                    <a:pt x="3390" y="11476"/>
                  </a:lnTo>
                  <a:lnTo>
                    <a:pt x="3390" y="15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9" name="Google Shape;13219;p62"/>
            <p:cNvSpPr/>
            <p:nvPr/>
          </p:nvSpPr>
          <p:spPr>
            <a:xfrm>
              <a:off x="5791025" y="3082775"/>
              <a:ext cx="3800" cy="249575"/>
            </a:xfrm>
            <a:custGeom>
              <a:avLst/>
              <a:gdLst/>
              <a:ahLst/>
              <a:cxnLst/>
              <a:rect l="l" t="t" r="r" b="b"/>
              <a:pathLst>
                <a:path w="152" h="9983" extrusionOk="0">
                  <a:moveTo>
                    <a:pt x="76" y="0"/>
                  </a:moveTo>
                  <a:cubicBezTo>
                    <a:pt x="38" y="0"/>
                    <a:pt x="1" y="26"/>
                    <a:pt x="1" y="77"/>
                  </a:cubicBezTo>
                  <a:lnTo>
                    <a:pt x="1" y="9907"/>
                  </a:lnTo>
                  <a:cubicBezTo>
                    <a:pt x="1" y="9949"/>
                    <a:pt x="34" y="9982"/>
                    <a:pt x="76" y="9982"/>
                  </a:cubicBezTo>
                  <a:cubicBezTo>
                    <a:pt x="118" y="9982"/>
                    <a:pt x="151" y="9949"/>
                    <a:pt x="151" y="9907"/>
                  </a:cubicBezTo>
                  <a:lnTo>
                    <a:pt x="151" y="77"/>
                  </a:lnTo>
                  <a:cubicBezTo>
                    <a:pt x="151" y="26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0" name="Google Shape;13220;p62"/>
            <p:cNvSpPr/>
            <p:nvPr/>
          </p:nvSpPr>
          <p:spPr>
            <a:xfrm>
              <a:off x="5664025" y="3025750"/>
              <a:ext cx="3800" cy="256425"/>
            </a:xfrm>
            <a:custGeom>
              <a:avLst/>
              <a:gdLst/>
              <a:ahLst/>
              <a:cxnLst/>
              <a:rect l="l" t="t" r="r" b="b"/>
              <a:pathLst>
                <a:path w="152" h="10257" extrusionOk="0">
                  <a:moveTo>
                    <a:pt x="76" y="1"/>
                  </a:moveTo>
                  <a:cubicBezTo>
                    <a:pt x="39" y="1"/>
                    <a:pt x="3" y="25"/>
                    <a:pt x="1" y="73"/>
                  </a:cubicBezTo>
                  <a:lnTo>
                    <a:pt x="1" y="10181"/>
                  </a:lnTo>
                  <a:cubicBezTo>
                    <a:pt x="1" y="10222"/>
                    <a:pt x="35" y="10256"/>
                    <a:pt x="76" y="10256"/>
                  </a:cubicBezTo>
                  <a:cubicBezTo>
                    <a:pt x="118" y="10256"/>
                    <a:pt x="151" y="10223"/>
                    <a:pt x="151" y="10181"/>
                  </a:cubicBezTo>
                  <a:lnTo>
                    <a:pt x="151" y="73"/>
                  </a:lnTo>
                  <a:cubicBezTo>
                    <a:pt x="149" y="25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1" name="Google Shape;13221;p62"/>
            <p:cNvSpPr/>
            <p:nvPr/>
          </p:nvSpPr>
          <p:spPr>
            <a:xfrm>
              <a:off x="5605900" y="3401225"/>
              <a:ext cx="76725" cy="282525"/>
            </a:xfrm>
            <a:custGeom>
              <a:avLst/>
              <a:gdLst/>
              <a:ahLst/>
              <a:cxnLst/>
              <a:rect l="l" t="t" r="r" b="b"/>
              <a:pathLst>
                <a:path w="3069" h="11301" extrusionOk="0">
                  <a:moveTo>
                    <a:pt x="84" y="1"/>
                  </a:moveTo>
                  <a:cubicBezTo>
                    <a:pt x="54" y="1"/>
                    <a:pt x="25" y="20"/>
                    <a:pt x="15" y="51"/>
                  </a:cubicBezTo>
                  <a:cubicBezTo>
                    <a:pt x="0" y="89"/>
                    <a:pt x="20" y="133"/>
                    <a:pt x="58" y="147"/>
                  </a:cubicBezTo>
                  <a:lnTo>
                    <a:pt x="2917" y="1210"/>
                  </a:lnTo>
                  <a:lnTo>
                    <a:pt x="2917" y="11113"/>
                  </a:lnTo>
                  <a:lnTo>
                    <a:pt x="102" y="10493"/>
                  </a:lnTo>
                  <a:cubicBezTo>
                    <a:pt x="96" y="10491"/>
                    <a:pt x="90" y="10491"/>
                    <a:pt x="84" y="10491"/>
                  </a:cubicBezTo>
                  <a:cubicBezTo>
                    <a:pt x="49" y="10491"/>
                    <a:pt x="19" y="10515"/>
                    <a:pt x="12" y="10550"/>
                  </a:cubicBezTo>
                  <a:cubicBezTo>
                    <a:pt x="3" y="10591"/>
                    <a:pt x="28" y="10632"/>
                    <a:pt x="69" y="10641"/>
                  </a:cubicBezTo>
                  <a:lnTo>
                    <a:pt x="3068" y="11300"/>
                  </a:lnTo>
                  <a:lnTo>
                    <a:pt x="3068" y="1105"/>
                  </a:lnTo>
                  <a:lnTo>
                    <a:pt x="111" y="6"/>
                  </a:lnTo>
                  <a:cubicBezTo>
                    <a:pt x="102" y="2"/>
                    <a:pt x="93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2" name="Google Shape;13222;p62"/>
            <p:cNvSpPr/>
            <p:nvPr/>
          </p:nvSpPr>
          <p:spPr>
            <a:xfrm>
              <a:off x="5724375" y="3438300"/>
              <a:ext cx="84750" cy="271375"/>
            </a:xfrm>
            <a:custGeom>
              <a:avLst/>
              <a:gdLst/>
              <a:ahLst/>
              <a:cxnLst/>
              <a:rect l="l" t="t" r="r" b="b"/>
              <a:pathLst>
                <a:path w="3390" h="10855" extrusionOk="0">
                  <a:moveTo>
                    <a:pt x="152" y="198"/>
                  </a:moveTo>
                  <a:lnTo>
                    <a:pt x="3239" y="1057"/>
                  </a:lnTo>
                  <a:lnTo>
                    <a:pt x="3239" y="10669"/>
                  </a:lnTo>
                  <a:lnTo>
                    <a:pt x="152" y="10042"/>
                  </a:lnTo>
                  <a:lnTo>
                    <a:pt x="152" y="198"/>
                  </a:lnTo>
                  <a:close/>
                  <a:moveTo>
                    <a:pt x="0" y="0"/>
                  </a:moveTo>
                  <a:lnTo>
                    <a:pt x="0" y="10165"/>
                  </a:lnTo>
                  <a:lnTo>
                    <a:pt x="3300" y="10836"/>
                  </a:lnTo>
                  <a:lnTo>
                    <a:pt x="3390" y="10854"/>
                  </a:lnTo>
                  <a:lnTo>
                    <a:pt x="3390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3" name="Google Shape;13223;p62"/>
            <p:cNvSpPr/>
            <p:nvPr/>
          </p:nvSpPr>
          <p:spPr>
            <a:xfrm>
              <a:off x="5791025" y="3457325"/>
              <a:ext cx="3800" cy="249600"/>
            </a:xfrm>
            <a:custGeom>
              <a:avLst/>
              <a:gdLst/>
              <a:ahLst/>
              <a:cxnLst/>
              <a:rect l="l" t="t" r="r" b="b"/>
              <a:pathLst>
                <a:path w="152" h="9984" extrusionOk="0">
                  <a:moveTo>
                    <a:pt x="76" y="0"/>
                  </a:moveTo>
                  <a:cubicBezTo>
                    <a:pt x="38" y="0"/>
                    <a:pt x="1" y="26"/>
                    <a:pt x="1" y="77"/>
                  </a:cubicBezTo>
                  <a:lnTo>
                    <a:pt x="1" y="9907"/>
                  </a:lnTo>
                  <a:cubicBezTo>
                    <a:pt x="1" y="9949"/>
                    <a:pt x="34" y="9982"/>
                    <a:pt x="76" y="9984"/>
                  </a:cubicBezTo>
                  <a:cubicBezTo>
                    <a:pt x="118" y="9982"/>
                    <a:pt x="151" y="9949"/>
                    <a:pt x="151" y="9907"/>
                  </a:cubicBezTo>
                  <a:lnTo>
                    <a:pt x="151" y="77"/>
                  </a:lnTo>
                  <a:cubicBezTo>
                    <a:pt x="151" y="26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4" name="Google Shape;13224;p62"/>
            <p:cNvSpPr/>
            <p:nvPr/>
          </p:nvSpPr>
          <p:spPr>
            <a:xfrm>
              <a:off x="5664025" y="3422775"/>
              <a:ext cx="3800" cy="256400"/>
            </a:xfrm>
            <a:custGeom>
              <a:avLst/>
              <a:gdLst/>
              <a:ahLst/>
              <a:cxnLst/>
              <a:rect l="l" t="t" r="r" b="b"/>
              <a:pathLst>
                <a:path w="152" h="10256" extrusionOk="0">
                  <a:moveTo>
                    <a:pt x="75" y="0"/>
                  </a:moveTo>
                  <a:cubicBezTo>
                    <a:pt x="39" y="0"/>
                    <a:pt x="3" y="24"/>
                    <a:pt x="1" y="71"/>
                  </a:cubicBezTo>
                  <a:lnTo>
                    <a:pt x="1" y="10179"/>
                  </a:lnTo>
                  <a:cubicBezTo>
                    <a:pt x="1" y="10222"/>
                    <a:pt x="34" y="10256"/>
                    <a:pt x="76" y="10256"/>
                  </a:cubicBezTo>
                  <a:cubicBezTo>
                    <a:pt x="117" y="10255"/>
                    <a:pt x="151" y="10222"/>
                    <a:pt x="151" y="10179"/>
                  </a:cubicBezTo>
                  <a:lnTo>
                    <a:pt x="151" y="71"/>
                  </a:lnTo>
                  <a:cubicBezTo>
                    <a:pt x="149" y="24"/>
                    <a:pt x="112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5" name="Google Shape;13225;p62"/>
            <p:cNvSpPr/>
            <p:nvPr/>
          </p:nvSpPr>
          <p:spPr>
            <a:xfrm>
              <a:off x="5605225" y="3769175"/>
              <a:ext cx="77400" cy="282475"/>
            </a:xfrm>
            <a:custGeom>
              <a:avLst/>
              <a:gdLst/>
              <a:ahLst/>
              <a:cxnLst/>
              <a:rect l="l" t="t" r="r" b="b"/>
              <a:pathLst>
                <a:path w="3096" h="11299" extrusionOk="0">
                  <a:moveTo>
                    <a:pt x="108" y="1"/>
                  </a:moveTo>
                  <a:cubicBezTo>
                    <a:pt x="34" y="1"/>
                    <a:pt x="1" y="117"/>
                    <a:pt x="85" y="147"/>
                  </a:cubicBezTo>
                  <a:lnTo>
                    <a:pt x="2944" y="1209"/>
                  </a:lnTo>
                  <a:lnTo>
                    <a:pt x="2944" y="11111"/>
                  </a:lnTo>
                  <a:lnTo>
                    <a:pt x="129" y="10494"/>
                  </a:lnTo>
                  <a:cubicBezTo>
                    <a:pt x="122" y="10492"/>
                    <a:pt x="115" y="10491"/>
                    <a:pt x="109" y="10491"/>
                  </a:cubicBezTo>
                  <a:cubicBezTo>
                    <a:pt x="74" y="10491"/>
                    <a:pt x="44" y="10516"/>
                    <a:pt x="38" y="10551"/>
                  </a:cubicBezTo>
                  <a:cubicBezTo>
                    <a:pt x="30" y="10592"/>
                    <a:pt x="55" y="10631"/>
                    <a:pt x="96" y="10641"/>
                  </a:cubicBezTo>
                  <a:lnTo>
                    <a:pt x="3095" y="11299"/>
                  </a:lnTo>
                  <a:lnTo>
                    <a:pt x="3095" y="1104"/>
                  </a:lnTo>
                  <a:lnTo>
                    <a:pt x="138" y="7"/>
                  </a:lnTo>
                  <a:cubicBezTo>
                    <a:pt x="127" y="3"/>
                    <a:pt x="117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6" name="Google Shape;13226;p62"/>
            <p:cNvSpPr/>
            <p:nvPr/>
          </p:nvSpPr>
          <p:spPr>
            <a:xfrm>
              <a:off x="5724375" y="3805925"/>
              <a:ext cx="84750" cy="270400"/>
            </a:xfrm>
            <a:custGeom>
              <a:avLst/>
              <a:gdLst/>
              <a:ahLst/>
              <a:cxnLst/>
              <a:rect l="l" t="t" r="r" b="b"/>
              <a:pathLst>
                <a:path w="3390" h="10816" extrusionOk="0">
                  <a:moveTo>
                    <a:pt x="152" y="197"/>
                  </a:moveTo>
                  <a:lnTo>
                    <a:pt x="3239" y="1018"/>
                  </a:lnTo>
                  <a:lnTo>
                    <a:pt x="3239" y="10632"/>
                  </a:lnTo>
                  <a:lnTo>
                    <a:pt x="152" y="10041"/>
                  </a:lnTo>
                  <a:lnTo>
                    <a:pt x="152" y="197"/>
                  </a:lnTo>
                  <a:close/>
                  <a:moveTo>
                    <a:pt x="0" y="1"/>
                  </a:moveTo>
                  <a:lnTo>
                    <a:pt x="0" y="10166"/>
                  </a:lnTo>
                  <a:lnTo>
                    <a:pt x="3390" y="10816"/>
                  </a:lnTo>
                  <a:lnTo>
                    <a:pt x="3390" y="9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7" name="Google Shape;13227;p62"/>
            <p:cNvSpPr/>
            <p:nvPr/>
          </p:nvSpPr>
          <p:spPr>
            <a:xfrm>
              <a:off x="5791025" y="3824200"/>
              <a:ext cx="3800" cy="249575"/>
            </a:xfrm>
            <a:custGeom>
              <a:avLst/>
              <a:gdLst/>
              <a:ahLst/>
              <a:cxnLst/>
              <a:rect l="l" t="t" r="r" b="b"/>
              <a:pathLst>
                <a:path w="152" h="9983" extrusionOk="0">
                  <a:moveTo>
                    <a:pt x="76" y="1"/>
                  </a:moveTo>
                  <a:cubicBezTo>
                    <a:pt x="38" y="1"/>
                    <a:pt x="1" y="26"/>
                    <a:pt x="1" y="76"/>
                  </a:cubicBezTo>
                  <a:lnTo>
                    <a:pt x="1" y="9908"/>
                  </a:lnTo>
                  <a:cubicBezTo>
                    <a:pt x="1" y="9950"/>
                    <a:pt x="34" y="9983"/>
                    <a:pt x="76" y="9983"/>
                  </a:cubicBezTo>
                  <a:cubicBezTo>
                    <a:pt x="117" y="9983"/>
                    <a:pt x="151" y="9950"/>
                    <a:pt x="151" y="9909"/>
                  </a:cubicBezTo>
                  <a:lnTo>
                    <a:pt x="151" y="76"/>
                  </a:lnTo>
                  <a:cubicBezTo>
                    <a:pt x="151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8" name="Google Shape;13228;p62"/>
            <p:cNvSpPr/>
            <p:nvPr/>
          </p:nvSpPr>
          <p:spPr>
            <a:xfrm>
              <a:off x="5664000" y="3790725"/>
              <a:ext cx="3775" cy="256425"/>
            </a:xfrm>
            <a:custGeom>
              <a:avLst/>
              <a:gdLst/>
              <a:ahLst/>
              <a:cxnLst/>
              <a:rect l="l" t="t" r="r" b="b"/>
              <a:pathLst>
                <a:path w="151" h="10257" extrusionOk="0">
                  <a:moveTo>
                    <a:pt x="76" y="0"/>
                  </a:moveTo>
                  <a:cubicBezTo>
                    <a:pt x="39" y="0"/>
                    <a:pt x="2" y="24"/>
                    <a:pt x="0" y="73"/>
                  </a:cubicBezTo>
                  <a:lnTo>
                    <a:pt x="0" y="10180"/>
                  </a:lnTo>
                  <a:cubicBezTo>
                    <a:pt x="0" y="10223"/>
                    <a:pt x="35" y="10256"/>
                    <a:pt x="76" y="10257"/>
                  </a:cubicBezTo>
                  <a:cubicBezTo>
                    <a:pt x="118" y="10256"/>
                    <a:pt x="151" y="10223"/>
                    <a:pt x="151" y="10180"/>
                  </a:cubicBezTo>
                  <a:lnTo>
                    <a:pt x="151" y="73"/>
                  </a:lnTo>
                  <a:cubicBezTo>
                    <a:pt x="149" y="24"/>
                    <a:pt x="112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9" name="Google Shape;13229;p62"/>
            <p:cNvSpPr/>
            <p:nvPr/>
          </p:nvSpPr>
          <p:spPr>
            <a:xfrm>
              <a:off x="5919425" y="2771225"/>
              <a:ext cx="108925" cy="312125"/>
            </a:xfrm>
            <a:custGeom>
              <a:avLst/>
              <a:gdLst/>
              <a:ahLst/>
              <a:cxnLst/>
              <a:rect l="l" t="t" r="r" b="b"/>
              <a:pathLst>
                <a:path w="4357" h="12485" extrusionOk="0">
                  <a:moveTo>
                    <a:pt x="111" y="0"/>
                  </a:moveTo>
                  <a:cubicBezTo>
                    <a:pt x="47" y="0"/>
                    <a:pt x="0" y="93"/>
                    <a:pt x="69" y="140"/>
                  </a:cubicBezTo>
                  <a:lnTo>
                    <a:pt x="4206" y="3174"/>
                  </a:lnTo>
                  <a:lnTo>
                    <a:pt x="4206" y="12220"/>
                  </a:lnTo>
                  <a:lnTo>
                    <a:pt x="151" y="9833"/>
                  </a:lnTo>
                  <a:cubicBezTo>
                    <a:pt x="139" y="9826"/>
                    <a:pt x="126" y="9822"/>
                    <a:pt x="113" y="9822"/>
                  </a:cubicBezTo>
                  <a:cubicBezTo>
                    <a:pt x="87" y="9822"/>
                    <a:pt x="62" y="9836"/>
                    <a:pt x="48" y="9859"/>
                  </a:cubicBezTo>
                  <a:cubicBezTo>
                    <a:pt x="27" y="9895"/>
                    <a:pt x="39" y="9941"/>
                    <a:pt x="75" y="9962"/>
                  </a:cubicBezTo>
                  <a:lnTo>
                    <a:pt x="4357" y="12485"/>
                  </a:lnTo>
                  <a:lnTo>
                    <a:pt x="4357" y="3097"/>
                  </a:lnTo>
                  <a:lnTo>
                    <a:pt x="158" y="18"/>
                  </a:lnTo>
                  <a:cubicBezTo>
                    <a:pt x="142" y="6"/>
                    <a:pt x="126" y="0"/>
                    <a:pt x="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0" name="Google Shape;13230;p62"/>
            <p:cNvSpPr/>
            <p:nvPr/>
          </p:nvSpPr>
          <p:spPr>
            <a:xfrm>
              <a:off x="6089850" y="2886750"/>
              <a:ext cx="119825" cy="296325"/>
            </a:xfrm>
            <a:custGeom>
              <a:avLst/>
              <a:gdLst/>
              <a:ahLst/>
              <a:cxnLst/>
              <a:rect l="l" t="t" r="r" b="b"/>
              <a:pathLst>
                <a:path w="4793" h="11853" extrusionOk="0">
                  <a:moveTo>
                    <a:pt x="152" y="274"/>
                  </a:moveTo>
                  <a:lnTo>
                    <a:pt x="4642" y="3095"/>
                  </a:lnTo>
                  <a:lnTo>
                    <a:pt x="4642" y="11598"/>
                  </a:lnTo>
                  <a:lnTo>
                    <a:pt x="152" y="9160"/>
                  </a:lnTo>
                  <a:lnTo>
                    <a:pt x="152" y="274"/>
                  </a:lnTo>
                  <a:close/>
                  <a:moveTo>
                    <a:pt x="0" y="1"/>
                  </a:moveTo>
                  <a:lnTo>
                    <a:pt x="0" y="9250"/>
                  </a:lnTo>
                  <a:lnTo>
                    <a:pt x="4792" y="11853"/>
                  </a:lnTo>
                  <a:lnTo>
                    <a:pt x="4791" y="3012"/>
                  </a:lnTo>
                  <a:lnTo>
                    <a:pt x="116" y="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1" name="Google Shape;13231;p62"/>
            <p:cNvSpPr/>
            <p:nvPr/>
          </p:nvSpPr>
          <p:spPr>
            <a:xfrm>
              <a:off x="6185325" y="2948575"/>
              <a:ext cx="3825" cy="222775"/>
            </a:xfrm>
            <a:custGeom>
              <a:avLst/>
              <a:gdLst/>
              <a:ahLst/>
              <a:cxnLst/>
              <a:rect l="l" t="t" r="r" b="b"/>
              <a:pathLst>
                <a:path w="153" h="8911" extrusionOk="0">
                  <a:moveTo>
                    <a:pt x="77" y="0"/>
                  </a:moveTo>
                  <a:cubicBezTo>
                    <a:pt x="40" y="0"/>
                    <a:pt x="4" y="24"/>
                    <a:pt x="1" y="72"/>
                  </a:cubicBezTo>
                  <a:lnTo>
                    <a:pt x="1" y="8835"/>
                  </a:lnTo>
                  <a:cubicBezTo>
                    <a:pt x="1" y="8876"/>
                    <a:pt x="35" y="8911"/>
                    <a:pt x="78" y="8911"/>
                  </a:cubicBezTo>
                  <a:cubicBezTo>
                    <a:pt x="119" y="8911"/>
                    <a:pt x="152" y="8876"/>
                    <a:pt x="153" y="8835"/>
                  </a:cubicBezTo>
                  <a:lnTo>
                    <a:pt x="153" y="72"/>
                  </a:lnTo>
                  <a:cubicBezTo>
                    <a:pt x="150" y="24"/>
                    <a:pt x="114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2" name="Google Shape;13232;p62"/>
            <p:cNvSpPr/>
            <p:nvPr/>
          </p:nvSpPr>
          <p:spPr>
            <a:xfrm>
              <a:off x="6003325" y="2832325"/>
              <a:ext cx="3800" cy="236500"/>
            </a:xfrm>
            <a:custGeom>
              <a:avLst/>
              <a:gdLst/>
              <a:ahLst/>
              <a:cxnLst/>
              <a:rect l="l" t="t" r="r" b="b"/>
              <a:pathLst>
                <a:path w="152" h="9460" extrusionOk="0">
                  <a:moveTo>
                    <a:pt x="76" y="0"/>
                  </a:moveTo>
                  <a:cubicBezTo>
                    <a:pt x="38" y="0"/>
                    <a:pt x="1" y="25"/>
                    <a:pt x="1" y="76"/>
                  </a:cubicBezTo>
                  <a:lnTo>
                    <a:pt x="1" y="9384"/>
                  </a:lnTo>
                  <a:cubicBezTo>
                    <a:pt x="1" y="9426"/>
                    <a:pt x="34" y="9459"/>
                    <a:pt x="76" y="9459"/>
                  </a:cubicBezTo>
                  <a:cubicBezTo>
                    <a:pt x="118" y="9459"/>
                    <a:pt x="151" y="9426"/>
                    <a:pt x="151" y="9384"/>
                  </a:cubicBezTo>
                  <a:lnTo>
                    <a:pt x="151" y="76"/>
                  </a:lnTo>
                  <a:cubicBezTo>
                    <a:pt x="151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3" name="Google Shape;13233;p62"/>
            <p:cNvSpPr/>
            <p:nvPr/>
          </p:nvSpPr>
          <p:spPr>
            <a:xfrm>
              <a:off x="5919500" y="3120400"/>
              <a:ext cx="108825" cy="296450"/>
            </a:xfrm>
            <a:custGeom>
              <a:avLst/>
              <a:gdLst/>
              <a:ahLst/>
              <a:cxnLst/>
              <a:rect l="l" t="t" r="r" b="b"/>
              <a:pathLst>
                <a:path w="4353" h="11858" extrusionOk="0">
                  <a:moveTo>
                    <a:pt x="110" y="0"/>
                  </a:moveTo>
                  <a:cubicBezTo>
                    <a:pt x="84" y="0"/>
                    <a:pt x="59" y="13"/>
                    <a:pt x="45" y="37"/>
                  </a:cubicBezTo>
                  <a:cubicBezTo>
                    <a:pt x="23" y="73"/>
                    <a:pt x="35" y="119"/>
                    <a:pt x="72" y="140"/>
                  </a:cubicBezTo>
                  <a:lnTo>
                    <a:pt x="4202" y="2567"/>
                  </a:lnTo>
                  <a:lnTo>
                    <a:pt x="4202" y="11625"/>
                  </a:lnTo>
                  <a:lnTo>
                    <a:pt x="140" y="9824"/>
                  </a:lnTo>
                  <a:cubicBezTo>
                    <a:pt x="129" y="9819"/>
                    <a:pt x="119" y="9817"/>
                    <a:pt x="109" y="9817"/>
                  </a:cubicBezTo>
                  <a:cubicBezTo>
                    <a:pt x="37" y="9817"/>
                    <a:pt x="1" y="9925"/>
                    <a:pt x="78" y="9963"/>
                  </a:cubicBezTo>
                  <a:lnTo>
                    <a:pt x="4247" y="11810"/>
                  </a:lnTo>
                  <a:lnTo>
                    <a:pt x="4353" y="11857"/>
                  </a:lnTo>
                  <a:lnTo>
                    <a:pt x="4353" y="2480"/>
                  </a:lnTo>
                  <a:lnTo>
                    <a:pt x="148" y="11"/>
                  </a:lnTo>
                  <a:cubicBezTo>
                    <a:pt x="136" y="4"/>
                    <a:pt x="123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4" name="Google Shape;13234;p62"/>
            <p:cNvSpPr/>
            <p:nvPr/>
          </p:nvSpPr>
          <p:spPr>
            <a:xfrm>
              <a:off x="6089850" y="3211700"/>
              <a:ext cx="119825" cy="279275"/>
            </a:xfrm>
            <a:custGeom>
              <a:avLst/>
              <a:gdLst/>
              <a:ahLst/>
              <a:cxnLst/>
              <a:rect l="l" t="t" r="r" b="b"/>
              <a:pathLst>
                <a:path w="4793" h="11171" extrusionOk="0">
                  <a:moveTo>
                    <a:pt x="152" y="242"/>
                  </a:moveTo>
                  <a:lnTo>
                    <a:pt x="4640" y="2435"/>
                  </a:lnTo>
                  <a:lnTo>
                    <a:pt x="4640" y="10947"/>
                  </a:lnTo>
                  <a:lnTo>
                    <a:pt x="151" y="9138"/>
                  </a:lnTo>
                  <a:lnTo>
                    <a:pt x="152" y="242"/>
                  </a:lnTo>
                  <a:close/>
                  <a:moveTo>
                    <a:pt x="0" y="0"/>
                  </a:moveTo>
                  <a:lnTo>
                    <a:pt x="0" y="9240"/>
                  </a:lnTo>
                  <a:lnTo>
                    <a:pt x="4792" y="11170"/>
                  </a:lnTo>
                  <a:lnTo>
                    <a:pt x="4791" y="2340"/>
                  </a:lnTo>
                  <a:lnTo>
                    <a:pt x="10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5" name="Google Shape;13235;p62"/>
            <p:cNvSpPr/>
            <p:nvPr/>
          </p:nvSpPr>
          <p:spPr>
            <a:xfrm>
              <a:off x="6185325" y="3259625"/>
              <a:ext cx="3825" cy="222850"/>
            </a:xfrm>
            <a:custGeom>
              <a:avLst/>
              <a:gdLst/>
              <a:ahLst/>
              <a:cxnLst/>
              <a:rect l="l" t="t" r="r" b="b"/>
              <a:pathLst>
                <a:path w="153" h="8914" extrusionOk="0">
                  <a:moveTo>
                    <a:pt x="77" y="0"/>
                  </a:moveTo>
                  <a:cubicBezTo>
                    <a:pt x="39" y="0"/>
                    <a:pt x="1" y="25"/>
                    <a:pt x="1" y="76"/>
                  </a:cubicBezTo>
                  <a:lnTo>
                    <a:pt x="1" y="8838"/>
                  </a:lnTo>
                  <a:cubicBezTo>
                    <a:pt x="1" y="8879"/>
                    <a:pt x="35" y="8914"/>
                    <a:pt x="78" y="8914"/>
                  </a:cubicBezTo>
                  <a:cubicBezTo>
                    <a:pt x="119" y="8914"/>
                    <a:pt x="153" y="8879"/>
                    <a:pt x="153" y="8838"/>
                  </a:cubicBezTo>
                  <a:lnTo>
                    <a:pt x="153" y="76"/>
                  </a:lnTo>
                  <a:cubicBezTo>
                    <a:pt x="153" y="25"/>
                    <a:pt x="115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6" name="Google Shape;13236;p62"/>
            <p:cNvSpPr/>
            <p:nvPr/>
          </p:nvSpPr>
          <p:spPr>
            <a:xfrm>
              <a:off x="6003300" y="3169275"/>
              <a:ext cx="3825" cy="236500"/>
            </a:xfrm>
            <a:custGeom>
              <a:avLst/>
              <a:gdLst/>
              <a:ahLst/>
              <a:cxnLst/>
              <a:rect l="l" t="t" r="r" b="b"/>
              <a:pathLst>
                <a:path w="153" h="9460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9384"/>
                  </a:lnTo>
                  <a:cubicBezTo>
                    <a:pt x="0" y="9427"/>
                    <a:pt x="35" y="9460"/>
                    <a:pt x="77" y="9460"/>
                  </a:cubicBezTo>
                  <a:cubicBezTo>
                    <a:pt x="118" y="9460"/>
                    <a:pt x="152" y="9427"/>
                    <a:pt x="152" y="9384"/>
                  </a:cubicBezTo>
                  <a:lnTo>
                    <a:pt x="152" y="76"/>
                  </a:lnTo>
                  <a:cubicBezTo>
                    <a:pt x="152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7" name="Google Shape;13237;p62"/>
            <p:cNvSpPr/>
            <p:nvPr/>
          </p:nvSpPr>
          <p:spPr>
            <a:xfrm>
              <a:off x="5920050" y="3500900"/>
              <a:ext cx="108300" cy="277275"/>
            </a:xfrm>
            <a:custGeom>
              <a:avLst/>
              <a:gdLst/>
              <a:ahLst/>
              <a:cxnLst/>
              <a:rect l="l" t="t" r="r" b="b"/>
              <a:pathLst>
                <a:path w="4332" h="11091" extrusionOk="0">
                  <a:moveTo>
                    <a:pt x="87" y="1"/>
                  </a:moveTo>
                  <a:cubicBezTo>
                    <a:pt x="57" y="1"/>
                    <a:pt x="29" y="19"/>
                    <a:pt x="17" y="49"/>
                  </a:cubicBezTo>
                  <a:cubicBezTo>
                    <a:pt x="1" y="87"/>
                    <a:pt x="19" y="131"/>
                    <a:pt x="59" y="148"/>
                  </a:cubicBezTo>
                  <a:lnTo>
                    <a:pt x="4180" y="1827"/>
                  </a:lnTo>
                  <a:lnTo>
                    <a:pt x="4180" y="10895"/>
                  </a:lnTo>
                  <a:lnTo>
                    <a:pt x="108" y="9821"/>
                  </a:lnTo>
                  <a:cubicBezTo>
                    <a:pt x="102" y="9820"/>
                    <a:pt x="97" y="9820"/>
                    <a:pt x="92" y="9820"/>
                  </a:cubicBezTo>
                  <a:cubicBezTo>
                    <a:pt x="54" y="9820"/>
                    <a:pt x="23" y="9840"/>
                    <a:pt x="14" y="9875"/>
                  </a:cubicBezTo>
                  <a:cubicBezTo>
                    <a:pt x="3" y="9916"/>
                    <a:pt x="28" y="9957"/>
                    <a:pt x="68" y="9968"/>
                  </a:cubicBezTo>
                  <a:lnTo>
                    <a:pt x="4235" y="11067"/>
                  </a:lnTo>
                  <a:lnTo>
                    <a:pt x="4331" y="11091"/>
                  </a:lnTo>
                  <a:lnTo>
                    <a:pt x="4332" y="1727"/>
                  </a:lnTo>
                  <a:lnTo>
                    <a:pt x="116" y="7"/>
                  </a:lnTo>
                  <a:cubicBezTo>
                    <a:pt x="106" y="3"/>
                    <a:pt x="97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8" name="Google Shape;13238;p62"/>
            <p:cNvSpPr/>
            <p:nvPr/>
          </p:nvSpPr>
          <p:spPr>
            <a:xfrm>
              <a:off x="6089800" y="3562500"/>
              <a:ext cx="119850" cy="258400"/>
            </a:xfrm>
            <a:custGeom>
              <a:avLst/>
              <a:gdLst/>
              <a:ahLst/>
              <a:cxnLst/>
              <a:rect l="l" t="t" r="r" b="b"/>
              <a:pathLst>
                <a:path w="4794" h="10336" extrusionOk="0">
                  <a:moveTo>
                    <a:pt x="153" y="206"/>
                  </a:moveTo>
                  <a:lnTo>
                    <a:pt x="4642" y="1624"/>
                  </a:lnTo>
                  <a:lnTo>
                    <a:pt x="4642" y="10145"/>
                  </a:lnTo>
                  <a:lnTo>
                    <a:pt x="153" y="9109"/>
                  </a:lnTo>
                  <a:lnTo>
                    <a:pt x="153" y="206"/>
                  </a:lnTo>
                  <a:close/>
                  <a:moveTo>
                    <a:pt x="1" y="0"/>
                  </a:moveTo>
                  <a:lnTo>
                    <a:pt x="1" y="9229"/>
                  </a:lnTo>
                  <a:lnTo>
                    <a:pt x="4701" y="10314"/>
                  </a:lnTo>
                  <a:lnTo>
                    <a:pt x="4793" y="10335"/>
                  </a:lnTo>
                  <a:lnTo>
                    <a:pt x="4793" y="15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9" name="Google Shape;13239;p62"/>
            <p:cNvSpPr/>
            <p:nvPr/>
          </p:nvSpPr>
          <p:spPr>
            <a:xfrm>
              <a:off x="6185325" y="3593450"/>
              <a:ext cx="3825" cy="222850"/>
            </a:xfrm>
            <a:custGeom>
              <a:avLst/>
              <a:gdLst/>
              <a:ahLst/>
              <a:cxnLst/>
              <a:rect l="l" t="t" r="r" b="b"/>
              <a:pathLst>
                <a:path w="153" h="8914" extrusionOk="0">
                  <a:moveTo>
                    <a:pt x="77" y="0"/>
                  </a:moveTo>
                  <a:cubicBezTo>
                    <a:pt x="39" y="0"/>
                    <a:pt x="1" y="25"/>
                    <a:pt x="1" y="75"/>
                  </a:cubicBezTo>
                  <a:lnTo>
                    <a:pt x="1" y="8838"/>
                  </a:lnTo>
                  <a:cubicBezTo>
                    <a:pt x="1" y="8879"/>
                    <a:pt x="35" y="8914"/>
                    <a:pt x="78" y="8914"/>
                  </a:cubicBezTo>
                  <a:cubicBezTo>
                    <a:pt x="119" y="8914"/>
                    <a:pt x="153" y="8879"/>
                    <a:pt x="153" y="8838"/>
                  </a:cubicBezTo>
                  <a:lnTo>
                    <a:pt x="153" y="75"/>
                  </a:lnTo>
                  <a:cubicBezTo>
                    <a:pt x="153" y="25"/>
                    <a:pt x="115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0" name="Google Shape;13240;p62"/>
            <p:cNvSpPr/>
            <p:nvPr/>
          </p:nvSpPr>
          <p:spPr>
            <a:xfrm>
              <a:off x="6003275" y="3534950"/>
              <a:ext cx="3800" cy="236425"/>
            </a:xfrm>
            <a:custGeom>
              <a:avLst/>
              <a:gdLst/>
              <a:ahLst/>
              <a:cxnLst/>
              <a:rect l="l" t="t" r="r" b="b"/>
              <a:pathLst>
                <a:path w="152" h="9457" extrusionOk="0">
                  <a:moveTo>
                    <a:pt x="76" y="1"/>
                  </a:moveTo>
                  <a:cubicBezTo>
                    <a:pt x="39" y="1"/>
                    <a:pt x="3" y="25"/>
                    <a:pt x="0" y="73"/>
                  </a:cubicBezTo>
                  <a:lnTo>
                    <a:pt x="0" y="9381"/>
                  </a:lnTo>
                  <a:cubicBezTo>
                    <a:pt x="0" y="9424"/>
                    <a:pt x="34" y="9457"/>
                    <a:pt x="77" y="9457"/>
                  </a:cubicBezTo>
                  <a:cubicBezTo>
                    <a:pt x="118" y="9457"/>
                    <a:pt x="152" y="9424"/>
                    <a:pt x="152" y="9381"/>
                  </a:cubicBezTo>
                  <a:lnTo>
                    <a:pt x="152" y="73"/>
                  </a:lnTo>
                  <a:cubicBezTo>
                    <a:pt x="149" y="25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1" name="Google Shape;13241;p62"/>
            <p:cNvSpPr/>
            <p:nvPr/>
          </p:nvSpPr>
          <p:spPr>
            <a:xfrm>
              <a:off x="5920050" y="3845300"/>
              <a:ext cx="108250" cy="270250"/>
            </a:xfrm>
            <a:custGeom>
              <a:avLst/>
              <a:gdLst/>
              <a:ahLst/>
              <a:cxnLst/>
              <a:rect l="l" t="t" r="r" b="b"/>
              <a:pathLst>
                <a:path w="4330" h="10810" extrusionOk="0">
                  <a:moveTo>
                    <a:pt x="85" y="0"/>
                  </a:moveTo>
                  <a:cubicBezTo>
                    <a:pt x="54" y="0"/>
                    <a:pt x="24" y="20"/>
                    <a:pt x="14" y="52"/>
                  </a:cubicBezTo>
                  <a:cubicBezTo>
                    <a:pt x="1" y="91"/>
                    <a:pt x="22" y="134"/>
                    <a:pt x="60" y="148"/>
                  </a:cubicBezTo>
                  <a:lnTo>
                    <a:pt x="4179" y="1553"/>
                  </a:lnTo>
                  <a:lnTo>
                    <a:pt x="4179" y="10624"/>
                  </a:lnTo>
                  <a:lnTo>
                    <a:pt x="101" y="9821"/>
                  </a:lnTo>
                  <a:cubicBezTo>
                    <a:pt x="96" y="9819"/>
                    <a:pt x="90" y="9819"/>
                    <a:pt x="85" y="9819"/>
                  </a:cubicBezTo>
                  <a:cubicBezTo>
                    <a:pt x="50" y="9819"/>
                    <a:pt x="18" y="9844"/>
                    <a:pt x="13" y="9880"/>
                  </a:cubicBezTo>
                  <a:cubicBezTo>
                    <a:pt x="3" y="9920"/>
                    <a:pt x="31" y="9961"/>
                    <a:pt x="72" y="9967"/>
                  </a:cubicBezTo>
                  <a:lnTo>
                    <a:pt x="4239" y="10791"/>
                  </a:lnTo>
                  <a:lnTo>
                    <a:pt x="4329" y="10809"/>
                  </a:lnTo>
                  <a:lnTo>
                    <a:pt x="4329" y="1445"/>
                  </a:lnTo>
                  <a:lnTo>
                    <a:pt x="110" y="5"/>
                  </a:lnTo>
                  <a:cubicBezTo>
                    <a:pt x="102" y="2"/>
                    <a:pt x="93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2" name="Google Shape;13242;p62"/>
            <p:cNvSpPr/>
            <p:nvPr/>
          </p:nvSpPr>
          <p:spPr>
            <a:xfrm>
              <a:off x="6089800" y="3895825"/>
              <a:ext cx="119850" cy="250600"/>
            </a:xfrm>
            <a:custGeom>
              <a:avLst/>
              <a:gdLst/>
              <a:ahLst/>
              <a:cxnLst/>
              <a:rect l="l" t="t" r="r" b="b"/>
              <a:pathLst>
                <a:path w="4794" h="10024" extrusionOk="0">
                  <a:moveTo>
                    <a:pt x="153" y="194"/>
                  </a:moveTo>
                  <a:lnTo>
                    <a:pt x="4641" y="1321"/>
                  </a:lnTo>
                  <a:lnTo>
                    <a:pt x="4641" y="9845"/>
                  </a:lnTo>
                  <a:lnTo>
                    <a:pt x="151" y="9100"/>
                  </a:lnTo>
                  <a:lnTo>
                    <a:pt x="153" y="194"/>
                  </a:lnTo>
                  <a:close/>
                  <a:moveTo>
                    <a:pt x="1" y="0"/>
                  </a:moveTo>
                  <a:lnTo>
                    <a:pt x="1" y="9228"/>
                  </a:lnTo>
                  <a:lnTo>
                    <a:pt x="4793" y="10023"/>
                  </a:lnTo>
                  <a:lnTo>
                    <a:pt x="4792" y="1204"/>
                  </a:lnTo>
                  <a:lnTo>
                    <a:pt x="95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3" name="Google Shape;13243;p62"/>
            <p:cNvSpPr/>
            <p:nvPr/>
          </p:nvSpPr>
          <p:spPr>
            <a:xfrm>
              <a:off x="6185300" y="3920425"/>
              <a:ext cx="3825" cy="222850"/>
            </a:xfrm>
            <a:custGeom>
              <a:avLst/>
              <a:gdLst/>
              <a:ahLst/>
              <a:cxnLst/>
              <a:rect l="l" t="t" r="r" b="b"/>
              <a:pathLst>
                <a:path w="153" h="8914" extrusionOk="0">
                  <a:moveTo>
                    <a:pt x="77" y="1"/>
                  </a:moveTo>
                  <a:cubicBezTo>
                    <a:pt x="39" y="1"/>
                    <a:pt x="1" y="26"/>
                    <a:pt x="1" y="76"/>
                  </a:cubicBezTo>
                  <a:lnTo>
                    <a:pt x="1" y="8839"/>
                  </a:lnTo>
                  <a:cubicBezTo>
                    <a:pt x="1" y="8881"/>
                    <a:pt x="35" y="8914"/>
                    <a:pt x="77" y="8914"/>
                  </a:cubicBezTo>
                  <a:cubicBezTo>
                    <a:pt x="118" y="8914"/>
                    <a:pt x="153" y="8881"/>
                    <a:pt x="153" y="8839"/>
                  </a:cubicBezTo>
                  <a:lnTo>
                    <a:pt x="153" y="76"/>
                  </a:lnTo>
                  <a:cubicBezTo>
                    <a:pt x="153" y="26"/>
                    <a:pt x="115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4" name="Google Shape;13244;p62"/>
            <p:cNvSpPr/>
            <p:nvPr/>
          </p:nvSpPr>
          <p:spPr>
            <a:xfrm>
              <a:off x="6003200" y="3873650"/>
              <a:ext cx="3925" cy="236600"/>
            </a:xfrm>
            <a:custGeom>
              <a:avLst/>
              <a:gdLst/>
              <a:ahLst/>
              <a:cxnLst/>
              <a:rect l="l" t="t" r="r" b="b"/>
              <a:pathLst>
                <a:path w="157" h="9464" extrusionOk="0">
                  <a:moveTo>
                    <a:pt x="78" y="1"/>
                  </a:moveTo>
                  <a:cubicBezTo>
                    <a:pt x="39" y="1"/>
                    <a:pt x="0" y="27"/>
                    <a:pt x="3" y="80"/>
                  </a:cubicBezTo>
                  <a:lnTo>
                    <a:pt x="3" y="9388"/>
                  </a:lnTo>
                  <a:cubicBezTo>
                    <a:pt x="3" y="9431"/>
                    <a:pt x="36" y="9464"/>
                    <a:pt x="78" y="9464"/>
                  </a:cubicBezTo>
                  <a:cubicBezTo>
                    <a:pt x="121" y="9464"/>
                    <a:pt x="154" y="9431"/>
                    <a:pt x="154" y="9388"/>
                  </a:cubicBezTo>
                  <a:lnTo>
                    <a:pt x="154" y="80"/>
                  </a:lnTo>
                  <a:cubicBezTo>
                    <a:pt x="156" y="27"/>
                    <a:pt x="117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5" name="Google Shape;13245;p62"/>
            <p:cNvSpPr/>
            <p:nvPr/>
          </p:nvSpPr>
          <p:spPr>
            <a:xfrm>
              <a:off x="4677850" y="2079325"/>
              <a:ext cx="172300" cy="421650"/>
            </a:xfrm>
            <a:custGeom>
              <a:avLst/>
              <a:gdLst/>
              <a:ahLst/>
              <a:cxnLst/>
              <a:rect l="l" t="t" r="r" b="b"/>
              <a:pathLst>
                <a:path w="6892" h="16866" extrusionOk="0">
                  <a:moveTo>
                    <a:pt x="111" y="0"/>
                  </a:moveTo>
                  <a:cubicBezTo>
                    <a:pt x="45" y="0"/>
                    <a:pt x="1" y="98"/>
                    <a:pt x="75" y="142"/>
                  </a:cubicBezTo>
                  <a:lnTo>
                    <a:pt x="6697" y="4323"/>
                  </a:lnTo>
                  <a:lnTo>
                    <a:pt x="6742" y="16615"/>
                  </a:lnTo>
                  <a:lnTo>
                    <a:pt x="196" y="13188"/>
                  </a:lnTo>
                  <a:cubicBezTo>
                    <a:pt x="184" y="13182"/>
                    <a:pt x="172" y="13179"/>
                    <a:pt x="161" y="13179"/>
                  </a:cubicBezTo>
                  <a:cubicBezTo>
                    <a:pt x="93" y="13179"/>
                    <a:pt x="53" y="13279"/>
                    <a:pt x="126" y="13321"/>
                  </a:cubicBezTo>
                  <a:lnTo>
                    <a:pt x="6891" y="16865"/>
                  </a:lnTo>
                  <a:lnTo>
                    <a:pt x="6891" y="16865"/>
                  </a:lnTo>
                  <a:lnTo>
                    <a:pt x="6848" y="4283"/>
                  </a:lnTo>
                  <a:lnTo>
                    <a:pt x="6848" y="4242"/>
                  </a:lnTo>
                  <a:lnTo>
                    <a:pt x="155" y="15"/>
                  </a:lnTo>
                  <a:cubicBezTo>
                    <a:pt x="140" y="5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6" name="Google Shape;13246;p62"/>
            <p:cNvSpPr/>
            <p:nvPr/>
          </p:nvSpPr>
          <p:spPr>
            <a:xfrm>
              <a:off x="4884350" y="2204750"/>
              <a:ext cx="177175" cy="395775"/>
            </a:xfrm>
            <a:custGeom>
              <a:avLst/>
              <a:gdLst/>
              <a:ahLst/>
              <a:cxnLst/>
              <a:rect l="l" t="t" r="r" b="b"/>
              <a:pathLst>
                <a:path w="7087" h="15831" extrusionOk="0">
                  <a:moveTo>
                    <a:pt x="151" y="266"/>
                  </a:moveTo>
                  <a:lnTo>
                    <a:pt x="6895" y="4296"/>
                  </a:lnTo>
                  <a:lnTo>
                    <a:pt x="6934" y="15593"/>
                  </a:lnTo>
                  <a:lnTo>
                    <a:pt x="6934" y="15593"/>
                  </a:lnTo>
                  <a:lnTo>
                    <a:pt x="194" y="12440"/>
                  </a:lnTo>
                  <a:lnTo>
                    <a:pt x="151" y="266"/>
                  </a:lnTo>
                  <a:close/>
                  <a:moveTo>
                    <a:pt x="0" y="0"/>
                  </a:moveTo>
                  <a:lnTo>
                    <a:pt x="44" y="12489"/>
                  </a:lnTo>
                  <a:lnTo>
                    <a:pt x="44" y="12536"/>
                  </a:lnTo>
                  <a:lnTo>
                    <a:pt x="7086" y="15830"/>
                  </a:lnTo>
                  <a:lnTo>
                    <a:pt x="7045" y="4252"/>
                  </a:lnTo>
                  <a:lnTo>
                    <a:pt x="7045" y="4210"/>
                  </a:lnTo>
                  <a:lnTo>
                    <a:pt x="114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7" name="Google Shape;13247;p62"/>
            <p:cNvSpPr/>
            <p:nvPr/>
          </p:nvSpPr>
          <p:spPr>
            <a:xfrm>
              <a:off x="5029800" y="2293300"/>
              <a:ext cx="4850" cy="293575"/>
            </a:xfrm>
            <a:custGeom>
              <a:avLst/>
              <a:gdLst/>
              <a:ahLst/>
              <a:cxnLst/>
              <a:rect l="l" t="t" r="r" b="b"/>
              <a:pathLst>
                <a:path w="194" h="11743" extrusionOk="0">
                  <a:moveTo>
                    <a:pt x="78" y="1"/>
                  </a:moveTo>
                  <a:cubicBezTo>
                    <a:pt x="35" y="1"/>
                    <a:pt x="1" y="35"/>
                    <a:pt x="1" y="76"/>
                  </a:cubicBezTo>
                  <a:lnTo>
                    <a:pt x="42" y="11667"/>
                  </a:lnTo>
                  <a:cubicBezTo>
                    <a:pt x="42" y="11710"/>
                    <a:pt x="76" y="11743"/>
                    <a:pt x="119" y="11743"/>
                  </a:cubicBezTo>
                  <a:cubicBezTo>
                    <a:pt x="160" y="11743"/>
                    <a:pt x="194" y="11708"/>
                    <a:pt x="194" y="11667"/>
                  </a:cubicBezTo>
                  <a:lnTo>
                    <a:pt x="153" y="76"/>
                  </a:lnTo>
                  <a:cubicBezTo>
                    <a:pt x="152" y="35"/>
                    <a:pt x="119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8" name="Google Shape;13248;p62"/>
            <p:cNvSpPr/>
            <p:nvPr/>
          </p:nvSpPr>
          <p:spPr>
            <a:xfrm>
              <a:off x="4813225" y="2164500"/>
              <a:ext cx="5475" cy="318925"/>
            </a:xfrm>
            <a:custGeom>
              <a:avLst/>
              <a:gdLst/>
              <a:ahLst/>
              <a:cxnLst/>
              <a:rect l="l" t="t" r="r" b="b"/>
              <a:pathLst>
                <a:path w="219" h="12757" extrusionOk="0">
                  <a:moveTo>
                    <a:pt x="76" y="1"/>
                  </a:moveTo>
                  <a:cubicBezTo>
                    <a:pt x="35" y="1"/>
                    <a:pt x="0" y="34"/>
                    <a:pt x="2" y="76"/>
                  </a:cubicBezTo>
                  <a:lnTo>
                    <a:pt x="68" y="12681"/>
                  </a:lnTo>
                  <a:cubicBezTo>
                    <a:pt x="68" y="12723"/>
                    <a:pt x="101" y="12756"/>
                    <a:pt x="143" y="12756"/>
                  </a:cubicBezTo>
                  <a:cubicBezTo>
                    <a:pt x="184" y="12756"/>
                    <a:pt x="218" y="12722"/>
                    <a:pt x="218" y="12681"/>
                  </a:cubicBezTo>
                  <a:lnTo>
                    <a:pt x="152" y="75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9" name="Google Shape;13249;p62"/>
            <p:cNvSpPr/>
            <p:nvPr/>
          </p:nvSpPr>
          <p:spPr>
            <a:xfrm>
              <a:off x="4680225" y="2556925"/>
              <a:ext cx="171575" cy="401525"/>
            </a:xfrm>
            <a:custGeom>
              <a:avLst/>
              <a:gdLst/>
              <a:ahLst/>
              <a:cxnLst/>
              <a:rect l="l" t="t" r="r" b="b"/>
              <a:pathLst>
                <a:path w="6863" h="16061" extrusionOk="0">
                  <a:moveTo>
                    <a:pt x="87" y="1"/>
                  </a:moveTo>
                  <a:cubicBezTo>
                    <a:pt x="60" y="1"/>
                    <a:pt x="33" y="15"/>
                    <a:pt x="19" y="42"/>
                  </a:cubicBezTo>
                  <a:cubicBezTo>
                    <a:pt x="1" y="79"/>
                    <a:pt x="15" y="124"/>
                    <a:pt x="52" y="143"/>
                  </a:cubicBezTo>
                  <a:lnTo>
                    <a:pt x="6667" y="3538"/>
                  </a:lnTo>
                  <a:lnTo>
                    <a:pt x="6712" y="15836"/>
                  </a:lnTo>
                  <a:lnTo>
                    <a:pt x="163" y="13182"/>
                  </a:lnTo>
                  <a:cubicBezTo>
                    <a:pt x="152" y="13177"/>
                    <a:pt x="142" y="13175"/>
                    <a:pt x="132" y="13175"/>
                  </a:cubicBezTo>
                  <a:cubicBezTo>
                    <a:pt x="58" y="13175"/>
                    <a:pt x="24" y="13288"/>
                    <a:pt x="105" y="13322"/>
                  </a:cubicBezTo>
                  <a:lnTo>
                    <a:pt x="6862" y="16061"/>
                  </a:lnTo>
                  <a:lnTo>
                    <a:pt x="6862" y="16061"/>
                  </a:lnTo>
                  <a:lnTo>
                    <a:pt x="6817" y="3491"/>
                  </a:lnTo>
                  <a:lnTo>
                    <a:pt x="6817" y="3445"/>
                  </a:lnTo>
                  <a:lnTo>
                    <a:pt x="121" y="9"/>
                  </a:lnTo>
                  <a:cubicBezTo>
                    <a:pt x="110" y="3"/>
                    <a:pt x="99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0" name="Google Shape;13250;p62"/>
            <p:cNvSpPr/>
            <p:nvPr/>
          </p:nvSpPr>
          <p:spPr>
            <a:xfrm>
              <a:off x="4885925" y="2658300"/>
              <a:ext cx="177150" cy="375350"/>
            </a:xfrm>
            <a:custGeom>
              <a:avLst/>
              <a:gdLst/>
              <a:ahLst/>
              <a:cxnLst/>
              <a:rect l="l" t="t" r="r" b="b"/>
              <a:pathLst>
                <a:path w="7086" h="15014" extrusionOk="0">
                  <a:moveTo>
                    <a:pt x="151" y="241"/>
                  </a:moveTo>
                  <a:lnTo>
                    <a:pt x="6894" y="3494"/>
                  </a:lnTo>
                  <a:lnTo>
                    <a:pt x="6933" y="14799"/>
                  </a:lnTo>
                  <a:lnTo>
                    <a:pt x="6933" y="14799"/>
                  </a:lnTo>
                  <a:lnTo>
                    <a:pt x="195" y="12423"/>
                  </a:lnTo>
                  <a:lnTo>
                    <a:pt x="151" y="241"/>
                  </a:lnTo>
                  <a:close/>
                  <a:moveTo>
                    <a:pt x="0" y="1"/>
                  </a:moveTo>
                  <a:lnTo>
                    <a:pt x="45" y="12476"/>
                  </a:lnTo>
                  <a:lnTo>
                    <a:pt x="45" y="12529"/>
                  </a:lnTo>
                  <a:lnTo>
                    <a:pt x="7085" y="15013"/>
                  </a:lnTo>
                  <a:lnTo>
                    <a:pt x="7044" y="3445"/>
                  </a:lnTo>
                  <a:lnTo>
                    <a:pt x="7044" y="33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1" name="Google Shape;13251;p62"/>
            <p:cNvSpPr/>
            <p:nvPr/>
          </p:nvSpPr>
          <p:spPr>
            <a:xfrm>
              <a:off x="5031375" y="2729750"/>
              <a:ext cx="4825" cy="293625"/>
            </a:xfrm>
            <a:custGeom>
              <a:avLst/>
              <a:gdLst/>
              <a:ahLst/>
              <a:cxnLst/>
              <a:rect l="l" t="t" r="r" b="b"/>
              <a:pathLst>
                <a:path w="193" h="11745" extrusionOk="0">
                  <a:moveTo>
                    <a:pt x="77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41" y="11669"/>
                  </a:lnTo>
                  <a:cubicBezTo>
                    <a:pt x="42" y="11710"/>
                    <a:pt x="75" y="11744"/>
                    <a:pt x="118" y="11744"/>
                  </a:cubicBezTo>
                  <a:cubicBezTo>
                    <a:pt x="159" y="11744"/>
                    <a:pt x="193" y="11710"/>
                    <a:pt x="193" y="11668"/>
                  </a:cubicBezTo>
                  <a:lnTo>
                    <a:pt x="152" y="76"/>
                  </a:lnTo>
                  <a:cubicBezTo>
                    <a:pt x="152" y="35"/>
                    <a:pt x="118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2" name="Google Shape;13252;p62"/>
            <p:cNvSpPr/>
            <p:nvPr/>
          </p:nvSpPr>
          <p:spPr>
            <a:xfrm>
              <a:off x="4814875" y="2626075"/>
              <a:ext cx="5475" cy="318850"/>
            </a:xfrm>
            <a:custGeom>
              <a:avLst/>
              <a:gdLst/>
              <a:ahLst/>
              <a:cxnLst/>
              <a:rect l="l" t="t" r="r" b="b"/>
              <a:pathLst>
                <a:path w="219" h="12754" extrusionOk="0">
                  <a:moveTo>
                    <a:pt x="76" y="0"/>
                  </a:moveTo>
                  <a:cubicBezTo>
                    <a:pt x="35" y="0"/>
                    <a:pt x="0" y="34"/>
                    <a:pt x="2" y="75"/>
                  </a:cubicBezTo>
                  <a:lnTo>
                    <a:pt x="68" y="12679"/>
                  </a:lnTo>
                  <a:cubicBezTo>
                    <a:pt x="68" y="12720"/>
                    <a:pt x="101" y="12753"/>
                    <a:pt x="143" y="12753"/>
                  </a:cubicBezTo>
                  <a:cubicBezTo>
                    <a:pt x="184" y="12753"/>
                    <a:pt x="218" y="12720"/>
                    <a:pt x="218" y="12678"/>
                  </a:cubicBezTo>
                  <a:lnTo>
                    <a:pt x="152" y="75"/>
                  </a:lnTo>
                  <a:cubicBezTo>
                    <a:pt x="151" y="33"/>
                    <a:pt x="118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3" name="Google Shape;13253;p62"/>
            <p:cNvSpPr/>
            <p:nvPr/>
          </p:nvSpPr>
          <p:spPr>
            <a:xfrm>
              <a:off x="4681525" y="3086950"/>
              <a:ext cx="172075" cy="376825"/>
            </a:xfrm>
            <a:custGeom>
              <a:avLst/>
              <a:gdLst/>
              <a:ahLst/>
              <a:cxnLst/>
              <a:rect l="l" t="t" r="r" b="b"/>
              <a:pathLst>
                <a:path w="6883" h="15073" extrusionOk="0">
                  <a:moveTo>
                    <a:pt x="108" y="1"/>
                  </a:moveTo>
                  <a:cubicBezTo>
                    <a:pt x="32" y="1"/>
                    <a:pt x="0" y="117"/>
                    <a:pt x="85" y="148"/>
                  </a:cubicBezTo>
                  <a:lnTo>
                    <a:pt x="6687" y="2571"/>
                  </a:lnTo>
                  <a:lnTo>
                    <a:pt x="6731" y="14879"/>
                  </a:lnTo>
                  <a:lnTo>
                    <a:pt x="176" y="13181"/>
                  </a:lnTo>
                  <a:cubicBezTo>
                    <a:pt x="168" y="13179"/>
                    <a:pt x="161" y="13178"/>
                    <a:pt x="154" y="13178"/>
                  </a:cubicBezTo>
                  <a:cubicBezTo>
                    <a:pt x="74" y="13178"/>
                    <a:pt x="49" y="13303"/>
                    <a:pt x="139" y="13326"/>
                  </a:cubicBezTo>
                  <a:lnTo>
                    <a:pt x="6883" y="15073"/>
                  </a:lnTo>
                  <a:lnTo>
                    <a:pt x="6837" y="2518"/>
                  </a:lnTo>
                  <a:lnTo>
                    <a:pt x="6837" y="2465"/>
                  </a:lnTo>
                  <a:lnTo>
                    <a:pt x="137" y="6"/>
                  </a:lnTo>
                  <a:cubicBezTo>
                    <a:pt x="126" y="3"/>
                    <a:pt x="117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4" name="Google Shape;13254;p62"/>
            <p:cNvSpPr/>
            <p:nvPr/>
          </p:nvSpPr>
          <p:spPr>
            <a:xfrm>
              <a:off x="4887750" y="3158750"/>
              <a:ext cx="177000" cy="350100"/>
            </a:xfrm>
            <a:custGeom>
              <a:avLst/>
              <a:gdLst/>
              <a:ahLst/>
              <a:cxnLst/>
              <a:rect l="l" t="t" r="r" b="b"/>
              <a:pathLst>
                <a:path w="7080" h="14004" extrusionOk="0">
                  <a:moveTo>
                    <a:pt x="151" y="211"/>
                  </a:moveTo>
                  <a:lnTo>
                    <a:pt x="6888" y="2507"/>
                  </a:lnTo>
                  <a:lnTo>
                    <a:pt x="6929" y="13818"/>
                  </a:lnTo>
                  <a:lnTo>
                    <a:pt x="194" y="12400"/>
                  </a:lnTo>
                  <a:lnTo>
                    <a:pt x="151" y="211"/>
                  </a:lnTo>
                  <a:close/>
                  <a:moveTo>
                    <a:pt x="0" y="0"/>
                  </a:moveTo>
                  <a:lnTo>
                    <a:pt x="44" y="12461"/>
                  </a:lnTo>
                  <a:lnTo>
                    <a:pt x="44" y="12522"/>
                  </a:lnTo>
                  <a:lnTo>
                    <a:pt x="7080" y="14003"/>
                  </a:lnTo>
                  <a:lnTo>
                    <a:pt x="7039" y="2451"/>
                  </a:lnTo>
                  <a:lnTo>
                    <a:pt x="7039" y="23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5" name="Google Shape;13255;p62"/>
            <p:cNvSpPr/>
            <p:nvPr/>
          </p:nvSpPr>
          <p:spPr>
            <a:xfrm>
              <a:off x="5033075" y="3209125"/>
              <a:ext cx="4850" cy="293600"/>
            </a:xfrm>
            <a:custGeom>
              <a:avLst/>
              <a:gdLst/>
              <a:ahLst/>
              <a:cxnLst/>
              <a:rect l="l" t="t" r="r" b="b"/>
              <a:pathLst>
                <a:path w="194" h="11744" extrusionOk="0">
                  <a:moveTo>
                    <a:pt x="76" y="0"/>
                  </a:moveTo>
                  <a:cubicBezTo>
                    <a:pt x="34" y="0"/>
                    <a:pt x="1" y="34"/>
                    <a:pt x="1" y="77"/>
                  </a:cubicBezTo>
                  <a:lnTo>
                    <a:pt x="42" y="11668"/>
                  </a:lnTo>
                  <a:cubicBezTo>
                    <a:pt x="43" y="11709"/>
                    <a:pt x="76" y="11742"/>
                    <a:pt x="118" y="11744"/>
                  </a:cubicBezTo>
                  <a:cubicBezTo>
                    <a:pt x="159" y="11744"/>
                    <a:pt x="194" y="11709"/>
                    <a:pt x="194" y="11667"/>
                  </a:cubicBezTo>
                  <a:lnTo>
                    <a:pt x="151" y="75"/>
                  </a:lnTo>
                  <a:cubicBezTo>
                    <a:pt x="151" y="34"/>
                    <a:pt x="118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6" name="Google Shape;13256;p62"/>
            <p:cNvSpPr/>
            <p:nvPr/>
          </p:nvSpPr>
          <p:spPr>
            <a:xfrm>
              <a:off x="4816700" y="3136400"/>
              <a:ext cx="5475" cy="318800"/>
            </a:xfrm>
            <a:custGeom>
              <a:avLst/>
              <a:gdLst/>
              <a:ahLst/>
              <a:cxnLst/>
              <a:rect l="l" t="t" r="r" b="b"/>
              <a:pathLst>
                <a:path w="219" h="12752" extrusionOk="0">
                  <a:moveTo>
                    <a:pt x="75" y="1"/>
                  </a:moveTo>
                  <a:cubicBezTo>
                    <a:pt x="34" y="1"/>
                    <a:pt x="0" y="35"/>
                    <a:pt x="0" y="76"/>
                  </a:cubicBezTo>
                  <a:lnTo>
                    <a:pt x="66" y="12676"/>
                  </a:lnTo>
                  <a:cubicBezTo>
                    <a:pt x="67" y="12718"/>
                    <a:pt x="101" y="12751"/>
                    <a:pt x="143" y="12751"/>
                  </a:cubicBezTo>
                  <a:cubicBezTo>
                    <a:pt x="185" y="12751"/>
                    <a:pt x="218" y="12717"/>
                    <a:pt x="218" y="12676"/>
                  </a:cubicBezTo>
                  <a:lnTo>
                    <a:pt x="151" y="76"/>
                  </a:lnTo>
                  <a:cubicBezTo>
                    <a:pt x="151" y="34"/>
                    <a:pt x="118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7" name="Google Shape;13257;p62"/>
            <p:cNvSpPr/>
            <p:nvPr/>
          </p:nvSpPr>
          <p:spPr>
            <a:xfrm>
              <a:off x="4683225" y="3557700"/>
              <a:ext cx="172050" cy="364075"/>
            </a:xfrm>
            <a:custGeom>
              <a:avLst/>
              <a:gdLst/>
              <a:ahLst/>
              <a:cxnLst/>
              <a:rect l="l" t="t" r="r" b="b"/>
              <a:pathLst>
                <a:path w="6882" h="14563" extrusionOk="0">
                  <a:moveTo>
                    <a:pt x="107" y="1"/>
                  </a:moveTo>
                  <a:cubicBezTo>
                    <a:pt x="28" y="1"/>
                    <a:pt x="0" y="124"/>
                    <a:pt x="88" y="150"/>
                  </a:cubicBezTo>
                  <a:lnTo>
                    <a:pt x="6685" y="2071"/>
                  </a:lnTo>
                  <a:lnTo>
                    <a:pt x="6729" y="14380"/>
                  </a:lnTo>
                  <a:lnTo>
                    <a:pt x="172" y="13179"/>
                  </a:lnTo>
                  <a:cubicBezTo>
                    <a:pt x="165" y="13177"/>
                    <a:pt x="158" y="13177"/>
                    <a:pt x="152" y="13177"/>
                  </a:cubicBezTo>
                  <a:cubicBezTo>
                    <a:pt x="67" y="13177"/>
                    <a:pt x="48" y="13312"/>
                    <a:pt x="144" y="13328"/>
                  </a:cubicBezTo>
                  <a:lnTo>
                    <a:pt x="6881" y="14562"/>
                  </a:lnTo>
                  <a:lnTo>
                    <a:pt x="6835" y="2014"/>
                  </a:lnTo>
                  <a:lnTo>
                    <a:pt x="6835" y="1957"/>
                  </a:lnTo>
                  <a:lnTo>
                    <a:pt x="131" y="5"/>
                  </a:lnTo>
                  <a:cubicBezTo>
                    <a:pt x="122" y="2"/>
                    <a:pt x="114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8" name="Google Shape;13258;p62"/>
            <p:cNvSpPr/>
            <p:nvPr/>
          </p:nvSpPr>
          <p:spPr>
            <a:xfrm>
              <a:off x="4889350" y="3614150"/>
              <a:ext cx="176975" cy="337025"/>
            </a:xfrm>
            <a:custGeom>
              <a:avLst/>
              <a:gdLst/>
              <a:ahLst/>
              <a:cxnLst/>
              <a:rect l="l" t="t" r="r" b="b"/>
              <a:pathLst>
                <a:path w="7079" h="13481" extrusionOk="0">
                  <a:moveTo>
                    <a:pt x="152" y="197"/>
                  </a:moveTo>
                  <a:lnTo>
                    <a:pt x="6887" y="1993"/>
                  </a:lnTo>
                  <a:lnTo>
                    <a:pt x="6928" y="13309"/>
                  </a:lnTo>
                  <a:lnTo>
                    <a:pt x="195" y="12388"/>
                  </a:lnTo>
                  <a:lnTo>
                    <a:pt x="152" y="197"/>
                  </a:lnTo>
                  <a:close/>
                  <a:moveTo>
                    <a:pt x="1" y="1"/>
                  </a:moveTo>
                  <a:lnTo>
                    <a:pt x="45" y="12454"/>
                  </a:lnTo>
                  <a:lnTo>
                    <a:pt x="45" y="12520"/>
                  </a:lnTo>
                  <a:lnTo>
                    <a:pt x="6993" y="13468"/>
                  </a:lnTo>
                  <a:lnTo>
                    <a:pt x="7079" y="13480"/>
                  </a:lnTo>
                  <a:lnTo>
                    <a:pt x="7038" y="1935"/>
                  </a:lnTo>
                  <a:lnTo>
                    <a:pt x="7038" y="1877"/>
                  </a:lnTo>
                  <a:lnTo>
                    <a:pt x="96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9" name="Google Shape;13259;p62"/>
            <p:cNvSpPr/>
            <p:nvPr/>
          </p:nvSpPr>
          <p:spPr>
            <a:xfrm>
              <a:off x="5034675" y="3653550"/>
              <a:ext cx="4850" cy="293625"/>
            </a:xfrm>
            <a:custGeom>
              <a:avLst/>
              <a:gdLst/>
              <a:ahLst/>
              <a:cxnLst/>
              <a:rect l="l" t="t" r="r" b="b"/>
              <a:pathLst>
                <a:path w="194" h="11745" extrusionOk="0">
                  <a:moveTo>
                    <a:pt x="76" y="1"/>
                  </a:moveTo>
                  <a:cubicBezTo>
                    <a:pt x="35" y="1"/>
                    <a:pt x="0" y="35"/>
                    <a:pt x="0" y="76"/>
                  </a:cubicBezTo>
                  <a:lnTo>
                    <a:pt x="42" y="11668"/>
                  </a:lnTo>
                  <a:cubicBezTo>
                    <a:pt x="42" y="11710"/>
                    <a:pt x="76" y="11743"/>
                    <a:pt x="118" y="11744"/>
                  </a:cubicBezTo>
                  <a:cubicBezTo>
                    <a:pt x="159" y="11743"/>
                    <a:pt x="193" y="11710"/>
                    <a:pt x="193" y="11668"/>
                  </a:cubicBezTo>
                  <a:lnTo>
                    <a:pt x="152" y="76"/>
                  </a:lnTo>
                  <a:cubicBezTo>
                    <a:pt x="151" y="35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0" name="Google Shape;13260;p62"/>
            <p:cNvSpPr/>
            <p:nvPr/>
          </p:nvSpPr>
          <p:spPr>
            <a:xfrm>
              <a:off x="4818350" y="3596950"/>
              <a:ext cx="5475" cy="318775"/>
            </a:xfrm>
            <a:custGeom>
              <a:avLst/>
              <a:gdLst/>
              <a:ahLst/>
              <a:cxnLst/>
              <a:rect l="l" t="t" r="r" b="b"/>
              <a:pathLst>
                <a:path w="219" h="12751" extrusionOk="0">
                  <a:moveTo>
                    <a:pt x="75" y="0"/>
                  </a:moveTo>
                  <a:cubicBezTo>
                    <a:pt x="35" y="2"/>
                    <a:pt x="1" y="35"/>
                    <a:pt x="0" y="77"/>
                  </a:cubicBezTo>
                  <a:lnTo>
                    <a:pt x="66" y="12675"/>
                  </a:lnTo>
                  <a:cubicBezTo>
                    <a:pt x="68" y="12716"/>
                    <a:pt x="101" y="12751"/>
                    <a:pt x="143" y="12751"/>
                  </a:cubicBezTo>
                  <a:cubicBezTo>
                    <a:pt x="184" y="12749"/>
                    <a:pt x="218" y="12715"/>
                    <a:pt x="218" y="12674"/>
                  </a:cubicBezTo>
                  <a:lnTo>
                    <a:pt x="152" y="76"/>
                  </a:lnTo>
                  <a:cubicBezTo>
                    <a:pt x="151" y="33"/>
                    <a:pt x="118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1" name="Google Shape;13261;p62"/>
            <p:cNvSpPr/>
            <p:nvPr/>
          </p:nvSpPr>
          <p:spPr>
            <a:xfrm>
              <a:off x="4333325" y="3490675"/>
              <a:ext cx="208500" cy="390900"/>
            </a:xfrm>
            <a:custGeom>
              <a:avLst/>
              <a:gdLst/>
              <a:ahLst/>
              <a:cxnLst/>
              <a:rect l="l" t="t" r="r" b="b"/>
              <a:pathLst>
                <a:path w="8340" h="15636" extrusionOk="0">
                  <a:moveTo>
                    <a:pt x="451" y="190"/>
                  </a:moveTo>
                  <a:lnTo>
                    <a:pt x="8075" y="1907"/>
                  </a:lnTo>
                  <a:lnTo>
                    <a:pt x="8186" y="15461"/>
                  </a:lnTo>
                  <a:lnTo>
                    <a:pt x="155" y="14337"/>
                  </a:lnTo>
                  <a:lnTo>
                    <a:pt x="451" y="190"/>
                  </a:lnTo>
                  <a:close/>
                  <a:moveTo>
                    <a:pt x="305" y="1"/>
                  </a:moveTo>
                  <a:lnTo>
                    <a:pt x="2" y="14400"/>
                  </a:lnTo>
                  <a:lnTo>
                    <a:pt x="1" y="14467"/>
                  </a:lnTo>
                  <a:lnTo>
                    <a:pt x="8252" y="15623"/>
                  </a:lnTo>
                  <a:lnTo>
                    <a:pt x="8339" y="15635"/>
                  </a:lnTo>
                  <a:lnTo>
                    <a:pt x="8226" y="1846"/>
                  </a:lnTo>
                  <a:lnTo>
                    <a:pt x="8226" y="1787"/>
                  </a:lnTo>
                  <a:lnTo>
                    <a:pt x="395" y="20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2" name="Google Shape;13262;p62"/>
            <p:cNvSpPr/>
            <p:nvPr/>
          </p:nvSpPr>
          <p:spPr>
            <a:xfrm>
              <a:off x="4075825" y="3426425"/>
              <a:ext cx="221700" cy="421725"/>
            </a:xfrm>
            <a:custGeom>
              <a:avLst/>
              <a:gdLst/>
              <a:ahLst/>
              <a:cxnLst/>
              <a:rect l="l" t="t" r="r" b="b"/>
              <a:pathLst>
                <a:path w="8868" h="16869" extrusionOk="0">
                  <a:moveTo>
                    <a:pt x="82" y="1"/>
                  </a:moveTo>
                  <a:cubicBezTo>
                    <a:pt x="49" y="1"/>
                    <a:pt x="17" y="24"/>
                    <a:pt x="9" y="59"/>
                  </a:cubicBezTo>
                  <a:cubicBezTo>
                    <a:pt x="0" y="99"/>
                    <a:pt x="24" y="139"/>
                    <a:pt x="65" y="150"/>
                  </a:cubicBezTo>
                  <a:lnTo>
                    <a:pt x="8596" y="2246"/>
                  </a:lnTo>
                  <a:lnTo>
                    <a:pt x="8715" y="16698"/>
                  </a:lnTo>
                  <a:lnTo>
                    <a:pt x="219" y="15670"/>
                  </a:lnTo>
                  <a:cubicBezTo>
                    <a:pt x="217" y="15670"/>
                    <a:pt x="214" y="15669"/>
                    <a:pt x="212" y="15669"/>
                  </a:cubicBezTo>
                  <a:cubicBezTo>
                    <a:pt x="174" y="15669"/>
                    <a:pt x="141" y="15697"/>
                    <a:pt x="136" y="15736"/>
                  </a:cubicBezTo>
                  <a:cubicBezTo>
                    <a:pt x="131" y="15777"/>
                    <a:pt x="160" y="15814"/>
                    <a:pt x="202" y="15819"/>
                  </a:cubicBezTo>
                  <a:lnTo>
                    <a:pt x="8783" y="16859"/>
                  </a:lnTo>
                  <a:lnTo>
                    <a:pt x="8867" y="16868"/>
                  </a:lnTo>
                  <a:lnTo>
                    <a:pt x="8748" y="2185"/>
                  </a:lnTo>
                  <a:lnTo>
                    <a:pt x="8748" y="2127"/>
                  </a:lnTo>
                  <a:lnTo>
                    <a:pt x="101" y="3"/>
                  </a:lnTo>
                  <a:cubicBezTo>
                    <a:pt x="94" y="2"/>
                    <a:pt x="88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3" name="Google Shape;13263;p62"/>
            <p:cNvSpPr/>
            <p:nvPr/>
          </p:nvSpPr>
          <p:spPr>
            <a:xfrm>
              <a:off x="4511400" y="3529725"/>
              <a:ext cx="6600" cy="346175"/>
            </a:xfrm>
            <a:custGeom>
              <a:avLst/>
              <a:gdLst/>
              <a:ahLst/>
              <a:cxnLst/>
              <a:rect l="l" t="t" r="r" b="b"/>
              <a:pathLst>
                <a:path w="264" h="13847" extrusionOk="0">
                  <a:moveTo>
                    <a:pt x="76" y="0"/>
                  </a:moveTo>
                  <a:cubicBezTo>
                    <a:pt x="34" y="2"/>
                    <a:pt x="1" y="35"/>
                    <a:pt x="1" y="77"/>
                  </a:cubicBezTo>
                  <a:lnTo>
                    <a:pt x="113" y="13771"/>
                  </a:lnTo>
                  <a:cubicBezTo>
                    <a:pt x="113" y="13812"/>
                    <a:pt x="148" y="13846"/>
                    <a:pt x="188" y="13846"/>
                  </a:cubicBezTo>
                  <a:cubicBezTo>
                    <a:pt x="231" y="13845"/>
                    <a:pt x="264" y="13810"/>
                    <a:pt x="264" y="13769"/>
                  </a:cubicBezTo>
                  <a:lnTo>
                    <a:pt x="151" y="76"/>
                  </a:lnTo>
                  <a:cubicBezTo>
                    <a:pt x="151" y="33"/>
                    <a:pt x="117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4" name="Google Shape;13264;p62"/>
            <p:cNvSpPr/>
            <p:nvPr/>
          </p:nvSpPr>
          <p:spPr>
            <a:xfrm>
              <a:off x="4263925" y="3472775"/>
              <a:ext cx="6825" cy="370675"/>
            </a:xfrm>
            <a:custGeom>
              <a:avLst/>
              <a:gdLst/>
              <a:ahLst/>
              <a:cxnLst/>
              <a:rect l="l" t="t" r="r" b="b"/>
              <a:pathLst>
                <a:path w="273" h="14827" extrusionOk="0">
                  <a:moveTo>
                    <a:pt x="76" y="1"/>
                  </a:moveTo>
                  <a:cubicBezTo>
                    <a:pt x="35" y="1"/>
                    <a:pt x="1" y="35"/>
                    <a:pt x="2" y="76"/>
                  </a:cubicBezTo>
                  <a:lnTo>
                    <a:pt x="122" y="14751"/>
                  </a:lnTo>
                  <a:cubicBezTo>
                    <a:pt x="122" y="14794"/>
                    <a:pt x="155" y="14827"/>
                    <a:pt x="198" y="14827"/>
                  </a:cubicBezTo>
                  <a:cubicBezTo>
                    <a:pt x="239" y="14827"/>
                    <a:pt x="273" y="14792"/>
                    <a:pt x="273" y="14750"/>
                  </a:cubicBezTo>
                  <a:lnTo>
                    <a:pt x="151" y="75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5" name="Google Shape;13265;p62"/>
            <p:cNvSpPr/>
            <p:nvPr/>
          </p:nvSpPr>
          <p:spPr>
            <a:xfrm>
              <a:off x="3666025" y="1462975"/>
              <a:ext cx="249800" cy="545675"/>
            </a:xfrm>
            <a:custGeom>
              <a:avLst/>
              <a:gdLst/>
              <a:ahLst/>
              <a:cxnLst/>
              <a:rect l="l" t="t" r="r" b="b"/>
              <a:pathLst>
                <a:path w="9992" h="21827" extrusionOk="0">
                  <a:moveTo>
                    <a:pt x="151" y="269"/>
                  </a:moveTo>
                  <a:lnTo>
                    <a:pt x="9807" y="6092"/>
                  </a:lnTo>
                  <a:lnTo>
                    <a:pt x="9840" y="21578"/>
                  </a:lnTo>
                  <a:lnTo>
                    <a:pt x="187" y="16589"/>
                  </a:lnTo>
                  <a:lnTo>
                    <a:pt x="151" y="269"/>
                  </a:lnTo>
                  <a:close/>
                  <a:moveTo>
                    <a:pt x="0" y="0"/>
                  </a:moveTo>
                  <a:lnTo>
                    <a:pt x="36" y="16635"/>
                  </a:lnTo>
                  <a:lnTo>
                    <a:pt x="36" y="16680"/>
                  </a:lnTo>
                  <a:lnTo>
                    <a:pt x="9992" y="21827"/>
                  </a:lnTo>
                  <a:lnTo>
                    <a:pt x="9959" y="6048"/>
                  </a:lnTo>
                  <a:lnTo>
                    <a:pt x="9959" y="6006"/>
                  </a:lnTo>
                  <a:lnTo>
                    <a:pt x="115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6" name="Google Shape;13266;p62"/>
            <p:cNvSpPr/>
            <p:nvPr/>
          </p:nvSpPr>
          <p:spPr>
            <a:xfrm>
              <a:off x="3290375" y="1216825"/>
              <a:ext cx="304675" cy="623850"/>
            </a:xfrm>
            <a:custGeom>
              <a:avLst/>
              <a:gdLst/>
              <a:ahLst/>
              <a:cxnLst/>
              <a:rect l="l" t="t" r="r" b="b"/>
              <a:pathLst>
                <a:path w="12187" h="24954" extrusionOk="0">
                  <a:moveTo>
                    <a:pt x="151" y="280"/>
                  </a:moveTo>
                  <a:lnTo>
                    <a:pt x="12001" y="8063"/>
                  </a:lnTo>
                  <a:lnTo>
                    <a:pt x="12035" y="24698"/>
                  </a:lnTo>
                  <a:lnTo>
                    <a:pt x="190" y="18086"/>
                  </a:lnTo>
                  <a:lnTo>
                    <a:pt x="151" y="280"/>
                  </a:lnTo>
                  <a:close/>
                  <a:moveTo>
                    <a:pt x="1" y="0"/>
                  </a:moveTo>
                  <a:lnTo>
                    <a:pt x="39" y="18131"/>
                  </a:lnTo>
                  <a:lnTo>
                    <a:pt x="39" y="18174"/>
                  </a:lnTo>
                  <a:lnTo>
                    <a:pt x="12187" y="24954"/>
                  </a:lnTo>
                  <a:lnTo>
                    <a:pt x="12187" y="24954"/>
                  </a:lnTo>
                  <a:lnTo>
                    <a:pt x="12151" y="8022"/>
                  </a:lnTo>
                  <a:lnTo>
                    <a:pt x="12151" y="79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7" name="Google Shape;13267;p62"/>
            <p:cNvSpPr/>
            <p:nvPr/>
          </p:nvSpPr>
          <p:spPr>
            <a:xfrm>
              <a:off x="3881525" y="1594675"/>
              <a:ext cx="4650" cy="400525"/>
            </a:xfrm>
            <a:custGeom>
              <a:avLst/>
              <a:gdLst/>
              <a:ahLst/>
              <a:cxnLst/>
              <a:rect l="l" t="t" r="r" b="b"/>
              <a:pathLst>
                <a:path w="186" h="16021" extrusionOk="0">
                  <a:moveTo>
                    <a:pt x="79" y="0"/>
                  </a:moveTo>
                  <a:cubicBezTo>
                    <a:pt x="79" y="0"/>
                    <a:pt x="78" y="0"/>
                    <a:pt x="77" y="0"/>
                  </a:cubicBezTo>
                  <a:cubicBezTo>
                    <a:pt x="35" y="0"/>
                    <a:pt x="2" y="33"/>
                    <a:pt x="0" y="76"/>
                  </a:cubicBezTo>
                  <a:lnTo>
                    <a:pt x="33" y="15946"/>
                  </a:lnTo>
                  <a:cubicBezTo>
                    <a:pt x="35" y="15986"/>
                    <a:pt x="67" y="16020"/>
                    <a:pt x="108" y="16020"/>
                  </a:cubicBezTo>
                  <a:cubicBezTo>
                    <a:pt x="108" y="16020"/>
                    <a:pt x="109" y="16020"/>
                    <a:pt x="110" y="16020"/>
                  </a:cubicBezTo>
                  <a:lnTo>
                    <a:pt x="110" y="16021"/>
                  </a:lnTo>
                  <a:cubicBezTo>
                    <a:pt x="151" y="16021"/>
                    <a:pt x="185" y="15988"/>
                    <a:pt x="185" y="15946"/>
                  </a:cubicBezTo>
                  <a:lnTo>
                    <a:pt x="152" y="76"/>
                  </a:lnTo>
                  <a:cubicBezTo>
                    <a:pt x="152" y="34"/>
                    <a:pt x="119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8" name="Google Shape;13268;p62"/>
            <p:cNvSpPr/>
            <p:nvPr/>
          </p:nvSpPr>
          <p:spPr>
            <a:xfrm>
              <a:off x="3564175" y="1398625"/>
              <a:ext cx="4725" cy="424350"/>
            </a:xfrm>
            <a:custGeom>
              <a:avLst/>
              <a:gdLst/>
              <a:ahLst/>
              <a:cxnLst/>
              <a:rect l="l" t="t" r="r" b="b"/>
              <a:pathLst>
                <a:path w="189" h="16974" extrusionOk="0">
                  <a:moveTo>
                    <a:pt x="79" y="1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75" y="1"/>
                    <a:pt x="75" y="1"/>
                    <a:pt x="74" y="1"/>
                  </a:cubicBezTo>
                  <a:cubicBezTo>
                    <a:pt x="34" y="1"/>
                    <a:pt x="1" y="34"/>
                    <a:pt x="2" y="76"/>
                  </a:cubicBezTo>
                  <a:lnTo>
                    <a:pt x="38" y="16898"/>
                  </a:lnTo>
                  <a:cubicBezTo>
                    <a:pt x="38" y="16939"/>
                    <a:pt x="71" y="16974"/>
                    <a:pt x="113" y="16974"/>
                  </a:cubicBezTo>
                  <a:cubicBezTo>
                    <a:pt x="154" y="16974"/>
                    <a:pt x="188" y="16939"/>
                    <a:pt x="187" y="16898"/>
                  </a:cubicBezTo>
                  <a:lnTo>
                    <a:pt x="152" y="75"/>
                  </a:lnTo>
                  <a:cubicBezTo>
                    <a:pt x="152" y="34"/>
                    <a:pt x="120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9" name="Google Shape;13269;p62"/>
            <p:cNvSpPr/>
            <p:nvPr/>
          </p:nvSpPr>
          <p:spPr>
            <a:xfrm>
              <a:off x="3667275" y="2066575"/>
              <a:ext cx="249775" cy="516375"/>
            </a:xfrm>
            <a:custGeom>
              <a:avLst/>
              <a:gdLst/>
              <a:ahLst/>
              <a:cxnLst/>
              <a:rect l="l" t="t" r="r" b="b"/>
              <a:pathLst>
                <a:path w="9991" h="20655" extrusionOk="0">
                  <a:moveTo>
                    <a:pt x="153" y="242"/>
                  </a:moveTo>
                  <a:lnTo>
                    <a:pt x="9806" y="4937"/>
                  </a:lnTo>
                  <a:lnTo>
                    <a:pt x="9839" y="20431"/>
                  </a:lnTo>
                  <a:lnTo>
                    <a:pt x="188" y="16570"/>
                  </a:lnTo>
                  <a:lnTo>
                    <a:pt x="153" y="242"/>
                  </a:lnTo>
                  <a:close/>
                  <a:moveTo>
                    <a:pt x="1" y="0"/>
                  </a:moveTo>
                  <a:lnTo>
                    <a:pt x="36" y="16622"/>
                  </a:lnTo>
                  <a:lnTo>
                    <a:pt x="36" y="16672"/>
                  </a:lnTo>
                  <a:lnTo>
                    <a:pt x="9886" y="20612"/>
                  </a:lnTo>
                  <a:lnTo>
                    <a:pt x="9991" y="20655"/>
                  </a:lnTo>
                  <a:lnTo>
                    <a:pt x="9958" y="4889"/>
                  </a:lnTo>
                  <a:lnTo>
                    <a:pt x="9958" y="4841"/>
                  </a:lnTo>
                  <a:lnTo>
                    <a:pt x="109" y="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0" name="Google Shape;13270;p62"/>
            <p:cNvSpPr/>
            <p:nvPr/>
          </p:nvSpPr>
          <p:spPr>
            <a:xfrm>
              <a:off x="3291725" y="1865875"/>
              <a:ext cx="304625" cy="586775"/>
            </a:xfrm>
            <a:custGeom>
              <a:avLst/>
              <a:gdLst/>
              <a:ahLst/>
              <a:cxnLst/>
              <a:rect l="l" t="t" r="r" b="b"/>
              <a:pathLst>
                <a:path w="12185" h="23471" extrusionOk="0">
                  <a:moveTo>
                    <a:pt x="153" y="252"/>
                  </a:moveTo>
                  <a:lnTo>
                    <a:pt x="11998" y="6596"/>
                  </a:lnTo>
                  <a:lnTo>
                    <a:pt x="12034" y="23239"/>
                  </a:lnTo>
                  <a:lnTo>
                    <a:pt x="12034" y="23239"/>
                  </a:lnTo>
                  <a:lnTo>
                    <a:pt x="190" y="18067"/>
                  </a:lnTo>
                  <a:lnTo>
                    <a:pt x="153" y="252"/>
                  </a:lnTo>
                  <a:close/>
                  <a:moveTo>
                    <a:pt x="1" y="0"/>
                  </a:moveTo>
                  <a:lnTo>
                    <a:pt x="39" y="18116"/>
                  </a:lnTo>
                  <a:lnTo>
                    <a:pt x="39" y="18166"/>
                  </a:lnTo>
                  <a:lnTo>
                    <a:pt x="12184" y="23470"/>
                  </a:lnTo>
                  <a:lnTo>
                    <a:pt x="12184" y="23470"/>
                  </a:lnTo>
                  <a:lnTo>
                    <a:pt x="12149" y="6550"/>
                  </a:lnTo>
                  <a:lnTo>
                    <a:pt x="12149" y="65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1" name="Google Shape;13271;p62"/>
            <p:cNvSpPr/>
            <p:nvPr/>
          </p:nvSpPr>
          <p:spPr>
            <a:xfrm>
              <a:off x="3882750" y="2172700"/>
              <a:ext cx="4650" cy="400550"/>
            </a:xfrm>
            <a:custGeom>
              <a:avLst/>
              <a:gdLst/>
              <a:ahLst/>
              <a:cxnLst/>
              <a:rect l="l" t="t" r="r" b="b"/>
              <a:pathLst>
                <a:path w="186" h="16022" extrusionOk="0">
                  <a:moveTo>
                    <a:pt x="76" y="1"/>
                  </a:moveTo>
                  <a:cubicBezTo>
                    <a:pt x="35" y="1"/>
                    <a:pt x="0" y="34"/>
                    <a:pt x="0" y="76"/>
                  </a:cubicBezTo>
                  <a:lnTo>
                    <a:pt x="33" y="15946"/>
                  </a:lnTo>
                  <a:cubicBezTo>
                    <a:pt x="33" y="15988"/>
                    <a:pt x="68" y="16021"/>
                    <a:pt x="109" y="16021"/>
                  </a:cubicBezTo>
                  <a:cubicBezTo>
                    <a:pt x="151" y="16021"/>
                    <a:pt x="184" y="15988"/>
                    <a:pt x="185" y="15946"/>
                  </a:cubicBezTo>
                  <a:lnTo>
                    <a:pt x="152" y="76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2" name="Google Shape;13272;p62"/>
            <p:cNvSpPr/>
            <p:nvPr/>
          </p:nvSpPr>
          <p:spPr>
            <a:xfrm>
              <a:off x="3565500" y="2014025"/>
              <a:ext cx="4700" cy="424350"/>
            </a:xfrm>
            <a:custGeom>
              <a:avLst/>
              <a:gdLst/>
              <a:ahLst/>
              <a:cxnLst/>
              <a:rect l="l" t="t" r="r" b="b"/>
              <a:pathLst>
                <a:path w="188" h="16974" extrusionOk="0">
                  <a:moveTo>
                    <a:pt x="78" y="0"/>
                  </a:moveTo>
                  <a:cubicBezTo>
                    <a:pt x="78" y="0"/>
                    <a:pt x="77" y="0"/>
                    <a:pt x="76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3" y="0"/>
                    <a:pt x="1" y="34"/>
                    <a:pt x="1" y="75"/>
                  </a:cubicBezTo>
                  <a:lnTo>
                    <a:pt x="36" y="16898"/>
                  </a:lnTo>
                  <a:cubicBezTo>
                    <a:pt x="36" y="16940"/>
                    <a:pt x="71" y="16973"/>
                    <a:pt x="112" y="16973"/>
                  </a:cubicBezTo>
                  <a:cubicBezTo>
                    <a:pt x="154" y="16973"/>
                    <a:pt x="187" y="16939"/>
                    <a:pt x="187" y="16898"/>
                  </a:cubicBezTo>
                  <a:lnTo>
                    <a:pt x="151" y="74"/>
                  </a:lnTo>
                  <a:cubicBezTo>
                    <a:pt x="151" y="34"/>
                    <a:pt x="118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3" name="Google Shape;13273;p62"/>
            <p:cNvSpPr/>
            <p:nvPr/>
          </p:nvSpPr>
          <p:spPr>
            <a:xfrm>
              <a:off x="3668775" y="2754950"/>
              <a:ext cx="249675" cy="480125"/>
            </a:xfrm>
            <a:custGeom>
              <a:avLst/>
              <a:gdLst/>
              <a:ahLst/>
              <a:cxnLst/>
              <a:rect l="l" t="t" r="r" b="b"/>
              <a:pathLst>
                <a:path w="9987" h="19205" extrusionOk="0">
                  <a:moveTo>
                    <a:pt x="151" y="212"/>
                  </a:moveTo>
                  <a:lnTo>
                    <a:pt x="9801" y="3507"/>
                  </a:lnTo>
                  <a:lnTo>
                    <a:pt x="9834" y="19010"/>
                  </a:lnTo>
                  <a:lnTo>
                    <a:pt x="185" y="16548"/>
                  </a:lnTo>
                  <a:lnTo>
                    <a:pt x="151" y="212"/>
                  </a:lnTo>
                  <a:close/>
                  <a:moveTo>
                    <a:pt x="0" y="1"/>
                  </a:moveTo>
                  <a:lnTo>
                    <a:pt x="34" y="16608"/>
                  </a:lnTo>
                  <a:lnTo>
                    <a:pt x="34" y="16666"/>
                  </a:lnTo>
                  <a:lnTo>
                    <a:pt x="9891" y="19180"/>
                  </a:lnTo>
                  <a:lnTo>
                    <a:pt x="9986" y="19204"/>
                  </a:lnTo>
                  <a:lnTo>
                    <a:pt x="9986" y="19204"/>
                  </a:lnTo>
                  <a:lnTo>
                    <a:pt x="9952" y="3453"/>
                  </a:lnTo>
                  <a:lnTo>
                    <a:pt x="9952" y="3399"/>
                  </a:lnTo>
                  <a:lnTo>
                    <a:pt x="100" y="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4" name="Google Shape;13274;p62"/>
            <p:cNvSpPr/>
            <p:nvPr/>
          </p:nvSpPr>
          <p:spPr>
            <a:xfrm>
              <a:off x="3293325" y="2610750"/>
              <a:ext cx="304500" cy="540725"/>
            </a:xfrm>
            <a:custGeom>
              <a:avLst/>
              <a:gdLst/>
              <a:ahLst/>
              <a:cxnLst/>
              <a:rect l="l" t="t" r="r" b="b"/>
              <a:pathLst>
                <a:path w="12180" h="21629" extrusionOk="0">
                  <a:moveTo>
                    <a:pt x="151" y="221"/>
                  </a:moveTo>
                  <a:lnTo>
                    <a:pt x="11994" y="4775"/>
                  </a:lnTo>
                  <a:lnTo>
                    <a:pt x="12029" y="21427"/>
                  </a:lnTo>
                  <a:lnTo>
                    <a:pt x="189" y="18045"/>
                  </a:lnTo>
                  <a:lnTo>
                    <a:pt x="151" y="221"/>
                  </a:lnTo>
                  <a:close/>
                  <a:moveTo>
                    <a:pt x="0" y="0"/>
                  </a:moveTo>
                  <a:lnTo>
                    <a:pt x="39" y="18102"/>
                  </a:lnTo>
                  <a:lnTo>
                    <a:pt x="39" y="18158"/>
                  </a:lnTo>
                  <a:lnTo>
                    <a:pt x="12083" y="21600"/>
                  </a:lnTo>
                  <a:lnTo>
                    <a:pt x="12180" y="21628"/>
                  </a:lnTo>
                  <a:lnTo>
                    <a:pt x="12144" y="4724"/>
                  </a:lnTo>
                  <a:lnTo>
                    <a:pt x="12144" y="4672"/>
                  </a:lnTo>
                  <a:lnTo>
                    <a:pt x="103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5" name="Google Shape;13275;p62"/>
            <p:cNvSpPr/>
            <p:nvPr/>
          </p:nvSpPr>
          <p:spPr>
            <a:xfrm>
              <a:off x="3884125" y="2829450"/>
              <a:ext cx="4650" cy="400525"/>
            </a:xfrm>
            <a:custGeom>
              <a:avLst/>
              <a:gdLst/>
              <a:ahLst/>
              <a:cxnLst/>
              <a:rect l="l" t="t" r="r" b="b"/>
              <a:pathLst>
                <a:path w="186" h="16021" extrusionOk="0">
                  <a:moveTo>
                    <a:pt x="78" y="0"/>
                  </a:moveTo>
                  <a:cubicBezTo>
                    <a:pt x="78" y="0"/>
                    <a:pt x="77" y="0"/>
                    <a:pt x="76" y="0"/>
                  </a:cubicBezTo>
                  <a:cubicBezTo>
                    <a:pt x="34" y="0"/>
                    <a:pt x="1" y="33"/>
                    <a:pt x="1" y="76"/>
                  </a:cubicBezTo>
                  <a:lnTo>
                    <a:pt x="35" y="15945"/>
                  </a:lnTo>
                  <a:cubicBezTo>
                    <a:pt x="35" y="15986"/>
                    <a:pt x="68" y="16021"/>
                    <a:pt x="110" y="16021"/>
                  </a:cubicBezTo>
                  <a:cubicBezTo>
                    <a:pt x="151" y="16021"/>
                    <a:pt x="186" y="15986"/>
                    <a:pt x="186" y="15944"/>
                  </a:cubicBezTo>
                  <a:lnTo>
                    <a:pt x="151" y="74"/>
                  </a:lnTo>
                  <a:cubicBezTo>
                    <a:pt x="151" y="34"/>
                    <a:pt x="118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6" name="Google Shape;13276;p62"/>
            <p:cNvSpPr/>
            <p:nvPr/>
          </p:nvSpPr>
          <p:spPr>
            <a:xfrm>
              <a:off x="3567000" y="2717100"/>
              <a:ext cx="4700" cy="424400"/>
            </a:xfrm>
            <a:custGeom>
              <a:avLst/>
              <a:gdLst/>
              <a:ahLst/>
              <a:cxnLst/>
              <a:rect l="l" t="t" r="r" b="b"/>
              <a:pathLst>
                <a:path w="188" h="16976" extrusionOk="0">
                  <a:moveTo>
                    <a:pt x="75" y="1"/>
                  </a:moveTo>
                  <a:cubicBezTo>
                    <a:pt x="35" y="1"/>
                    <a:pt x="0" y="34"/>
                    <a:pt x="0" y="76"/>
                  </a:cubicBezTo>
                  <a:lnTo>
                    <a:pt x="36" y="16900"/>
                  </a:lnTo>
                  <a:cubicBezTo>
                    <a:pt x="36" y="16941"/>
                    <a:pt x="70" y="16974"/>
                    <a:pt x="111" y="16974"/>
                  </a:cubicBezTo>
                  <a:lnTo>
                    <a:pt x="112" y="16975"/>
                  </a:lnTo>
                  <a:cubicBezTo>
                    <a:pt x="153" y="16975"/>
                    <a:pt x="188" y="16941"/>
                    <a:pt x="186" y="16900"/>
                  </a:cubicBezTo>
                  <a:lnTo>
                    <a:pt x="151" y="76"/>
                  </a:lnTo>
                  <a:cubicBezTo>
                    <a:pt x="151" y="34"/>
                    <a:pt x="118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7" name="Google Shape;13277;p62"/>
            <p:cNvSpPr/>
            <p:nvPr/>
          </p:nvSpPr>
          <p:spPr>
            <a:xfrm>
              <a:off x="3669975" y="3343400"/>
              <a:ext cx="249650" cy="453875"/>
            </a:xfrm>
            <a:custGeom>
              <a:avLst/>
              <a:gdLst/>
              <a:ahLst/>
              <a:cxnLst/>
              <a:rect l="l" t="t" r="r" b="b"/>
              <a:pathLst>
                <a:path w="9986" h="18155" extrusionOk="0">
                  <a:moveTo>
                    <a:pt x="152" y="192"/>
                  </a:moveTo>
                  <a:lnTo>
                    <a:pt x="9801" y="2472"/>
                  </a:lnTo>
                  <a:lnTo>
                    <a:pt x="9834" y="17979"/>
                  </a:lnTo>
                  <a:lnTo>
                    <a:pt x="187" y="16531"/>
                  </a:lnTo>
                  <a:lnTo>
                    <a:pt x="152" y="192"/>
                  </a:lnTo>
                  <a:close/>
                  <a:moveTo>
                    <a:pt x="1" y="0"/>
                  </a:moveTo>
                  <a:lnTo>
                    <a:pt x="37" y="16597"/>
                  </a:lnTo>
                  <a:lnTo>
                    <a:pt x="37" y="16661"/>
                  </a:lnTo>
                  <a:lnTo>
                    <a:pt x="9899" y="18141"/>
                  </a:lnTo>
                  <a:lnTo>
                    <a:pt x="9986" y="18154"/>
                  </a:lnTo>
                  <a:lnTo>
                    <a:pt x="9953" y="2413"/>
                  </a:lnTo>
                  <a:lnTo>
                    <a:pt x="9953" y="2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8" name="Google Shape;13278;p62"/>
            <p:cNvSpPr/>
            <p:nvPr/>
          </p:nvSpPr>
          <p:spPr>
            <a:xfrm>
              <a:off x="3294650" y="3240000"/>
              <a:ext cx="304450" cy="507450"/>
            </a:xfrm>
            <a:custGeom>
              <a:avLst/>
              <a:gdLst/>
              <a:ahLst/>
              <a:cxnLst/>
              <a:rect l="l" t="t" r="r" b="b"/>
              <a:pathLst>
                <a:path w="12178" h="20298" extrusionOk="0">
                  <a:moveTo>
                    <a:pt x="152" y="199"/>
                  </a:moveTo>
                  <a:lnTo>
                    <a:pt x="11991" y="3461"/>
                  </a:lnTo>
                  <a:lnTo>
                    <a:pt x="12027" y="20118"/>
                  </a:lnTo>
                  <a:lnTo>
                    <a:pt x="12027" y="20118"/>
                  </a:lnTo>
                  <a:lnTo>
                    <a:pt x="189" y="18027"/>
                  </a:lnTo>
                  <a:lnTo>
                    <a:pt x="152" y="199"/>
                  </a:lnTo>
                  <a:close/>
                  <a:moveTo>
                    <a:pt x="0" y="0"/>
                  </a:moveTo>
                  <a:lnTo>
                    <a:pt x="39" y="18089"/>
                  </a:lnTo>
                  <a:lnTo>
                    <a:pt x="39" y="18152"/>
                  </a:lnTo>
                  <a:lnTo>
                    <a:pt x="12177" y="20298"/>
                  </a:lnTo>
                  <a:lnTo>
                    <a:pt x="12141" y="3404"/>
                  </a:lnTo>
                  <a:lnTo>
                    <a:pt x="12141" y="3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9" name="Google Shape;13279;p62"/>
            <p:cNvSpPr/>
            <p:nvPr/>
          </p:nvSpPr>
          <p:spPr>
            <a:xfrm>
              <a:off x="3885325" y="3394950"/>
              <a:ext cx="4650" cy="400550"/>
            </a:xfrm>
            <a:custGeom>
              <a:avLst/>
              <a:gdLst/>
              <a:ahLst/>
              <a:cxnLst/>
              <a:rect l="l" t="t" r="r" b="b"/>
              <a:pathLst>
                <a:path w="186" h="16022" extrusionOk="0">
                  <a:moveTo>
                    <a:pt x="76" y="1"/>
                  </a:moveTo>
                  <a:cubicBezTo>
                    <a:pt x="35" y="1"/>
                    <a:pt x="0" y="34"/>
                    <a:pt x="0" y="76"/>
                  </a:cubicBezTo>
                  <a:lnTo>
                    <a:pt x="35" y="15946"/>
                  </a:lnTo>
                  <a:cubicBezTo>
                    <a:pt x="35" y="15987"/>
                    <a:pt x="68" y="16021"/>
                    <a:pt x="110" y="16021"/>
                  </a:cubicBezTo>
                  <a:cubicBezTo>
                    <a:pt x="152" y="16021"/>
                    <a:pt x="185" y="15987"/>
                    <a:pt x="185" y="15946"/>
                  </a:cubicBezTo>
                  <a:lnTo>
                    <a:pt x="152" y="76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0" name="Google Shape;13280;p62"/>
            <p:cNvSpPr/>
            <p:nvPr/>
          </p:nvSpPr>
          <p:spPr>
            <a:xfrm>
              <a:off x="3568250" y="3316175"/>
              <a:ext cx="4725" cy="424350"/>
            </a:xfrm>
            <a:custGeom>
              <a:avLst/>
              <a:gdLst/>
              <a:ahLst/>
              <a:cxnLst/>
              <a:rect l="l" t="t" r="r" b="b"/>
              <a:pathLst>
                <a:path w="189" h="16974" extrusionOk="0">
                  <a:moveTo>
                    <a:pt x="78" y="0"/>
                  </a:moveTo>
                  <a:cubicBezTo>
                    <a:pt x="77" y="0"/>
                    <a:pt x="76" y="0"/>
                    <a:pt x="76" y="0"/>
                  </a:cubicBezTo>
                  <a:cubicBezTo>
                    <a:pt x="75" y="0"/>
                    <a:pt x="74" y="0"/>
                    <a:pt x="73" y="0"/>
                  </a:cubicBezTo>
                  <a:cubicBezTo>
                    <a:pt x="33" y="0"/>
                    <a:pt x="0" y="34"/>
                    <a:pt x="2" y="76"/>
                  </a:cubicBezTo>
                  <a:lnTo>
                    <a:pt x="37" y="16898"/>
                  </a:lnTo>
                  <a:cubicBezTo>
                    <a:pt x="37" y="16939"/>
                    <a:pt x="70" y="16974"/>
                    <a:pt x="113" y="16974"/>
                  </a:cubicBezTo>
                  <a:cubicBezTo>
                    <a:pt x="154" y="16974"/>
                    <a:pt x="188" y="16939"/>
                    <a:pt x="188" y="16898"/>
                  </a:cubicBezTo>
                  <a:lnTo>
                    <a:pt x="152" y="74"/>
                  </a:lnTo>
                  <a:cubicBezTo>
                    <a:pt x="151" y="34"/>
                    <a:pt x="119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1" name="Google Shape;13281;p62"/>
            <p:cNvSpPr/>
            <p:nvPr/>
          </p:nvSpPr>
          <p:spPr>
            <a:xfrm>
              <a:off x="732475" y="238125"/>
              <a:ext cx="2556750" cy="1931825"/>
            </a:xfrm>
            <a:custGeom>
              <a:avLst/>
              <a:gdLst/>
              <a:ahLst/>
              <a:cxnLst/>
              <a:rect l="l" t="t" r="r" b="b"/>
              <a:pathLst>
                <a:path w="102270" h="77273" extrusionOk="0">
                  <a:moveTo>
                    <a:pt x="102269" y="0"/>
                  </a:moveTo>
                  <a:lnTo>
                    <a:pt x="89418" y="9571"/>
                  </a:lnTo>
                  <a:lnTo>
                    <a:pt x="76611" y="19198"/>
                  </a:lnTo>
                  <a:lnTo>
                    <a:pt x="50998" y="38456"/>
                  </a:lnTo>
                  <a:lnTo>
                    <a:pt x="25477" y="57835"/>
                  </a:lnTo>
                  <a:lnTo>
                    <a:pt x="12717" y="67525"/>
                  </a:lnTo>
                  <a:lnTo>
                    <a:pt x="1" y="77273"/>
                  </a:lnTo>
                  <a:lnTo>
                    <a:pt x="12850" y="67701"/>
                  </a:lnTo>
                  <a:lnTo>
                    <a:pt x="25658" y="58074"/>
                  </a:lnTo>
                  <a:lnTo>
                    <a:pt x="51271" y="38817"/>
                  </a:lnTo>
                  <a:lnTo>
                    <a:pt x="76792" y="19439"/>
                  </a:lnTo>
                  <a:lnTo>
                    <a:pt x="89552" y="9747"/>
                  </a:lnTo>
                  <a:lnTo>
                    <a:pt x="102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2" name="Google Shape;13282;p62"/>
            <p:cNvSpPr/>
            <p:nvPr/>
          </p:nvSpPr>
          <p:spPr>
            <a:xfrm>
              <a:off x="2469575" y="286600"/>
              <a:ext cx="4256375" cy="2835700"/>
            </a:xfrm>
            <a:custGeom>
              <a:avLst/>
              <a:gdLst/>
              <a:ahLst/>
              <a:cxnLst/>
              <a:rect l="l" t="t" r="r" b="b"/>
              <a:pathLst>
                <a:path w="170255" h="113428" extrusionOk="0">
                  <a:moveTo>
                    <a:pt x="0" y="1"/>
                  </a:moveTo>
                  <a:lnTo>
                    <a:pt x="21221" y="14270"/>
                  </a:lnTo>
                  <a:lnTo>
                    <a:pt x="42481" y="28482"/>
                  </a:lnTo>
                  <a:lnTo>
                    <a:pt x="85002" y="56902"/>
                  </a:lnTo>
                  <a:lnTo>
                    <a:pt x="127608" y="85196"/>
                  </a:lnTo>
                  <a:lnTo>
                    <a:pt x="148911" y="99341"/>
                  </a:lnTo>
                  <a:lnTo>
                    <a:pt x="170255" y="113427"/>
                  </a:lnTo>
                  <a:lnTo>
                    <a:pt x="149034" y="99158"/>
                  </a:lnTo>
                  <a:lnTo>
                    <a:pt x="127775" y="84946"/>
                  </a:lnTo>
                  <a:lnTo>
                    <a:pt x="85253" y="56526"/>
                  </a:lnTo>
                  <a:lnTo>
                    <a:pt x="42647" y="28232"/>
                  </a:lnTo>
                  <a:lnTo>
                    <a:pt x="21343" y="140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3" name="Google Shape;13283;p62"/>
            <p:cNvSpPr/>
            <p:nvPr/>
          </p:nvSpPr>
          <p:spPr>
            <a:xfrm>
              <a:off x="912750" y="3275075"/>
              <a:ext cx="5605800" cy="842375"/>
            </a:xfrm>
            <a:custGeom>
              <a:avLst/>
              <a:gdLst/>
              <a:ahLst/>
              <a:cxnLst/>
              <a:rect l="l" t="t" r="r" b="b"/>
              <a:pathLst>
                <a:path w="224232" h="33695" extrusionOk="0">
                  <a:moveTo>
                    <a:pt x="224232" y="1"/>
                  </a:moveTo>
                  <a:lnTo>
                    <a:pt x="196186" y="4103"/>
                  </a:lnTo>
                  <a:lnTo>
                    <a:pt x="168151" y="8276"/>
                  </a:lnTo>
                  <a:lnTo>
                    <a:pt x="112083" y="16625"/>
                  </a:lnTo>
                  <a:lnTo>
                    <a:pt x="56036" y="25124"/>
                  </a:lnTo>
                  <a:lnTo>
                    <a:pt x="28013" y="29374"/>
                  </a:lnTo>
                  <a:lnTo>
                    <a:pt x="0" y="33695"/>
                  </a:lnTo>
                  <a:lnTo>
                    <a:pt x="28046" y="29592"/>
                  </a:lnTo>
                  <a:lnTo>
                    <a:pt x="56081" y="25419"/>
                  </a:lnTo>
                  <a:lnTo>
                    <a:pt x="112149" y="17072"/>
                  </a:lnTo>
                  <a:lnTo>
                    <a:pt x="168196" y="8573"/>
                  </a:lnTo>
                  <a:lnTo>
                    <a:pt x="196219" y="4323"/>
                  </a:lnTo>
                  <a:lnTo>
                    <a:pt x="224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4" name="Google Shape;13284;p62"/>
            <p:cNvSpPr/>
            <p:nvPr/>
          </p:nvSpPr>
          <p:spPr>
            <a:xfrm>
              <a:off x="2399975" y="4964925"/>
              <a:ext cx="4599750" cy="505100"/>
            </a:xfrm>
            <a:custGeom>
              <a:avLst/>
              <a:gdLst/>
              <a:ahLst/>
              <a:cxnLst/>
              <a:rect l="l" t="t" r="r" b="b"/>
              <a:pathLst>
                <a:path w="183990" h="20204" extrusionOk="0">
                  <a:moveTo>
                    <a:pt x="183750" y="1"/>
                  </a:moveTo>
                  <a:cubicBezTo>
                    <a:pt x="183742" y="1"/>
                    <a:pt x="183734" y="1"/>
                    <a:pt x="183725" y="2"/>
                  </a:cubicBezTo>
                  <a:lnTo>
                    <a:pt x="0" y="20203"/>
                  </a:lnTo>
                  <a:lnTo>
                    <a:pt x="183774" y="451"/>
                  </a:lnTo>
                  <a:lnTo>
                    <a:pt x="183776" y="451"/>
                  </a:lnTo>
                  <a:cubicBezTo>
                    <a:pt x="183900" y="438"/>
                    <a:pt x="183990" y="326"/>
                    <a:pt x="183975" y="202"/>
                  </a:cubicBezTo>
                  <a:cubicBezTo>
                    <a:pt x="183963" y="86"/>
                    <a:pt x="183864" y="1"/>
                    <a:pt x="183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5" name="Google Shape;13285;p62"/>
            <p:cNvSpPr/>
            <p:nvPr/>
          </p:nvSpPr>
          <p:spPr>
            <a:xfrm>
              <a:off x="619950" y="5078100"/>
              <a:ext cx="3263475" cy="398600"/>
            </a:xfrm>
            <a:custGeom>
              <a:avLst/>
              <a:gdLst/>
              <a:ahLst/>
              <a:cxnLst/>
              <a:rect l="l" t="t" r="r" b="b"/>
              <a:pathLst>
                <a:path w="130539" h="15944" extrusionOk="0">
                  <a:moveTo>
                    <a:pt x="239" y="1"/>
                  </a:moveTo>
                  <a:cubicBezTo>
                    <a:pt x="125" y="1"/>
                    <a:pt x="27" y="86"/>
                    <a:pt x="14" y="200"/>
                  </a:cubicBezTo>
                  <a:cubicBezTo>
                    <a:pt x="0" y="322"/>
                    <a:pt x="85" y="434"/>
                    <a:pt x="207" y="451"/>
                  </a:cubicBezTo>
                  <a:lnTo>
                    <a:pt x="130539" y="15943"/>
                  </a:lnTo>
                  <a:lnTo>
                    <a:pt x="261" y="2"/>
                  </a:lnTo>
                  <a:cubicBezTo>
                    <a:pt x="253" y="1"/>
                    <a:pt x="246" y="1"/>
                    <a:pt x="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6" name="Google Shape;13286;p62"/>
            <p:cNvSpPr/>
            <p:nvPr/>
          </p:nvSpPr>
          <p:spPr>
            <a:xfrm>
              <a:off x="6367575" y="671825"/>
              <a:ext cx="11525" cy="3569325"/>
            </a:xfrm>
            <a:custGeom>
              <a:avLst/>
              <a:gdLst/>
              <a:ahLst/>
              <a:cxnLst/>
              <a:rect l="l" t="t" r="r" b="b"/>
              <a:pathLst>
                <a:path w="461" h="142773" extrusionOk="0">
                  <a:moveTo>
                    <a:pt x="230" y="0"/>
                  </a:moveTo>
                  <a:lnTo>
                    <a:pt x="4" y="142540"/>
                  </a:lnTo>
                  <a:cubicBezTo>
                    <a:pt x="0" y="142667"/>
                    <a:pt x="103" y="142773"/>
                    <a:pt x="230" y="142773"/>
                  </a:cubicBezTo>
                  <a:cubicBezTo>
                    <a:pt x="358" y="142773"/>
                    <a:pt x="460" y="142667"/>
                    <a:pt x="458" y="142540"/>
                  </a:cubicBezTo>
                  <a:lnTo>
                    <a:pt x="2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7" name="Google Shape;13287;p62"/>
            <p:cNvSpPr/>
            <p:nvPr/>
          </p:nvSpPr>
          <p:spPr>
            <a:xfrm>
              <a:off x="938975" y="924525"/>
              <a:ext cx="15075" cy="4355700"/>
            </a:xfrm>
            <a:custGeom>
              <a:avLst/>
              <a:gdLst/>
              <a:ahLst/>
              <a:cxnLst/>
              <a:rect l="l" t="t" r="r" b="b"/>
              <a:pathLst>
                <a:path w="603" h="174228" extrusionOk="0">
                  <a:moveTo>
                    <a:pt x="302" y="0"/>
                  </a:moveTo>
                  <a:lnTo>
                    <a:pt x="155" y="21779"/>
                  </a:lnTo>
                  <a:lnTo>
                    <a:pt x="102" y="43558"/>
                  </a:lnTo>
                  <a:lnTo>
                    <a:pt x="0" y="87114"/>
                  </a:lnTo>
                  <a:lnTo>
                    <a:pt x="101" y="130671"/>
                  </a:lnTo>
                  <a:lnTo>
                    <a:pt x="154" y="152450"/>
                  </a:lnTo>
                  <a:lnTo>
                    <a:pt x="302" y="174227"/>
                  </a:lnTo>
                  <a:lnTo>
                    <a:pt x="450" y="152450"/>
                  </a:lnTo>
                  <a:lnTo>
                    <a:pt x="502" y="130671"/>
                  </a:lnTo>
                  <a:lnTo>
                    <a:pt x="603" y="87114"/>
                  </a:lnTo>
                  <a:lnTo>
                    <a:pt x="502" y="43558"/>
                  </a:lnTo>
                  <a:lnTo>
                    <a:pt x="448" y="2177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88" name="Google Shape;13288;p62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0DD74-107C-437A-AC9E-9CB77637E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4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8" name="Google Shape;29718;p121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That’s not what </a:t>
            </a:r>
            <a:r>
              <a:rPr lang="en-US" dirty="0"/>
              <a:t>I</a:t>
            </a:r>
            <a:r>
              <a:rPr lang="en" dirty="0"/>
              <a:t> expected</a:t>
            </a:r>
            <a:endParaRPr dirty="0"/>
          </a:p>
        </p:txBody>
      </p:sp>
      <p:grpSp>
        <p:nvGrpSpPr>
          <p:cNvPr id="29719" name="Google Shape;29719;p121"/>
          <p:cNvGrpSpPr/>
          <p:nvPr/>
        </p:nvGrpSpPr>
        <p:grpSpPr>
          <a:xfrm>
            <a:off x="1667104" y="675728"/>
            <a:ext cx="957313" cy="21378"/>
            <a:chOff x="2940000" y="3484425"/>
            <a:chExt cx="563125" cy="12575"/>
          </a:xfrm>
        </p:grpSpPr>
        <p:sp>
          <p:nvSpPr>
            <p:cNvPr id="29720" name="Google Shape;29720;p121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1" name="Google Shape;29721;p121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2" name="Google Shape;29722;p121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3" name="Google Shape;29723;p121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4" name="Google Shape;29724;p121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5" name="Google Shape;29725;p121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6" name="Google Shape;29726;p121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7" name="Google Shape;29727;p121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28" name="Google Shape;29728;p121"/>
          <p:cNvGrpSpPr/>
          <p:nvPr/>
        </p:nvGrpSpPr>
        <p:grpSpPr>
          <a:xfrm>
            <a:off x="6519509" y="675728"/>
            <a:ext cx="957398" cy="21378"/>
            <a:chOff x="3253400" y="3484425"/>
            <a:chExt cx="563175" cy="12575"/>
          </a:xfrm>
        </p:grpSpPr>
        <p:sp>
          <p:nvSpPr>
            <p:cNvPr id="29729" name="Google Shape;29729;p121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0" name="Google Shape;29730;p121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1" name="Google Shape;29731;p121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2" name="Google Shape;29732;p121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3" name="Google Shape;29733;p121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4" name="Google Shape;29734;p121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5" name="Google Shape;29735;p121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6" name="Google Shape;29736;p121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37" name="Google Shape;29737;p121"/>
          <p:cNvSpPr txBox="1">
            <a:spLocks noGrp="1"/>
          </p:cNvSpPr>
          <p:nvPr>
            <p:ph type="body" idx="1"/>
          </p:nvPr>
        </p:nvSpPr>
        <p:spPr>
          <a:xfrm>
            <a:off x="722375" y="1084525"/>
            <a:ext cx="7699200" cy="3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C49C-1E0C-47A0-BA1F-DA0EAB07D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074" y="873431"/>
            <a:ext cx="3285851" cy="427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18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8" name="Google Shape;29718;p121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More precise searching</a:t>
            </a:r>
            <a:endParaRPr dirty="0"/>
          </a:p>
        </p:txBody>
      </p:sp>
      <p:grpSp>
        <p:nvGrpSpPr>
          <p:cNvPr id="29719" name="Google Shape;29719;p121"/>
          <p:cNvGrpSpPr/>
          <p:nvPr/>
        </p:nvGrpSpPr>
        <p:grpSpPr>
          <a:xfrm>
            <a:off x="1667104" y="675728"/>
            <a:ext cx="957313" cy="21378"/>
            <a:chOff x="2940000" y="3484425"/>
            <a:chExt cx="563125" cy="12575"/>
          </a:xfrm>
        </p:grpSpPr>
        <p:sp>
          <p:nvSpPr>
            <p:cNvPr id="29720" name="Google Shape;29720;p121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1" name="Google Shape;29721;p121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2" name="Google Shape;29722;p121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3" name="Google Shape;29723;p121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4" name="Google Shape;29724;p121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5" name="Google Shape;29725;p121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6" name="Google Shape;29726;p121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7" name="Google Shape;29727;p121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28" name="Google Shape;29728;p121"/>
          <p:cNvGrpSpPr/>
          <p:nvPr/>
        </p:nvGrpSpPr>
        <p:grpSpPr>
          <a:xfrm>
            <a:off x="6519509" y="675728"/>
            <a:ext cx="957398" cy="21378"/>
            <a:chOff x="3253400" y="3484425"/>
            <a:chExt cx="563175" cy="12575"/>
          </a:xfrm>
        </p:grpSpPr>
        <p:sp>
          <p:nvSpPr>
            <p:cNvPr id="29729" name="Google Shape;29729;p121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0" name="Google Shape;29730;p121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1" name="Google Shape;29731;p121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2" name="Google Shape;29732;p121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3" name="Google Shape;29733;p121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4" name="Google Shape;29734;p121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5" name="Google Shape;29735;p121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6" name="Google Shape;29736;p121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37" name="Google Shape;29737;p121"/>
          <p:cNvSpPr txBox="1">
            <a:spLocks noGrp="1"/>
          </p:cNvSpPr>
          <p:nvPr>
            <p:ph type="body" idx="1"/>
          </p:nvPr>
        </p:nvSpPr>
        <p:spPr>
          <a:xfrm>
            <a:off x="722375" y="1084525"/>
            <a:ext cx="7699200" cy="3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-US" sz="1400" dirty="0"/>
              <a:t>Searching in more fields…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	BUT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b="1" dirty="0"/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-US" sz="1400" dirty="0"/>
              <a:t>Exponential computing expense.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-US" sz="1400" dirty="0"/>
              <a:t>Custom parser for searching.</a:t>
            </a:r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endParaRPr lang="en-US" sz="1400" dirty="0"/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endParaRPr lang="en-US" sz="1400" dirty="0"/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-US" sz="1400" dirty="0"/>
              <a:t>Utilize machine learning.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744779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8" name="Google Shape;29718;p121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Don't judge a book by its cover</a:t>
            </a:r>
            <a:endParaRPr dirty="0"/>
          </a:p>
        </p:txBody>
      </p:sp>
      <p:grpSp>
        <p:nvGrpSpPr>
          <p:cNvPr id="29719" name="Google Shape;29719;p121"/>
          <p:cNvGrpSpPr/>
          <p:nvPr/>
        </p:nvGrpSpPr>
        <p:grpSpPr>
          <a:xfrm>
            <a:off x="1667104" y="675728"/>
            <a:ext cx="957313" cy="21378"/>
            <a:chOff x="2940000" y="3484425"/>
            <a:chExt cx="563125" cy="12575"/>
          </a:xfrm>
        </p:grpSpPr>
        <p:sp>
          <p:nvSpPr>
            <p:cNvPr id="29720" name="Google Shape;29720;p121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1" name="Google Shape;29721;p121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2" name="Google Shape;29722;p121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3" name="Google Shape;29723;p121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4" name="Google Shape;29724;p121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5" name="Google Shape;29725;p121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6" name="Google Shape;29726;p121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7" name="Google Shape;29727;p121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28" name="Google Shape;29728;p121"/>
          <p:cNvGrpSpPr/>
          <p:nvPr/>
        </p:nvGrpSpPr>
        <p:grpSpPr>
          <a:xfrm>
            <a:off x="6519509" y="675728"/>
            <a:ext cx="957398" cy="21378"/>
            <a:chOff x="3253400" y="3484425"/>
            <a:chExt cx="563175" cy="12575"/>
          </a:xfrm>
        </p:grpSpPr>
        <p:sp>
          <p:nvSpPr>
            <p:cNvPr id="29729" name="Google Shape;29729;p121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0" name="Google Shape;29730;p121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1" name="Google Shape;29731;p121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2" name="Google Shape;29732;p121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3" name="Google Shape;29733;p121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4" name="Google Shape;29734;p121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5" name="Google Shape;29735;p121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6" name="Google Shape;29736;p121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37" name="Google Shape;29737;p121"/>
          <p:cNvSpPr txBox="1">
            <a:spLocks noGrp="1"/>
          </p:cNvSpPr>
          <p:nvPr>
            <p:ph type="body" idx="1"/>
          </p:nvPr>
        </p:nvSpPr>
        <p:spPr>
          <a:xfrm>
            <a:off x="722375" y="1084525"/>
            <a:ext cx="7699200" cy="3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-US" sz="1400" dirty="0"/>
              <a:t>An interface can always be better.</a:t>
            </a:r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endParaRPr lang="en-US" sz="1400" dirty="0"/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endParaRPr lang="en-US" sz="1400" dirty="0"/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-US" sz="1400" dirty="0"/>
              <a:t>At this phase it was better to focus rather in the IR part than the interface.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44019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7" name="Google Shape;11497;p55"/>
          <p:cNvSpPr/>
          <p:nvPr/>
        </p:nvSpPr>
        <p:spPr>
          <a:xfrm>
            <a:off x="0" y="539500"/>
            <a:ext cx="4300800" cy="459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8" name="Google Shape;11498;p55"/>
          <p:cNvSpPr txBox="1">
            <a:spLocks noGrp="1"/>
          </p:cNvSpPr>
          <p:nvPr>
            <p:ph type="title"/>
          </p:nvPr>
        </p:nvSpPr>
        <p:spPr>
          <a:xfrm>
            <a:off x="3365300" y="903890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1499" name="Google Shape;11499;p55"/>
          <p:cNvSpPr txBox="1">
            <a:spLocks noGrp="1"/>
          </p:cNvSpPr>
          <p:nvPr>
            <p:ph type="title" idx="2"/>
          </p:nvPr>
        </p:nvSpPr>
        <p:spPr>
          <a:xfrm>
            <a:off x="3365300" y="1931365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1500" name="Google Shape;11500;p55"/>
          <p:cNvSpPr txBox="1">
            <a:spLocks noGrp="1"/>
          </p:cNvSpPr>
          <p:nvPr>
            <p:ph type="title" idx="3"/>
          </p:nvPr>
        </p:nvSpPr>
        <p:spPr>
          <a:xfrm>
            <a:off x="3365300" y="2958840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1501" name="Google Shape;11501;p55"/>
          <p:cNvSpPr txBox="1">
            <a:spLocks noGrp="1"/>
          </p:cNvSpPr>
          <p:nvPr>
            <p:ph type="title" idx="4"/>
          </p:nvPr>
        </p:nvSpPr>
        <p:spPr>
          <a:xfrm>
            <a:off x="4907350" y="572655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Engine</a:t>
            </a:r>
            <a:endParaRPr dirty="0"/>
          </a:p>
        </p:txBody>
      </p:sp>
      <p:sp>
        <p:nvSpPr>
          <p:cNvPr id="11502" name="Google Shape;11502;p55"/>
          <p:cNvSpPr txBox="1">
            <a:spLocks noGrp="1"/>
          </p:cNvSpPr>
          <p:nvPr>
            <p:ph type="subTitle" idx="1"/>
          </p:nvPr>
        </p:nvSpPr>
        <p:spPr>
          <a:xfrm>
            <a:off x="4907575" y="934991"/>
            <a:ext cx="24138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The problem.</a:t>
            </a:r>
            <a:endParaRPr dirty="0"/>
          </a:p>
        </p:txBody>
      </p:sp>
      <p:sp>
        <p:nvSpPr>
          <p:cNvPr id="11503" name="Google Shape;11503;p55"/>
          <p:cNvSpPr txBox="1">
            <a:spLocks noGrp="1"/>
          </p:cNvSpPr>
          <p:nvPr>
            <p:ph type="title" idx="5"/>
          </p:nvPr>
        </p:nvSpPr>
        <p:spPr>
          <a:xfrm>
            <a:off x="4907350" y="1612055"/>
            <a:ext cx="3886694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Overview and Implementation</a:t>
            </a:r>
            <a:br>
              <a:rPr lang="en-US" dirty="0"/>
            </a:br>
            <a:endParaRPr dirty="0"/>
          </a:p>
        </p:txBody>
      </p:sp>
      <p:sp>
        <p:nvSpPr>
          <p:cNvPr id="11504" name="Google Shape;11504;p55"/>
          <p:cNvSpPr txBox="1">
            <a:spLocks noGrp="1"/>
          </p:cNvSpPr>
          <p:nvPr>
            <p:ph type="subTitle" idx="6"/>
          </p:nvPr>
        </p:nvSpPr>
        <p:spPr>
          <a:xfrm>
            <a:off x="4907574" y="1974391"/>
            <a:ext cx="2751975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Overview of dataset, libraries and technologies.</a:t>
            </a:r>
            <a:endParaRPr dirty="0"/>
          </a:p>
        </p:txBody>
      </p:sp>
      <p:sp>
        <p:nvSpPr>
          <p:cNvPr id="11505" name="Google Shape;11505;p55"/>
          <p:cNvSpPr txBox="1">
            <a:spLocks noGrp="1"/>
          </p:cNvSpPr>
          <p:nvPr>
            <p:ph type="title" idx="7"/>
          </p:nvPr>
        </p:nvSpPr>
        <p:spPr>
          <a:xfrm>
            <a:off x="4907350" y="2639530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</a:t>
            </a:r>
            <a:endParaRPr dirty="0"/>
          </a:p>
        </p:txBody>
      </p:sp>
      <p:sp>
        <p:nvSpPr>
          <p:cNvPr id="11506" name="Google Shape;11506;p55"/>
          <p:cNvSpPr txBox="1">
            <a:spLocks noGrp="1"/>
          </p:cNvSpPr>
          <p:nvPr>
            <p:ph type="subTitle" idx="8"/>
          </p:nvPr>
        </p:nvSpPr>
        <p:spPr>
          <a:xfrm>
            <a:off x="4907575" y="3001865"/>
            <a:ext cx="24138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Explanations about the project.</a:t>
            </a:r>
            <a:endParaRPr dirty="0"/>
          </a:p>
        </p:txBody>
      </p:sp>
      <p:sp>
        <p:nvSpPr>
          <p:cNvPr id="11507" name="Google Shape;11507;p55"/>
          <p:cNvSpPr txBox="1">
            <a:spLocks noGrp="1"/>
          </p:cNvSpPr>
          <p:nvPr>
            <p:ph type="title" idx="9"/>
          </p:nvPr>
        </p:nvSpPr>
        <p:spPr>
          <a:xfrm>
            <a:off x="3365300" y="3986315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11508" name="Google Shape;11508;p55"/>
          <p:cNvSpPr txBox="1">
            <a:spLocks noGrp="1"/>
          </p:cNvSpPr>
          <p:nvPr>
            <p:ph type="title" idx="13"/>
          </p:nvPr>
        </p:nvSpPr>
        <p:spPr>
          <a:xfrm>
            <a:off x="4907349" y="3667005"/>
            <a:ext cx="4146339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Limitations and Comments</a:t>
            </a:r>
            <a:endParaRPr dirty="0"/>
          </a:p>
        </p:txBody>
      </p:sp>
      <p:sp>
        <p:nvSpPr>
          <p:cNvPr id="11509" name="Google Shape;11509;p55"/>
          <p:cNvSpPr txBox="1">
            <a:spLocks noGrp="1"/>
          </p:cNvSpPr>
          <p:nvPr>
            <p:ph type="subTitle" idx="14"/>
          </p:nvPr>
        </p:nvSpPr>
        <p:spPr>
          <a:xfrm>
            <a:off x="4907574" y="4029340"/>
            <a:ext cx="3039803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Limitations and comments about aspects of the project.</a:t>
            </a:r>
            <a:endParaRPr dirty="0"/>
          </a:p>
        </p:txBody>
      </p:sp>
      <p:grpSp>
        <p:nvGrpSpPr>
          <p:cNvPr id="11510" name="Google Shape;11510;p55"/>
          <p:cNvGrpSpPr/>
          <p:nvPr/>
        </p:nvGrpSpPr>
        <p:grpSpPr>
          <a:xfrm>
            <a:off x="-683712" y="452341"/>
            <a:ext cx="4421105" cy="4851251"/>
            <a:chOff x="-683712" y="452341"/>
            <a:chExt cx="4421105" cy="4851251"/>
          </a:xfrm>
        </p:grpSpPr>
        <p:sp>
          <p:nvSpPr>
            <p:cNvPr id="11511" name="Google Shape;11511;p55"/>
            <p:cNvSpPr/>
            <p:nvPr/>
          </p:nvSpPr>
          <p:spPr>
            <a:xfrm>
              <a:off x="1949648" y="1512731"/>
              <a:ext cx="1392602" cy="1392602"/>
            </a:xfrm>
            <a:custGeom>
              <a:avLst/>
              <a:gdLst/>
              <a:ahLst/>
              <a:cxnLst/>
              <a:rect l="l" t="t" r="r" b="b"/>
              <a:pathLst>
                <a:path w="44649" h="44649" extrusionOk="0">
                  <a:moveTo>
                    <a:pt x="22324" y="296"/>
                  </a:moveTo>
                  <a:lnTo>
                    <a:pt x="44353" y="22325"/>
                  </a:lnTo>
                  <a:lnTo>
                    <a:pt x="22324" y="44351"/>
                  </a:lnTo>
                  <a:lnTo>
                    <a:pt x="296" y="22325"/>
                  </a:lnTo>
                  <a:lnTo>
                    <a:pt x="22324" y="296"/>
                  </a:lnTo>
                  <a:close/>
                  <a:moveTo>
                    <a:pt x="22324" y="1"/>
                  </a:moveTo>
                  <a:lnTo>
                    <a:pt x="0" y="22325"/>
                  </a:lnTo>
                  <a:lnTo>
                    <a:pt x="22324" y="44648"/>
                  </a:lnTo>
                  <a:lnTo>
                    <a:pt x="44648" y="22325"/>
                  </a:lnTo>
                  <a:lnTo>
                    <a:pt x="223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2" name="Google Shape;11512;p55"/>
            <p:cNvSpPr/>
            <p:nvPr/>
          </p:nvSpPr>
          <p:spPr>
            <a:xfrm>
              <a:off x="2219886" y="1489681"/>
              <a:ext cx="1145422" cy="1424884"/>
            </a:xfrm>
            <a:custGeom>
              <a:avLst/>
              <a:gdLst/>
              <a:ahLst/>
              <a:cxnLst/>
              <a:rect l="l" t="t" r="r" b="b"/>
              <a:pathLst>
                <a:path w="36724" h="45684" extrusionOk="0">
                  <a:moveTo>
                    <a:pt x="13660" y="0"/>
                  </a:moveTo>
                  <a:lnTo>
                    <a:pt x="1" y="13659"/>
                  </a:lnTo>
                  <a:lnTo>
                    <a:pt x="888" y="14548"/>
                  </a:lnTo>
                  <a:lnTo>
                    <a:pt x="13660" y="1775"/>
                  </a:lnTo>
                  <a:lnTo>
                    <a:pt x="34947" y="23064"/>
                  </a:lnTo>
                  <a:lnTo>
                    <a:pt x="13216" y="44795"/>
                  </a:lnTo>
                  <a:lnTo>
                    <a:pt x="14104" y="45683"/>
                  </a:lnTo>
                  <a:lnTo>
                    <a:pt x="36724" y="23064"/>
                  </a:lnTo>
                  <a:lnTo>
                    <a:pt x="136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3" name="Google Shape;11513;p55"/>
            <p:cNvSpPr/>
            <p:nvPr/>
          </p:nvSpPr>
          <p:spPr>
            <a:xfrm>
              <a:off x="2155227" y="1718311"/>
              <a:ext cx="981456" cy="981456"/>
            </a:xfrm>
            <a:custGeom>
              <a:avLst/>
              <a:gdLst/>
              <a:ahLst/>
              <a:cxnLst/>
              <a:rect l="l" t="t" r="r" b="b"/>
              <a:pathLst>
                <a:path w="31467" h="31467" extrusionOk="0">
                  <a:moveTo>
                    <a:pt x="31362" y="105"/>
                  </a:moveTo>
                  <a:lnTo>
                    <a:pt x="31362" y="31362"/>
                  </a:lnTo>
                  <a:lnTo>
                    <a:pt x="105" y="31362"/>
                  </a:lnTo>
                  <a:lnTo>
                    <a:pt x="105" y="105"/>
                  </a:lnTo>
                  <a:close/>
                  <a:moveTo>
                    <a:pt x="0" y="1"/>
                  </a:moveTo>
                  <a:lnTo>
                    <a:pt x="0" y="31467"/>
                  </a:lnTo>
                  <a:lnTo>
                    <a:pt x="31466" y="31467"/>
                  </a:lnTo>
                  <a:lnTo>
                    <a:pt x="31466" y="1"/>
                  </a:ln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14" name="Google Shape;11514;p55"/>
            <p:cNvGrpSpPr/>
            <p:nvPr/>
          </p:nvGrpSpPr>
          <p:grpSpPr>
            <a:xfrm>
              <a:off x="2205979" y="1770191"/>
              <a:ext cx="879375" cy="877452"/>
              <a:chOff x="6378300" y="2596400"/>
              <a:chExt cx="754375" cy="752725"/>
            </a:xfrm>
          </p:grpSpPr>
          <p:sp>
            <p:nvSpPr>
              <p:cNvPr id="11515" name="Google Shape;11515;p55"/>
              <p:cNvSpPr/>
              <p:nvPr/>
            </p:nvSpPr>
            <p:spPr>
              <a:xfrm>
                <a:off x="6408850" y="2932325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6"/>
                      <a:pt x="0" y="193"/>
                    </a:cubicBezTo>
                    <a:cubicBezTo>
                      <a:pt x="0" y="300"/>
                      <a:pt x="86" y="387"/>
                      <a:pt x="193" y="387"/>
                    </a:cubicBezTo>
                    <a:cubicBezTo>
                      <a:pt x="300" y="387"/>
                      <a:pt x="387" y="300"/>
                      <a:pt x="387" y="193"/>
                    </a:cubicBezTo>
                    <a:cubicBezTo>
                      <a:pt x="387" y="86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6" name="Google Shape;11516;p55"/>
              <p:cNvSpPr/>
              <p:nvPr/>
            </p:nvSpPr>
            <p:spPr>
              <a:xfrm>
                <a:off x="6469925" y="2871225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299" y="387"/>
                      <a:pt x="387" y="301"/>
                      <a:pt x="387" y="195"/>
                    </a:cubicBezTo>
                    <a:cubicBezTo>
                      <a:pt x="387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7" name="Google Shape;11517;p55"/>
              <p:cNvSpPr/>
              <p:nvPr/>
            </p:nvSpPr>
            <p:spPr>
              <a:xfrm>
                <a:off x="6530975" y="2810175"/>
                <a:ext cx="97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6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3"/>
                    </a:cubicBezTo>
                    <a:cubicBezTo>
                      <a:pt x="1" y="299"/>
                      <a:pt x="87" y="385"/>
                      <a:pt x="195" y="385"/>
                    </a:cubicBezTo>
                    <a:cubicBezTo>
                      <a:pt x="301" y="385"/>
                      <a:pt x="387" y="299"/>
                      <a:pt x="387" y="193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8" name="Google Shape;11518;p55"/>
              <p:cNvSpPr/>
              <p:nvPr/>
            </p:nvSpPr>
            <p:spPr>
              <a:xfrm>
                <a:off x="6622600" y="2718550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0" y="387"/>
                      <a:pt x="386" y="300"/>
                      <a:pt x="386" y="194"/>
                    </a:cubicBezTo>
                    <a:cubicBezTo>
                      <a:pt x="386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9" name="Google Shape;11519;p55"/>
              <p:cNvSpPr/>
              <p:nvPr/>
            </p:nvSpPr>
            <p:spPr>
              <a:xfrm>
                <a:off x="6378300" y="29628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299"/>
                      <a:pt x="87" y="387"/>
                      <a:pt x="194" y="387"/>
                    </a:cubicBezTo>
                    <a:cubicBezTo>
                      <a:pt x="300" y="387"/>
                      <a:pt x="387" y="299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0" name="Google Shape;11520;p55"/>
              <p:cNvSpPr/>
              <p:nvPr/>
            </p:nvSpPr>
            <p:spPr>
              <a:xfrm>
                <a:off x="6437750" y="2901775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59" y="1"/>
                    </a:moveTo>
                    <a:cubicBezTo>
                      <a:pt x="209" y="1"/>
                      <a:pt x="160" y="19"/>
                      <a:pt x="122" y="56"/>
                    </a:cubicBezTo>
                    <a:cubicBezTo>
                      <a:pt x="1" y="179"/>
                      <a:pt x="87" y="387"/>
                      <a:pt x="258" y="387"/>
                    </a:cubicBezTo>
                    <a:cubicBezTo>
                      <a:pt x="431" y="387"/>
                      <a:pt x="518" y="179"/>
                      <a:pt x="396" y="56"/>
                    </a:cubicBezTo>
                    <a:cubicBezTo>
                      <a:pt x="358" y="19"/>
                      <a:pt x="309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1" name="Google Shape;11521;p55"/>
              <p:cNvSpPr/>
              <p:nvPr/>
            </p:nvSpPr>
            <p:spPr>
              <a:xfrm>
                <a:off x="6500475" y="2840675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299" y="387"/>
                      <a:pt x="385" y="301"/>
                      <a:pt x="385" y="195"/>
                    </a:cubicBezTo>
                    <a:cubicBezTo>
                      <a:pt x="385" y="89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2" name="Google Shape;11522;p55"/>
              <p:cNvSpPr/>
              <p:nvPr/>
            </p:nvSpPr>
            <p:spPr>
              <a:xfrm>
                <a:off x="6592075" y="2749075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0" y="387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3" name="Google Shape;11523;p55"/>
              <p:cNvSpPr/>
              <p:nvPr/>
            </p:nvSpPr>
            <p:spPr>
              <a:xfrm>
                <a:off x="6653150" y="2688025"/>
                <a:ext cx="96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6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0"/>
                      <a:pt x="87" y="386"/>
                      <a:pt x="193" y="386"/>
                    </a:cubicBezTo>
                    <a:cubicBezTo>
                      <a:pt x="299" y="386"/>
                      <a:pt x="386" y="300"/>
                      <a:pt x="386" y="193"/>
                    </a:cubicBezTo>
                    <a:cubicBezTo>
                      <a:pt x="386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4" name="Google Shape;11524;p55"/>
              <p:cNvSpPr/>
              <p:nvPr/>
            </p:nvSpPr>
            <p:spPr>
              <a:xfrm>
                <a:off x="6683650" y="2657500"/>
                <a:ext cx="97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6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3"/>
                    </a:cubicBezTo>
                    <a:cubicBezTo>
                      <a:pt x="1" y="299"/>
                      <a:pt x="87" y="385"/>
                      <a:pt x="195" y="385"/>
                    </a:cubicBezTo>
                    <a:cubicBezTo>
                      <a:pt x="301" y="385"/>
                      <a:pt x="388" y="299"/>
                      <a:pt x="388" y="193"/>
                    </a:cubicBezTo>
                    <a:cubicBezTo>
                      <a:pt x="388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5" name="Google Shape;11525;p55"/>
              <p:cNvSpPr/>
              <p:nvPr/>
            </p:nvSpPr>
            <p:spPr>
              <a:xfrm>
                <a:off x="6714200" y="262695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6" name="Google Shape;11526;p55"/>
              <p:cNvSpPr/>
              <p:nvPr/>
            </p:nvSpPr>
            <p:spPr>
              <a:xfrm>
                <a:off x="6744750" y="25964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7" name="Google Shape;11527;p55"/>
              <p:cNvSpPr/>
              <p:nvPr/>
            </p:nvSpPr>
            <p:spPr>
              <a:xfrm>
                <a:off x="6561525" y="2779625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8" name="Google Shape;11528;p55"/>
              <p:cNvSpPr/>
              <p:nvPr/>
            </p:nvSpPr>
            <p:spPr>
              <a:xfrm>
                <a:off x="6437825" y="2961275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299" y="387"/>
                      <a:pt x="386" y="300"/>
                      <a:pt x="386" y="194"/>
                    </a:cubicBezTo>
                    <a:cubicBezTo>
                      <a:pt x="386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9" name="Google Shape;11529;p55"/>
              <p:cNvSpPr/>
              <p:nvPr/>
            </p:nvSpPr>
            <p:spPr>
              <a:xfrm>
                <a:off x="6497250" y="2900200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59" y="0"/>
                    </a:moveTo>
                    <a:cubicBezTo>
                      <a:pt x="210" y="0"/>
                      <a:pt x="160" y="19"/>
                      <a:pt x="123" y="57"/>
                    </a:cubicBezTo>
                    <a:cubicBezTo>
                      <a:pt x="1" y="178"/>
                      <a:pt x="87" y="386"/>
                      <a:pt x="260" y="386"/>
                    </a:cubicBezTo>
                    <a:cubicBezTo>
                      <a:pt x="431" y="386"/>
                      <a:pt x="517" y="178"/>
                      <a:pt x="396" y="57"/>
                    </a:cubicBezTo>
                    <a:cubicBezTo>
                      <a:pt x="358" y="19"/>
                      <a:pt x="309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0" name="Google Shape;11530;p55"/>
              <p:cNvSpPr/>
              <p:nvPr/>
            </p:nvSpPr>
            <p:spPr>
              <a:xfrm>
                <a:off x="6559975" y="2839125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0" y="387"/>
                      <a:pt x="387" y="301"/>
                      <a:pt x="387" y="193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1" name="Google Shape;11531;p55"/>
              <p:cNvSpPr/>
              <p:nvPr/>
            </p:nvSpPr>
            <p:spPr>
              <a:xfrm>
                <a:off x="6651575" y="2747525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3"/>
                    </a:cubicBezTo>
                    <a:cubicBezTo>
                      <a:pt x="0" y="299"/>
                      <a:pt x="86" y="387"/>
                      <a:pt x="194" y="387"/>
                    </a:cubicBezTo>
                    <a:cubicBezTo>
                      <a:pt x="300" y="387"/>
                      <a:pt x="387" y="299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2" name="Google Shape;11532;p55"/>
              <p:cNvSpPr/>
              <p:nvPr/>
            </p:nvSpPr>
            <p:spPr>
              <a:xfrm>
                <a:off x="6407275" y="29918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3" name="Google Shape;11533;p55"/>
              <p:cNvSpPr/>
              <p:nvPr/>
            </p:nvSpPr>
            <p:spPr>
              <a:xfrm>
                <a:off x="6468325" y="2930725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8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4" name="Google Shape;11534;p55"/>
              <p:cNvSpPr/>
              <p:nvPr/>
            </p:nvSpPr>
            <p:spPr>
              <a:xfrm>
                <a:off x="6529425" y="2869675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3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5" name="Google Shape;11535;p55"/>
              <p:cNvSpPr/>
              <p:nvPr/>
            </p:nvSpPr>
            <p:spPr>
              <a:xfrm>
                <a:off x="6621025" y="2778075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299"/>
                      <a:pt x="88" y="386"/>
                      <a:pt x="194" y="386"/>
                    </a:cubicBezTo>
                    <a:cubicBezTo>
                      <a:pt x="300" y="386"/>
                      <a:pt x="387" y="299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6" name="Google Shape;11536;p55"/>
              <p:cNvSpPr/>
              <p:nvPr/>
            </p:nvSpPr>
            <p:spPr>
              <a:xfrm>
                <a:off x="6682100" y="27170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6"/>
                      <a:pt x="1" y="193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3"/>
                    </a:cubicBezTo>
                    <a:cubicBezTo>
                      <a:pt x="387" y="86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7" name="Google Shape;11537;p55"/>
              <p:cNvSpPr/>
              <p:nvPr/>
            </p:nvSpPr>
            <p:spPr>
              <a:xfrm>
                <a:off x="6712650" y="268645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8" name="Google Shape;11538;p55"/>
              <p:cNvSpPr/>
              <p:nvPr/>
            </p:nvSpPr>
            <p:spPr>
              <a:xfrm>
                <a:off x="6741575" y="2655925"/>
                <a:ext cx="129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87" extrusionOk="0">
                    <a:moveTo>
                      <a:pt x="258" y="0"/>
                    </a:moveTo>
                    <a:cubicBezTo>
                      <a:pt x="209" y="0"/>
                      <a:pt x="159" y="19"/>
                      <a:pt x="121" y="57"/>
                    </a:cubicBezTo>
                    <a:cubicBezTo>
                      <a:pt x="0" y="178"/>
                      <a:pt x="87" y="386"/>
                      <a:pt x="258" y="386"/>
                    </a:cubicBezTo>
                    <a:cubicBezTo>
                      <a:pt x="431" y="386"/>
                      <a:pt x="516" y="178"/>
                      <a:pt x="394" y="57"/>
                    </a:cubicBezTo>
                    <a:cubicBezTo>
                      <a:pt x="356" y="19"/>
                      <a:pt x="307" y="0"/>
                      <a:pt x="258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9" name="Google Shape;11539;p55"/>
              <p:cNvSpPr/>
              <p:nvPr/>
            </p:nvSpPr>
            <p:spPr>
              <a:xfrm>
                <a:off x="6773750" y="2625350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299" y="387"/>
                      <a:pt x="385" y="301"/>
                      <a:pt x="385" y="195"/>
                    </a:cubicBezTo>
                    <a:cubicBezTo>
                      <a:pt x="385" y="89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0" name="Google Shape;11540;p55"/>
              <p:cNvSpPr/>
              <p:nvPr/>
            </p:nvSpPr>
            <p:spPr>
              <a:xfrm>
                <a:off x="6590525" y="2808575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299" y="387"/>
                      <a:pt x="385" y="301"/>
                      <a:pt x="385" y="195"/>
                    </a:cubicBezTo>
                    <a:cubicBezTo>
                      <a:pt x="385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1" name="Google Shape;11541;p55"/>
              <p:cNvSpPr/>
              <p:nvPr/>
            </p:nvSpPr>
            <p:spPr>
              <a:xfrm>
                <a:off x="6465150" y="2990250"/>
                <a:ext cx="129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8" extrusionOk="0">
                    <a:moveTo>
                      <a:pt x="259" y="0"/>
                    </a:moveTo>
                    <a:cubicBezTo>
                      <a:pt x="209" y="0"/>
                      <a:pt x="160" y="19"/>
                      <a:pt x="122" y="57"/>
                    </a:cubicBezTo>
                    <a:cubicBezTo>
                      <a:pt x="1" y="178"/>
                      <a:pt x="87" y="387"/>
                      <a:pt x="260" y="387"/>
                    </a:cubicBezTo>
                    <a:cubicBezTo>
                      <a:pt x="431" y="387"/>
                      <a:pt x="517" y="178"/>
                      <a:pt x="396" y="57"/>
                    </a:cubicBezTo>
                    <a:cubicBezTo>
                      <a:pt x="358" y="19"/>
                      <a:pt x="309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2" name="Google Shape;11542;p55"/>
              <p:cNvSpPr/>
              <p:nvPr/>
            </p:nvSpPr>
            <p:spPr>
              <a:xfrm>
                <a:off x="6527875" y="2929175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299" y="387"/>
                      <a:pt x="385" y="300"/>
                      <a:pt x="385" y="194"/>
                    </a:cubicBezTo>
                    <a:cubicBezTo>
                      <a:pt x="385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3" name="Google Shape;11543;p55"/>
              <p:cNvSpPr/>
              <p:nvPr/>
            </p:nvSpPr>
            <p:spPr>
              <a:xfrm>
                <a:off x="6588925" y="2868125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299"/>
                      <a:pt x="87" y="385"/>
                      <a:pt x="194" y="385"/>
                    </a:cubicBezTo>
                    <a:cubicBezTo>
                      <a:pt x="300" y="385"/>
                      <a:pt x="387" y="299"/>
                      <a:pt x="387" y="193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4" name="Google Shape;11544;p55"/>
              <p:cNvSpPr/>
              <p:nvPr/>
            </p:nvSpPr>
            <p:spPr>
              <a:xfrm>
                <a:off x="6680550" y="2776475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299" y="387"/>
                      <a:pt x="387" y="301"/>
                      <a:pt x="387" y="195"/>
                    </a:cubicBezTo>
                    <a:cubicBezTo>
                      <a:pt x="387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5" name="Google Shape;11545;p55"/>
              <p:cNvSpPr/>
              <p:nvPr/>
            </p:nvSpPr>
            <p:spPr>
              <a:xfrm>
                <a:off x="6436225" y="3020800"/>
                <a:ext cx="97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6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299"/>
                      <a:pt x="87" y="386"/>
                      <a:pt x="195" y="386"/>
                    </a:cubicBezTo>
                    <a:cubicBezTo>
                      <a:pt x="301" y="386"/>
                      <a:pt x="388" y="299"/>
                      <a:pt x="388" y="193"/>
                    </a:cubicBezTo>
                    <a:cubicBezTo>
                      <a:pt x="388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6" name="Google Shape;11546;p55"/>
              <p:cNvSpPr/>
              <p:nvPr/>
            </p:nvSpPr>
            <p:spPr>
              <a:xfrm>
                <a:off x="6497325" y="29597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3" y="388"/>
                    </a:cubicBezTo>
                    <a:cubicBezTo>
                      <a:pt x="301" y="388"/>
                      <a:pt x="387" y="301"/>
                      <a:pt x="387" y="194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7" name="Google Shape;11547;p55"/>
              <p:cNvSpPr/>
              <p:nvPr/>
            </p:nvSpPr>
            <p:spPr>
              <a:xfrm>
                <a:off x="6558375" y="2898625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1"/>
                      <a:pt x="88" y="387"/>
                      <a:pt x="195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8" name="Google Shape;11548;p55"/>
              <p:cNvSpPr/>
              <p:nvPr/>
            </p:nvSpPr>
            <p:spPr>
              <a:xfrm>
                <a:off x="6650000" y="2807025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9" name="Google Shape;11549;p55"/>
              <p:cNvSpPr/>
              <p:nvPr/>
            </p:nvSpPr>
            <p:spPr>
              <a:xfrm>
                <a:off x="6709425" y="2745950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60" y="1"/>
                    </a:moveTo>
                    <a:cubicBezTo>
                      <a:pt x="211" y="1"/>
                      <a:pt x="161" y="20"/>
                      <a:pt x="124" y="58"/>
                    </a:cubicBezTo>
                    <a:cubicBezTo>
                      <a:pt x="1" y="179"/>
                      <a:pt x="87" y="387"/>
                      <a:pt x="260" y="387"/>
                    </a:cubicBezTo>
                    <a:cubicBezTo>
                      <a:pt x="431" y="387"/>
                      <a:pt x="518" y="179"/>
                      <a:pt x="396" y="58"/>
                    </a:cubicBezTo>
                    <a:cubicBezTo>
                      <a:pt x="359" y="20"/>
                      <a:pt x="309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0" name="Google Shape;11550;p55"/>
              <p:cNvSpPr/>
              <p:nvPr/>
            </p:nvSpPr>
            <p:spPr>
              <a:xfrm>
                <a:off x="6741600" y="2715425"/>
                <a:ext cx="97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6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299"/>
                      <a:pt x="87" y="386"/>
                      <a:pt x="195" y="386"/>
                    </a:cubicBezTo>
                    <a:cubicBezTo>
                      <a:pt x="301" y="386"/>
                      <a:pt x="387" y="299"/>
                      <a:pt x="387" y="193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1" name="Google Shape;11551;p55"/>
              <p:cNvSpPr/>
              <p:nvPr/>
            </p:nvSpPr>
            <p:spPr>
              <a:xfrm>
                <a:off x="6772150" y="2684900"/>
                <a:ext cx="97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6" extrusionOk="0">
                    <a:moveTo>
                      <a:pt x="193" y="0"/>
                    </a:moveTo>
                    <a:cubicBezTo>
                      <a:pt x="87" y="0"/>
                      <a:pt x="0" y="86"/>
                      <a:pt x="0" y="193"/>
                    </a:cubicBezTo>
                    <a:cubicBezTo>
                      <a:pt x="0" y="299"/>
                      <a:pt x="87" y="385"/>
                      <a:pt x="193" y="385"/>
                    </a:cubicBezTo>
                    <a:cubicBezTo>
                      <a:pt x="301" y="385"/>
                      <a:pt x="387" y="299"/>
                      <a:pt x="387" y="193"/>
                    </a:cubicBezTo>
                    <a:cubicBezTo>
                      <a:pt x="387" y="86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2" name="Google Shape;11552;p55"/>
              <p:cNvSpPr/>
              <p:nvPr/>
            </p:nvSpPr>
            <p:spPr>
              <a:xfrm>
                <a:off x="6802700" y="265435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300" y="387"/>
                      <a:pt x="387" y="300"/>
                      <a:pt x="387" y="193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3" name="Google Shape;11553;p55"/>
              <p:cNvSpPr/>
              <p:nvPr/>
            </p:nvSpPr>
            <p:spPr>
              <a:xfrm>
                <a:off x="6617825" y="2837550"/>
                <a:ext cx="129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8" extrusionOk="0">
                    <a:moveTo>
                      <a:pt x="259" y="1"/>
                    </a:moveTo>
                    <a:cubicBezTo>
                      <a:pt x="210" y="1"/>
                      <a:pt x="160" y="20"/>
                      <a:pt x="122" y="58"/>
                    </a:cubicBezTo>
                    <a:cubicBezTo>
                      <a:pt x="1" y="179"/>
                      <a:pt x="87" y="388"/>
                      <a:pt x="260" y="388"/>
                    </a:cubicBezTo>
                    <a:cubicBezTo>
                      <a:pt x="431" y="388"/>
                      <a:pt x="518" y="179"/>
                      <a:pt x="397" y="58"/>
                    </a:cubicBezTo>
                    <a:cubicBezTo>
                      <a:pt x="359" y="20"/>
                      <a:pt x="309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4" name="Google Shape;11554;p55"/>
              <p:cNvSpPr/>
              <p:nvPr/>
            </p:nvSpPr>
            <p:spPr>
              <a:xfrm>
                <a:off x="6495775" y="3019200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299" y="387"/>
                      <a:pt x="385" y="301"/>
                      <a:pt x="385" y="195"/>
                    </a:cubicBezTo>
                    <a:cubicBezTo>
                      <a:pt x="385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5" name="Google Shape;11555;p55"/>
              <p:cNvSpPr/>
              <p:nvPr/>
            </p:nvSpPr>
            <p:spPr>
              <a:xfrm>
                <a:off x="6556825" y="2958150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299"/>
                      <a:pt x="87" y="386"/>
                      <a:pt x="194" y="386"/>
                    </a:cubicBezTo>
                    <a:cubicBezTo>
                      <a:pt x="301" y="386"/>
                      <a:pt x="387" y="299"/>
                      <a:pt x="387" y="193"/>
                    </a:cubicBezTo>
                    <a:cubicBezTo>
                      <a:pt x="387" y="87"/>
                      <a:pt x="301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6" name="Google Shape;11556;p55"/>
              <p:cNvSpPr/>
              <p:nvPr/>
            </p:nvSpPr>
            <p:spPr>
              <a:xfrm>
                <a:off x="6617900" y="2897075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0" y="387"/>
                      <a:pt x="386" y="300"/>
                      <a:pt x="386" y="194"/>
                    </a:cubicBezTo>
                    <a:cubicBezTo>
                      <a:pt x="386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7" name="Google Shape;11557;p55"/>
              <p:cNvSpPr/>
              <p:nvPr/>
            </p:nvSpPr>
            <p:spPr>
              <a:xfrm>
                <a:off x="6707875" y="2805450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59" y="1"/>
                    </a:moveTo>
                    <a:cubicBezTo>
                      <a:pt x="210" y="1"/>
                      <a:pt x="161" y="20"/>
                      <a:pt x="123" y="58"/>
                    </a:cubicBezTo>
                    <a:cubicBezTo>
                      <a:pt x="1" y="179"/>
                      <a:pt x="87" y="387"/>
                      <a:pt x="260" y="387"/>
                    </a:cubicBezTo>
                    <a:cubicBezTo>
                      <a:pt x="431" y="387"/>
                      <a:pt x="518" y="179"/>
                      <a:pt x="396" y="58"/>
                    </a:cubicBezTo>
                    <a:cubicBezTo>
                      <a:pt x="358" y="20"/>
                      <a:pt x="309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8" name="Google Shape;11558;p55"/>
              <p:cNvSpPr/>
              <p:nvPr/>
            </p:nvSpPr>
            <p:spPr>
              <a:xfrm>
                <a:off x="6465225" y="3049750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299" y="387"/>
                      <a:pt x="386" y="301"/>
                      <a:pt x="386" y="193"/>
                    </a:cubicBezTo>
                    <a:cubicBezTo>
                      <a:pt x="386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9" name="Google Shape;11559;p55"/>
              <p:cNvSpPr/>
              <p:nvPr/>
            </p:nvSpPr>
            <p:spPr>
              <a:xfrm>
                <a:off x="6526275" y="2988675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8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0" name="Google Shape;11560;p55"/>
              <p:cNvSpPr/>
              <p:nvPr/>
            </p:nvSpPr>
            <p:spPr>
              <a:xfrm>
                <a:off x="6587375" y="2927625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6"/>
                      <a:pt x="0" y="193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300" y="387"/>
                      <a:pt x="387" y="300"/>
                      <a:pt x="387" y="193"/>
                    </a:cubicBezTo>
                    <a:cubicBezTo>
                      <a:pt x="387" y="86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1" name="Google Shape;11561;p55"/>
              <p:cNvSpPr/>
              <p:nvPr/>
            </p:nvSpPr>
            <p:spPr>
              <a:xfrm>
                <a:off x="6677325" y="2836000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59" y="1"/>
                    </a:moveTo>
                    <a:cubicBezTo>
                      <a:pt x="210" y="1"/>
                      <a:pt x="161" y="19"/>
                      <a:pt x="124" y="57"/>
                    </a:cubicBezTo>
                    <a:cubicBezTo>
                      <a:pt x="1" y="179"/>
                      <a:pt x="87" y="386"/>
                      <a:pt x="260" y="386"/>
                    </a:cubicBezTo>
                    <a:cubicBezTo>
                      <a:pt x="431" y="386"/>
                      <a:pt x="518" y="179"/>
                      <a:pt x="396" y="57"/>
                    </a:cubicBezTo>
                    <a:cubicBezTo>
                      <a:pt x="359" y="19"/>
                      <a:pt x="309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2" name="Google Shape;11562;p55"/>
              <p:cNvSpPr/>
              <p:nvPr/>
            </p:nvSpPr>
            <p:spPr>
              <a:xfrm>
                <a:off x="6740050" y="2774925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3" name="Google Shape;11563;p55"/>
              <p:cNvSpPr/>
              <p:nvPr/>
            </p:nvSpPr>
            <p:spPr>
              <a:xfrm>
                <a:off x="6770600" y="2744375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8"/>
                      <a:pt x="193" y="388"/>
                    </a:cubicBezTo>
                    <a:cubicBezTo>
                      <a:pt x="299" y="388"/>
                      <a:pt x="387" y="301"/>
                      <a:pt x="387" y="193"/>
                    </a:cubicBezTo>
                    <a:cubicBezTo>
                      <a:pt x="387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4" name="Google Shape;11564;p55"/>
              <p:cNvSpPr/>
              <p:nvPr/>
            </p:nvSpPr>
            <p:spPr>
              <a:xfrm>
                <a:off x="6801150" y="2713850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299" y="387"/>
                      <a:pt x="385" y="300"/>
                      <a:pt x="385" y="194"/>
                    </a:cubicBezTo>
                    <a:cubicBezTo>
                      <a:pt x="385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5" name="Google Shape;11565;p55"/>
              <p:cNvSpPr/>
              <p:nvPr/>
            </p:nvSpPr>
            <p:spPr>
              <a:xfrm>
                <a:off x="6831650" y="2683325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0"/>
                      <a:pt x="87" y="386"/>
                      <a:pt x="194" y="386"/>
                    </a:cubicBezTo>
                    <a:cubicBezTo>
                      <a:pt x="301" y="386"/>
                      <a:pt x="387" y="300"/>
                      <a:pt x="387" y="193"/>
                    </a:cubicBezTo>
                    <a:cubicBezTo>
                      <a:pt x="387" y="87"/>
                      <a:pt x="301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6" name="Google Shape;11566;p55"/>
              <p:cNvSpPr/>
              <p:nvPr/>
            </p:nvSpPr>
            <p:spPr>
              <a:xfrm>
                <a:off x="6648450" y="2866525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299" y="387"/>
                      <a:pt x="386" y="301"/>
                      <a:pt x="386" y="195"/>
                    </a:cubicBezTo>
                    <a:cubicBezTo>
                      <a:pt x="386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7" name="Google Shape;11567;p55"/>
              <p:cNvSpPr/>
              <p:nvPr/>
            </p:nvSpPr>
            <p:spPr>
              <a:xfrm>
                <a:off x="6524725" y="3048200"/>
                <a:ext cx="97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6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299"/>
                      <a:pt x="87" y="386"/>
                      <a:pt x="193" y="386"/>
                    </a:cubicBezTo>
                    <a:cubicBezTo>
                      <a:pt x="301" y="386"/>
                      <a:pt x="387" y="299"/>
                      <a:pt x="387" y="193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8" name="Google Shape;11568;p55"/>
              <p:cNvSpPr/>
              <p:nvPr/>
            </p:nvSpPr>
            <p:spPr>
              <a:xfrm>
                <a:off x="6585825" y="2987100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299" y="387"/>
                      <a:pt x="385" y="301"/>
                      <a:pt x="385" y="195"/>
                    </a:cubicBezTo>
                    <a:cubicBezTo>
                      <a:pt x="385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9" name="Google Shape;11569;p55"/>
              <p:cNvSpPr/>
              <p:nvPr/>
            </p:nvSpPr>
            <p:spPr>
              <a:xfrm>
                <a:off x="6646875" y="2926050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3"/>
                    </a:cubicBezTo>
                    <a:cubicBezTo>
                      <a:pt x="0" y="300"/>
                      <a:pt x="86" y="386"/>
                      <a:pt x="194" y="386"/>
                    </a:cubicBezTo>
                    <a:cubicBezTo>
                      <a:pt x="300" y="386"/>
                      <a:pt x="387" y="300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0" name="Google Shape;11570;p55"/>
              <p:cNvSpPr/>
              <p:nvPr/>
            </p:nvSpPr>
            <p:spPr>
              <a:xfrm>
                <a:off x="6736875" y="2834425"/>
                <a:ext cx="129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88" extrusionOk="0">
                    <a:moveTo>
                      <a:pt x="258" y="1"/>
                    </a:moveTo>
                    <a:cubicBezTo>
                      <a:pt x="209" y="1"/>
                      <a:pt x="159" y="20"/>
                      <a:pt x="122" y="57"/>
                    </a:cubicBezTo>
                    <a:cubicBezTo>
                      <a:pt x="0" y="179"/>
                      <a:pt x="87" y="387"/>
                      <a:pt x="258" y="387"/>
                    </a:cubicBezTo>
                    <a:cubicBezTo>
                      <a:pt x="431" y="387"/>
                      <a:pt x="516" y="179"/>
                      <a:pt x="394" y="57"/>
                    </a:cubicBezTo>
                    <a:cubicBezTo>
                      <a:pt x="356" y="20"/>
                      <a:pt x="307" y="1"/>
                      <a:pt x="258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1" name="Google Shape;11571;p55"/>
              <p:cNvSpPr/>
              <p:nvPr/>
            </p:nvSpPr>
            <p:spPr>
              <a:xfrm>
                <a:off x="6494175" y="30787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5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9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2" name="Google Shape;11572;p55"/>
              <p:cNvSpPr/>
              <p:nvPr/>
            </p:nvSpPr>
            <p:spPr>
              <a:xfrm>
                <a:off x="6555275" y="30176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0" y="387"/>
                      <a:pt x="387" y="301"/>
                      <a:pt x="387" y="193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3" name="Google Shape;11573;p55"/>
              <p:cNvSpPr/>
              <p:nvPr/>
            </p:nvSpPr>
            <p:spPr>
              <a:xfrm>
                <a:off x="6616350" y="2956575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299" y="387"/>
                      <a:pt x="386" y="300"/>
                      <a:pt x="386" y="194"/>
                    </a:cubicBezTo>
                    <a:cubicBezTo>
                      <a:pt x="386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4" name="Google Shape;11574;p55"/>
              <p:cNvSpPr/>
              <p:nvPr/>
            </p:nvSpPr>
            <p:spPr>
              <a:xfrm>
                <a:off x="6707950" y="2864975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5" name="Google Shape;11575;p55"/>
              <p:cNvSpPr/>
              <p:nvPr/>
            </p:nvSpPr>
            <p:spPr>
              <a:xfrm>
                <a:off x="6769050" y="2803875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299" y="387"/>
                      <a:pt x="385" y="301"/>
                      <a:pt x="385" y="195"/>
                    </a:cubicBezTo>
                    <a:cubicBezTo>
                      <a:pt x="385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6" name="Google Shape;11576;p55"/>
              <p:cNvSpPr/>
              <p:nvPr/>
            </p:nvSpPr>
            <p:spPr>
              <a:xfrm>
                <a:off x="6797925" y="2773350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59" y="1"/>
                    </a:moveTo>
                    <a:cubicBezTo>
                      <a:pt x="209" y="1"/>
                      <a:pt x="160" y="20"/>
                      <a:pt x="123" y="58"/>
                    </a:cubicBezTo>
                    <a:cubicBezTo>
                      <a:pt x="0" y="179"/>
                      <a:pt x="87" y="387"/>
                      <a:pt x="259" y="387"/>
                    </a:cubicBezTo>
                    <a:cubicBezTo>
                      <a:pt x="431" y="387"/>
                      <a:pt x="517" y="179"/>
                      <a:pt x="396" y="58"/>
                    </a:cubicBezTo>
                    <a:cubicBezTo>
                      <a:pt x="358" y="20"/>
                      <a:pt x="308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7" name="Google Shape;11577;p55"/>
              <p:cNvSpPr/>
              <p:nvPr/>
            </p:nvSpPr>
            <p:spPr>
              <a:xfrm>
                <a:off x="6830100" y="2742825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299"/>
                      <a:pt x="87" y="386"/>
                      <a:pt x="194" y="386"/>
                    </a:cubicBezTo>
                    <a:cubicBezTo>
                      <a:pt x="300" y="386"/>
                      <a:pt x="387" y="299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8" name="Google Shape;11578;p55"/>
              <p:cNvSpPr/>
              <p:nvPr/>
            </p:nvSpPr>
            <p:spPr>
              <a:xfrm>
                <a:off x="6860650" y="27123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6"/>
                      <a:pt x="0" y="193"/>
                    </a:cubicBezTo>
                    <a:cubicBezTo>
                      <a:pt x="0" y="300"/>
                      <a:pt x="86" y="387"/>
                      <a:pt x="193" y="387"/>
                    </a:cubicBezTo>
                    <a:cubicBezTo>
                      <a:pt x="300" y="387"/>
                      <a:pt x="387" y="300"/>
                      <a:pt x="387" y="193"/>
                    </a:cubicBezTo>
                    <a:cubicBezTo>
                      <a:pt x="387" y="86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9" name="Google Shape;11579;p55"/>
              <p:cNvSpPr/>
              <p:nvPr/>
            </p:nvSpPr>
            <p:spPr>
              <a:xfrm>
                <a:off x="6677400" y="2895525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3"/>
                    </a:cubicBezTo>
                    <a:cubicBezTo>
                      <a:pt x="1" y="299"/>
                      <a:pt x="87" y="387"/>
                      <a:pt x="193" y="387"/>
                    </a:cubicBezTo>
                    <a:cubicBezTo>
                      <a:pt x="301" y="387"/>
                      <a:pt x="387" y="299"/>
                      <a:pt x="387" y="193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0" name="Google Shape;11580;p55"/>
              <p:cNvSpPr/>
              <p:nvPr/>
            </p:nvSpPr>
            <p:spPr>
              <a:xfrm>
                <a:off x="6552050" y="3077175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60" y="0"/>
                    </a:moveTo>
                    <a:cubicBezTo>
                      <a:pt x="210" y="0"/>
                      <a:pt x="161" y="19"/>
                      <a:pt x="123" y="57"/>
                    </a:cubicBezTo>
                    <a:cubicBezTo>
                      <a:pt x="0" y="178"/>
                      <a:pt x="87" y="386"/>
                      <a:pt x="260" y="386"/>
                    </a:cubicBezTo>
                    <a:cubicBezTo>
                      <a:pt x="431" y="386"/>
                      <a:pt x="517" y="178"/>
                      <a:pt x="396" y="57"/>
                    </a:cubicBezTo>
                    <a:cubicBezTo>
                      <a:pt x="358" y="19"/>
                      <a:pt x="309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1" name="Google Shape;11581;p55"/>
              <p:cNvSpPr/>
              <p:nvPr/>
            </p:nvSpPr>
            <p:spPr>
              <a:xfrm>
                <a:off x="6614775" y="3016100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299"/>
                      <a:pt x="87" y="386"/>
                      <a:pt x="194" y="386"/>
                    </a:cubicBezTo>
                    <a:cubicBezTo>
                      <a:pt x="300" y="386"/>
                      <a:pt x="387" y="299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2" name="Google Shape;11582;p55"/>
              <p:cNvSpPr/>
              <p:nvPr/>
            </p:nvSpPr>
            <p:spPr>
              <a:xfrm>
                <a:off x="6675850" y="2955025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6"/>
                      <a:pt x="1" y="193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299" y="387"/>
                      <a:pt x="387" y="300"/>
                      <a:pt x="387" y="193"/>
                    </a:cubicBezTo>
                    <a:cubicBezTo>
                      <a:pt x="387" y="86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3" name="Google Shape;11583;p55"/>
              <p:cNvSpPr/>
              <p:nvPr/>
            </p:nvSpPr>
            <p:spPr>
              <a:xfrm>
                <a:off x="6767450" y="2863425"/>
                <a:ext cx="97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6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3"/>
                    </a:cubicBezTo>
                    <a:cubicBezTo>
                      <a:pt x="1" y="299"/>
                      <a:pt x="87" y="385"/>
                      <a:pt x="193" y="385"/>
                    </a:cubicBezTo>
                    <a:cubicBezTo>
                      <a:pt x="301" y="385"/>
                      <a:pt x="387" y="299"/>
                      <a:pt x="387" y="193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4" name="Google Shape;11584;p55"/>
              <p:cNvSpPr/>
              <p:nvPr/>
            </p:nvSpPr>
            <p:spPr>
              <a:xfrm>
                <a:off x="6523175" y="3107700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299" y="387"/>
                      <a:pt x="385" y="301"/>
                      <a:pt x="385" y="193"/>
                    </a:cubicBezTo>
                    <a:cubicBezTo>
                      <a:pt x="385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5" name="Google Shape;11585;p55"/>
              <p:cNvSpPr/>
              <p:nvPr/>
            </p:nvSpPr>
            <p:spPr>
              <a:xfrm>
                <a:off x="6584225" y="30466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6" name="Google Shape;11586;p55"/>
              <p:cNvSpPr/>
              <p:nvPr/>
            </p:nvSpPr>
            <p:spPr>
              <a:xfrm>
                <a:off x="6645300" y="298555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7" name="Google Shape;11587;p55"/>
              <p:cNvSpPr/>
              <p:nvPr/>
            </p:nvSpPr>
            <p:spPr>
              <a:xfrm>
                <a:off x="6736900" y="2893925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8" name="Google Shape;11588;p55"/>
              <p:cNvSpPr/>
              <p:nvPr/>
            </p:nvSpPr>
            <p:spPr>
              <a:xfrm>
                <a:off x="6798000" y="2832875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299"/>
                      <a:pt x="87" y="385"/>
                      <a:pt x="193" y="385"/>
                    </a:cubicBezTo>
                    <a:cubicBezTo>
                      <a:pt x="300" y="385"/>
                      <a:pt x="387" y="299"/>
                      <a:pt x="387" y="193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9" name="Google Shape;11589;p55"/>
              <p:cNvSpPr/>
              <p:nvPr/>
            </p:nvSpPr>
            <p:spPr>
              <a:xfrm>
                <a:off x="6828550" y="2802325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3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299" y="387"/>
                      <a:pt x="387" y="301"/>
                      <a:pt x="387" y="193"/>
                    </a:cubicBezTo>
                    <a:cubicBezTo>
                      <a:pt x="387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0" name="Google Shape;11590;p55"/>
              <p:cNvSpPr/>
              <p:nvPr/>
            </p:nvSpPr>
            <p:spPr>
              <a:xfrm>
                <a:off x="6859075" y="2771775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299" y="387"/>
                      <a:pt x="386" y="301"/>
                      <a:pt x="386" y="195"/>
                    </a:cubicBezTo>
                    <a:cubicBezTo>
                      <a:pt x="386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1" name="Google Shape;11591;p55"/>
              <p:cNvSpPr/>
              <p:nvPr/>
            </p:nvSpPr>
            <p:spPr>
              <a:xfrm>
                <a:off x="6887950" y="2741250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60" y="1"/>
                    </a:moveTo>
                    <a:cubicBezTo>
                      <a:pt x="210" y="1"/>
                      <a:pt x="161" y="20"/>
                      <a:pt x="124" y="58"/>
                    </a:cubicBezTo>
                    <a:cubicBezTo>
                      <a:pt x="1" y="179"/>
                      <a:pt x="87" y="387"/>
                      <a:pt x="260" y="387"/>
                    </a:cubicBezTo>
                    <a:cubicBezTo>
                      <a:pt x="431" y="387"/>
                      <a:pt x="518" y="179"/>
                      <a:pt x="397" y="58"/>
                    </a:cubicBezTo>
                    <a:cubicBezTo>
                      <a:pt x="359" y="20"/>
                      <a:pt x="309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2" name="Google Shape;11592;p55"/>
              <p:cNvSpPr/>
              <p:nvPr/>
            </p:nvSpPr>
            <p:spPr>
              <a:xfrm>
                <a:off x="6704775" y="2924500"/>
                <a:ext cx="129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86" extrusionOk="0">
                    <a:moveTo>
                      <a:pt x="258" y="0"/>
                    </a:moveTo>
                    <a:cubicBezTo>
                      <a:pt x="209" y="0"/>
                      <a:pt x="159" y="19"/>
                      <a:pt x="122" y="57"/>
                    </a:cubicBezTo>
                    <a:cubicBezTo>
                      <a:pt x="0" y="178"/>
                      <a:pt x="85" y="386"/>
                      <a:pt x="258" y="386"/>
                    </a:cubicBezTo>
                    <a:cubicBezTo>
                      <a:pt x="429" y="386"/>
                      <a:pt x="516" y="178"/>
                      <a:pt x="394" y="57"/>
                    </a:cubicBezTo>
                    <a:cubicBezTo>
                      <a:pt x="357" y="19"/>
                      <a:pt x="307" y="0"/>
                      <a:pt x="258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3" name="Google Shape;11593;p55"/>
              <p:cNvSpPr/>
              <p:nvPr/>
            </p:nvSpPr>
            <p:spPr>
              <a:xfrm>
                <a:off x="6582675" y="310615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299"/>
                      <a:pt x="87" y="387"/>
                      <a:pt x="193" y="387"/>
                    </a:cubicBezTo>
                    <a:cubicBezTo>
                      <a:pt x="300" y="387"/>
                      <a:pt x="387" y="299"/>
                      <a:pt x="387" y="193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4" name="Google Shape;11594;p55"/>
              <p:cNvSpPr/>
              <p:nvPr/>
            </p:nvSpPr>
            <p:spPr>
              <a:xfrm>
                <a:off x="6642125" y="3045075"/>
                <a:ext cx="129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87" extrusionOk="0">
                    <a:moveTo>
                      <a:pt x="258" y="0"/>
                    </a:moveTo>
                    <a:cubicBezTo>
                      <a:pt x="209" y="0"/>
                      <a:pt x="160" y="19"/>
                      <a:pt x="122" y="56"/>
                    </a:cubicBezTo>
                    <a:cubicBezTo>
                      <a:pt x="1" y="179"/>
                      <a:pt x="85" y="386"/>
                      <a:pt x="258" y="386"/>
                    </a:cubicBezTo>
                    <a:cubicBezTo>
                      <a:pt x="430" y="386"/>
                      <a:pt x="516" y="179"/>
                      <a:pt x="395" y="56"/>
                    </a:cubicBezTo>
                    <a:cubicBezTo>
                      <a:pt x="357" y="19"/>
                      <a:pt x="308" y="0"/>
                      <a:pt x="258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5" name="Google Shape;11595;p55"/>
              <p:cNvSpPr/>
              <p:nvPr/>
            </p:nvSpPr>
            <p:spPr>
              <a:xfrm>
                <a:off x="6704800" y="2983975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8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6" name="Google Shape;11596;p55"/>
              <p:cNvSpPr/>
              <p:nvPr/>
            </p:nvSpPr>
            <p:spPr>
              <a:xfrm>
                <a:off x="6796450" y="2892375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299" y="387"/>
                      <a:pt x="385" y="300"/>
                      <a:pt x="385" y="194"/>
                    </a:cubicBezTo>
                    <a:cubicBezTo>
                      <a:pt x="385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7" name="Google Shape;11597;p55"/>
              <p:cNvSpPr/>
              <p:nvPr/>
            </p:nvSpPr>
            <p:spPr>
              <a:xfrm>
                <a:off x="6552125" y="3136675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4"/>
                    </a:cubicBezTo>
                    <a:cubicBezTo>
                      <a:pt x="0" y="300"/>
                      <a:pt x="87" y="386"/>
                      <a:pt x="194" y="386"/>
                    </a:cubicBezTo>
                    <a:cubicBezTo>
                      <a:pt x="301" y="386"/>
                      <a:pt x="387" y="300"/>
                      <a:pt x="387" y="194"/>
                    </a:cubicBezTo>
                    <a:cubicBezTo>
                      <a:pt x="387" y="87"/>
                      <a:pt x="301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8" name="Google Shape;11598;p55"/>
              <p:cNvSpPr/>
              <p:nvPr/>
            </p:nvSpPr>
            <p:spPr>
              <a:xfrm>
                <a:off x="6613225" y="3075600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3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299" y="387"/>
                      <a:pt x="385" y="301"/>
                      <a:pt x="385" y="193"/>
                    </a:cubicBezTo>
                    <a:cubicBezTo>
                      <a:pt x="385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9" name="Google Shape;11599;p55"/>
              <p:cNvSpPr/>
              <p:nvPr/>
            </p:nvSpPr>
            <p:spPr>
              <a:xfrm>
                <a:off x="6672625" y="3014525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60" y="1"/>
                    </a:moveTo>
                    <a:cubicBezTo>
                      <a:pt x="210" y="1"/>
                      <a:pt x="161" y="20"/>
                      <a:pt x="124" y="58"/>
                    </a:cubicBezTo>
                    <a:cubicBezTo>
                      <a:pt x="1" y="179"/>
                      <a:pt x="87" y="386"/>
                      <a:pt x="260" y="386"/>
                    </a:cubicBezTo>
                    <a:cubicBezTo>
                      <a:pt x="431" y="386"/>
                      <a:pt x="518" y="179"/>
                      <a:pt x="397" y="58"/>
                    </a:cubicBezTo>
                    <a:cubicBezTo>
                      <a:pt x="359" y="20"/>
                      <a:pt x="309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0" name="Google Shape;11600;p55"/>
              <p:cNvSpPr/>
              <p:nvPr/>
            </p:nvSpPr>
            <p:spPr>
              <a:xfrm>
                <a:off x="6765900" y="2922925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299" y="387"/>
                      <a:pt x="387" y="300"/>
                      <a:pt x="387" y="193"/>
                    </a:cubicBezTo>
                    <a:cubicBezTo>
                      <a:pt x="387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1" name="Google Shape;11601;p55"/>
              <p:cNvSpPr/>
              <p:nvPr/>
            </p:nvSpPr>
            <p:spPr>
              <a:xfrm>
                <a:off x="6826950" y="2861825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2" name="Google Shape;11602;p55"/>
              <p:cNvSpPr/>
              <p:nvPr/>
            </p:nvSpPr>
            <p:spPr>
              <a:xfrm>
                <a:off x="6857500" y="2831325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299"/>
                      <a:pt x="87" y="385"/>
                      <a:pt x="194" y="385"/>
                    </a:cubicBezTo>
                    <a:cubicBezTo>
                      <a:pt x="300" y="385"/>
                      <a:pt x="387" y="299"/>
                      <a:pt x="387" y="193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3" name="Google Shape;11603;p55"/>
              <p:cNvSpPr/>
              <p:nvPr/>
            </p:nvSpPr>
            <p:spPr>
              <a:xfrm>
                <a:off x="6888025" y="2800775"/>
                <a:ext cx="97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6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299"/>
                      <a:pt x="87" y="386"/>
                      <a:pt x="193" y="386"/>
                    </a:cubicBezTo>
                    <a:cubicBezTo>
                      <a:pt x="301" y="386"/>
                      <a:pt x="388" y="299"/>
                      <a:pt x="388" y="193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4" name="Google Shape;11604;p55"/>
              <p:cNvSpPr/>
              <p:nvPr/>
            </p:nvSpPr>
            <p:spPr>
              <a:xfrm>
                <a:off x="6916950" y="2770225"/>
                <a:ext cx="129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88" extrusionOk="0">
                    <a:moveTo>
                      <a:pt x="258" y="0"/>
                    </a:moveTo>
                    <a:cubicBezTo>
                      <a:pt x="209" y="0"/>
                      <a:pt x="160" y="19"/>
                      <a:pt x="122" y="57"/>
                    </a:cubicBezTo>
                    <a:cubicBezTo>
                      <a:pt x="1" y="178"/>
                      <a:pt x="85" y="387"/>
                      <a:pt x="258" y="387"/>
                    </a:cubicBezTo>
                    <a:cubicBezTo>
                      <a:pt x="430" y="387"/>
                      <a:pt x="516" y="178"/>
                      <a:pt x="395" y="57"/>
                    </a:cubicBezTo>
                    <a:cubicBezTo>
                      <a:pt x="357" y="19"/>
                      <a:pt x="308" y="0"/>
                      <a:pt x="258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5" name="Google Shape;11605;p55"/>
              <p:cNvSpPr/>
              <p:nvPr/>
            </p:nvSpPr>
            <p:spPr>
              <a:xfrm>
                <a:off x="6735350" y="2953450"/>
                <a:ext cx="97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6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0"/>
                      <a:pt x="87" y="386"/>
                      <a:pt x="193" y="386"/>
                    </a:cubicBezTo>
                    <a:cubicBezTo>
                      <a:pt x="301" y="386"/>
                      <a:pt x="387" y="300"/>
                      <a:pt x="387" y="193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6" name="Google Shape;11606;p55"/>
              <p:cNvSpPr/>
              <p:nvPr/>
            </p:nvSpPr>
            <p:spPr>
              <a:xfrm>
                <a:off x="6611650" y="3135100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299" y="387"/>
                      <a:pt x="386" y="300"/>
                      <a:pt x="386" y="194"/>
                    </a:cubicBezTo>
                    <a:cubicBezTo>
                      <a:pt x="386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7" name="Google Shape;11607;p55"/>
              <p:cNvSpPr/>
              <p:nvPr/>
            </p:nvSpPr>
            <p:spPr>
              <a:xfrm>
                <a:off x="6672700" y="30740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8" name="Google Shape;11608;p55"/>
              <p:cNvSpPr/>
              <p:nvPr/>
            </p:nvSpPr>
            <p:spPr>
              <a:xfrm>
                <a:off x="6732175" y="3012975"/>
                <a:ext cx="129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87" extrusionOk="0">
                    <a:moveTo>
                      <a:pt x="258" y="0"/>
                    </a:moveTo>
                    <a:cubicBezTo>
                      <a:pt x="209" y="0"/>
                      <a:pt x="159" y="19"/>
                      <a:pt x="122" y="56"/>
                    </a:cubicBezTo>
                    <a:cubicBezTo>
                      <a:pt x="0" y="177"/>
                      <a:pt x="87" y="386"/>
                      <a:pt x="258" y="386"/>
                    </a:cubicBezTo>
                    <a:cubicBezTo>
                      <a:pt x="431" y="386"/>
                      <a:pt x="516" y="177"/>
                      <a:pt x="394" y="56"/>
                    </a:cubicBezTo>
                    <a:cubicBezTo>
                      <a:pt x="356" y="19"/>
                      <a:pt x="307" y="0"/>
                      <a:pt x="258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9" name="Google Shape;11609;p55"/>
              <p:cNvSpPr/>
              <p:nvPr/>
            </p:nvSpPr>
            <p:spPr>
              <a:xfrm>
                <a:off x="6825400" y="2921350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0"/>
                      <a:pt x="87" y="386"/>
                      <a:pt x="194" y="386"/>
                    </a:cubicBezTo>
                    <a:cubicBezTo>
                      <a:pt x="300" y="386"/>
                      <a:pt x="387" y="300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0" name="Google Shape;11610;p55"/>
              <p:cNvSpPr/>
              <p:nvPr/>
            </p:nvSpPr>
            <p:spPr>
              <a:xfrm>
                <a:off x="6581125" y="3165650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6" y="0"/>
                      <a:pt x="0" y="86"/>
                      <a:pt x="0" y="193"/>
                    </a:cubicBezTo>
                    <a:cubicBezTo>
                      <a:pt x="0" y="300"/>
                      <a:pt x="86" y="387"/>
                      <a:pt x="193" y="387"/>
                    </a:cubicBezTo>
                    <a:cubicBezTo>
                      <a:pt x="299" y="387"/>
                      <a:pt x="385" y="300"/>
                      <a:pt x="385" y="193"/>
                    </a:cubicBezTo>
                    <a:cubicBezTo>
                      <a:pt x="385" y="86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1" name="Google Shape;11611;p55"/>
              <p:cNvSpPr/>
              <p:nvPr/>
            </p:nvSpPr>
            <p:spPr>
              <a:xfrm>
                <a:off x="6640525" y="3104575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60" y="0"/>
                    </a:moveTo>
                    <a:cubicBezTo>
                      <a:pt x="210" y="0"/>
                      <a:pt x="161" y="19"/>
                      <a:pt x="124" y="57"/>
                    </a:cubicBezTo>
                    <a:cubicBezTo>
                      <a:pt x="1" y="178"/>
                      <a:pt x="87" y="386"/>
                      <a:pt x="260" y="386"/>
                    </a:cubicBezTo>
                    <a:cubicBezTo>
                      <a:pt x="431" y="386"/>
                      <a:pt x="518" y="178"/>
                      <a:pt x="397" y="57"/>
                    </a:cubicBezTo>
                    <a:cubicBezTo>
                      <a:pt x="359" y="19"/>
                      <a:pt x="309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2" name="Google Shape;11612;p55"/>
              <p:cNvSpPr/>
              <p:nvPr/>
            </p:nvSpPr>
            <p:spPr>
              <a:xfrm>
                <a:off x="6703250" y="3043500"/>
                <a:ext cx="97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6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299"/>
                      <a:pt x="87" y="386"/>
                      <a:pt x="193" y="386"/>
                    </a:cubicBezTo>
                    <a:cubicBezTo>
                      <a:pt x="301" y="386"/>
                      <a:pt x="387" y="299"/>
                      <a:pt x="387" y="193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3" name="Google Shape;11613;p55"/>
              <p:cNvSpPr/>
              <p:nvPr/>
            </p:nvSpPr>
            <p:spPr>
              <a:xfrm>
                <a:off x="6794850" y="2951875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5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4" name="Google Shape;11614;p55"/>
              <p:cNvSpPr/>
              <p:nvPr/>
            </p:nvSpPr>
            <p:spPr>
              <a:xfrm>
                <a:off x="6855950" y="2890825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3"/>
                    </a:cubicBezTo>
                    <a:cubicBezTo>
                      <a:pt x="0" y="299"/>
                      <a:pt x="86" y="387"/>
                      <a:pt x="193" y="387"/>
                    </a:cubicBezTo>
                    <a:cubicBezTo>
                      <a:pt x="300" y="387"/>
                      <a:pt x="387" y="299"/>
                      <a:pt x="387" y="193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5" name="Google Shape;11615;p55"/>
              <p:cNvSpPr/>
              <p:nvPr/>
            </p:nvSpPr>
            <p:spPr>
              <a:xfrm>
                <a:off x="6886475" y="2860275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299" y="387"/>
                      <a:pt x="386" y="301"/>
                      <a:pt x="386" y="193"/>
                    </a:cubicBezTo>
                    <a:cubicBezTo>
                      <a:pt x="386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6" name="Google Shape;11616;p55"/>
              <p:cNvSpPr/>
              <p:nvPr/>
            </p:nvSpPr>
            <p:spPr>
              <a:xfrm>
                <a:off x="6917000" y="2829725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0" y="387"/>
                      <a:pt x="387" y="301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7" name="Google Shape;11617;p55"/>
              <p:cNvSpPr/>
              <p:nvPr/>
            </p:nvSpPr>
            <p:spPr>
              <a:xfrm>
                <a:off x="6947525" y="2799175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8" name="Google Shape;11618;p55"/>
              <p:cNvSpPr/>
              <p:nvPr/>
            </p:nvSpPr>
            <p:spPr>
              <a:xfrm>
                <a:off x="6764350" y="2982400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8"/>
                      <a:pt x="193" y="388"/>
                    </a:cubicBezTo>
                    <a:cubicBezTo>
                      <a:pt x="299" y="388"/>
                      <a:pt x="385" y="301"/>
                      <a:pt x="385" y="193"/>
                    </a:cubicBezTo>
                    <a:cubicBezTo>
                      <a:pt x="385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9" name="Google Shape;11619;p55"/>
              <p:cNvSpPr/>
              <p:nvPr/>
            </p:nvSpPr>
            <p:spPr>
              <a:xfrm>
                <a:off x="6640600" y="3164075"/>
                <a:ext cx="97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6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0"/>
                      <a:pt x="87" y="386"/>
                      <a:pt x="193" y="386"/>
                    </a:cubicBezTo>
                    <a:cubicBezTo>
                      <a:pt x="301" y="386"/>
                      <a:pt x="388" y="300"/>
                      <a:pt x="388" y="193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0" name="Google Shape;11620;p55"/>
              <p:cNvSpPr/>
              <p:nvPr/>
            </p:nvSpPr>
            <p:spPr>
              <a:xfrm>
                <a:off x="6701700" y="3103000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299" y="387"/>
                      <a:pt x="386" y="301"/>
                      <a:pt x="386" y="193"/>
                    </a:cubicBezTo>
                    <a:cubicBezTo>
                      <a:pt x="386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1" name="Google Shape;11621;p55"/>
              <p:cNvSpPr/>
              <p:nvPr/>
            </p:nvSpPr>
            <p:spPr>
              <a:xfrm>
                <a:off x="6762750" y="30419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2" name="Google Shape;11622;p55"/>
              <p:cNvSpPr/>
              <p:nvPr/>
            </p:nvSpPr>
            <p:spPr>
              <a:xfrm>
                <a:off x="6854350" y="2950325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4" y="0"/>
                    </a:moveTo>
                    <a:cubicBezTo>
                      <a:pt x="88" y="0"/>
                      <a:pt x="0" y="86"/>
                      <a:pt x="0" y="193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1" y="387"/>
                      <a:pt x="387" y="300"/>
                      <a:pt x="387" y="193"/>
                    </a:cubicBezTo>
                    <a:cubicBezTo>
                      <a:pt x="387" y="86"/>
                      <a:pt x="301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3" name="Google Shape;11623;p55"/>
              <p:cNvSpPr/>
              <p:nvPr/>
            </p:nvSpPr>
            <p:spPr>
              <a:xfrm>
                <a:off x="6608450" y="3194600"/>
                <a:ext cx="129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87" extrusionOk="0">
                    <a:moveTo>
                      <a:pt x="258" y="1"/>
                    </a:moveTo>
                    <a:cubicBezTo>
                      <a:pt x="209" y="1"/>
                      <a:pt x="159" y="20"/>
                      <a:pt x="121" y="58"/>
                    </a:cubicBezTo>
                    <a:cubicBezTo>
                      <a:pt x="0" y="179"/>
                      <a:pt x="86" y="387"/>
                      <a:pt x="259" y="387"/>
                    </a:cubicBezTo>
                    <a:cubicBezTo>
                      <a:pt x="431" y="387"/>
                      <a:pt x="517" y="179"/>
                      <a:pt x="396" y="58"/>
                    </a:cubicBezTo>
                    <a:cubicBezTo>
                      <a:pt x="358" y="20"/>
                      <a:pt x="308" y="1"/>
                      <a:pt x="258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4" name="Google Shape;11624;p55"/>
              <p:cNvSpPr/>
              <p:nvPr/>
            </p:nvSpPr>
            <p:spPr>
              <a:xfrm>
                <a:off x="6671150" y="313355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3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299" y="387"/>
                      <a:pt x="387" y="300"/>
                      <a:pt x="387" y="193"/>
                    </a:cubicBezTo>
                    <a:cubicBezTo>
                      <a:pt x="387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5" name="Google Shape;11625;p55"/>
              <p:cNvSpPr/>
              <p:nvPr/>
            </p:nvSpPr>
            <p:spPr>
              <a:xfrm>
                <a:off x="6732200" y="307245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6" name="Google Shape;11626;p55"/>
              <p:cNvSpPr/>
              <p:nvPr/>
            </p:nvSpPr>
            <p:spPr>
              <a:xfrm>
                <a:off x="6822200" y="2980850"/>
                <a:ext cx="129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88" extrusionOk="0">
                    <a:moveTo>
                      <a:pt x="259" y="0"/>
                    </a:moveTo>
                    <a:cubicBezTo>
                      <a:pt x="209" y="0"/>
                      <a:pt x="160" y="19"/>
                      <a:pt x="122" y="57"/>
                    </a:cubicBezTo>
                    <a:cubicBezTo>
                      <a:pt x="1" y="178"/>
                      <a:pt x="86" y="387"/>
                      <a:pt x="259" y="387"/>
                    </a:cubicBezTo>
                    <a:cubicBezTo>
                      <a:pt x="430" y="387"/>
                      <a:pt x="516" y="178"/>
                      <a:pt x="395" y="57"/>
                    </a:cubicBezTo>
                    <a:cubicBezTo>
                      <a:pt x="357" y="19"/>
                      <a:pt x="308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7" name="Google Shape;11627;p55"/>
              <p:cNvSpPr/>
              <p:nvPr/>
            </p:nvSpPr>
            <p:spPr>
              <a:xfrm>
                <a:off x="6884900" y="2919775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8" name="Google Shape;11628;p55"/>
              <p:cNvSpPr/>
              <p:nvPr/>
            </p:nvSpPr>
            <p:spPr>
              <a:xfrm>
                <a:off x="6915425" y="2889225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9" name="Google Shape;11629;p55"/>
              <p:cNvSpPr/>
              <p:nvPr/>
            </p:nvSpPr>
            <p:spPr>
              <a:xfrm>
                <a:off x="6944350" y="2858700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59" y="1"/>
                    </a:moveTo>
                    <a:cubicBezTo>
                      <a:pt x="209" y="1"/>
                      <a:pt x="160" y="19"/>
                      <a:pt x="122" y="57"/>
                    </a:cubicBezTo>
                    <a:cubicBezTo>
                      <a:pt x="1" y="179"/>
                      <a:pt x="87" y="386"/>
                      <a:pt x="258" y="386"/>
                    </a:cubicBezTo>
                    <a:cubicBezTo>
                      <a:pt x="431" y="386"/>
                      <a:pt x="517" y="179"/>
                      <a:pt x="395" y="57"/>
                    </a:cubicBezTo>
                    <a:cubicBezTo>
                      <a:pt x="358" y="19"/>
                      <a:pt x="308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0" name="Google Shape;11630;p55"/>
              <p:cNvSpPr/>
              <p:nvPr/>
            </p:nvSpPr>
            <p:spPr>
              <a:xfrm>
                <a:off x="6976525" y="2828175"/>
                <a:ext cx="96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6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299"/>
                      <a:pt x="87" y="386"/>
                      <a:pt x="193" y="386"/>
                    </a:cubicBezTo>
                    <a:cubicBezTo>
                      <a:pt x="299" y="386"/>
                      <a:pt x="386" y="299"/>
                      <a:pt x="386" y="193"/>
                    </a:cubicBezTo>
                    <a:cubicBezTo>
                      <a:pt x="386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1" name="Google Shape;11631;p55"/>
              <p:cNvSpPr/>
              <p:nvPr/>
            </p:nvSpPr>
            <p:spPr>
              <a:xfrm>
                <a:off x="6793300" y="3011400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299"/>
                      <a:pt x="87" y="386"/>
                      <a:pt x="193" y="386"/>
                    </a:cubicBezTo>
                    <a:cubicBezTo>
                      <a:pt x="300" y="386"/>
                      <a:pt x="387" y="299"/>
                      <a:pt x="387" y="193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2" name="Google Shape;11632;p55"/>
              <p:cNvSpPr/>
              <p:nvPr/>
            </p:nvSpPr>
            <p:spPr>
              <a:xfrm>
                <a:off x="6669575" y="319305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4" y="0"/>
                    </a:moveTo>
                    <a:cubicBezTo>
                      <a:pt x="86" y="0"/>
                      <a:pt x="0" y="86"/>
                      <a:pt x="0" y="193"/>
                    </a:cubicBezTo>
                    <a:cubicBezTo>
                      <a:pt x="0" y="300"/>
                      <a:pt x="86" y="387"/>
                      <a:pt x="194" y="387"/>
                    </a:cubicBezTo>
                    <a:cubicBezTo>
                      <a:pt x="300" y="387"/>
                      <a:pt x="387" y="300"/>
                      <a:pt x="387" y="193"/>
                    </a:cubicBezTo>
                    <a:cubicBezTo>
                      <a:pt x="387" y="86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3" name="Google Shape;11633;p55"/>
              <p:cNvSpPr/>
              <p:nvPr/>
            </p:nvSpPr>
            <p:spPr>
              <a:xfrm>
                <a:off x="6730650" y="313195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8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8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4" name="Google Shape;11634;p55"/>
              <p:cNvSpPr/>
              <p:nvPr/>
            </p:nvSpPr>
            <p:spPr>
              <a:xfrm>
                <a:off x="6791750" y="3070900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299" y="387"/>
                      <a:pt x="385" y="301"/>
                      <a:pt x="385" y="193"/>
                    </a:cubicBezTo>
                    <a:cubicBezTo>
                      <a:pt x="385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5" name="Google Shape;11635;p55"/>
              <p:cNvSpPr/>
              <p:nvPr/>
            </p:nvSpPr>
            <p:spPr>
              <a:xfrm>
                <a:off x="6883325" y="2979275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4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0"/>
                      <a:pt x="87" y="387"/>
                      <a:pt x="194" y="387"/>
                    </a:cubicBezTo>
                    <a:cubicBezTo>
                      <a:pt x="301" y="387"/>
                      <a:pt x="388" y="300"/>
                      <a:pt x="388" y="194"/>
                    </a:cubicBezTo>
                    <a:cubicBezTo>
                      <a:pt x="388" y="88"/>
                      <a:pt x="301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6" name="Google Shape;11636;p55"/>
              <p:cNvSpPr/>
              <p:nvPr/>
            </p:nvSpPr>
            <p:spPr>
              <a:xfrm>
                <a:off x="6639050" y="3223575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299" y="387"/>
                      <a:pt x="386" y="301"/>
                      <a:pt x="386" y="193"/>
                    </a:cubicBezTo>
                    <a:cubicBezTo>
                      <a:pt x="386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7" name="Google Shape;11637;p55"/>
              <p:cNvSpPr/>
              <p:nvPr/>
            </p:nvSpPr>
            <p:spPr>
              <a:xfrm>
                <a:off x="6700100" y="31625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8" name="Google Shape;11638;p55"/>
              <p:cNvSpPr/>
              <p:nvPr/>
            </p:nvSpPr>
            <p:spPr>
              <a:xfrm>
                <a:off x="6761200" y="3101450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299"/>
                      <a:pt x="87" y="385"/>
                      <a:pt x="193" y="385"/>
                    </a:cubicBezTo>
                    <a:cubicBezTo>
                      <a:pt x="299" y="385"/>
                      <a:pt x="387" y="299"/>
                      <a:pt x="387" y="193"/>
                    </a:cubicBezTo>
                    <a:cubicBezTo>
                      <a:pt x="387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9" name="Google Shape;11639;p55"/>
              <p:cNvSpPr/>
              <p:nvPr/>
            </p:nvSpPr>
            <p:spPr>
              <a:xfrm>
                <a:off x="6852800" y="30098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0" name="Google Shape;11640;p55"/>
              <p:cNvSpPr/>
              <p:nvPr/>
            </p:nvSpPr>
            <p:spPr>
              <a:xfrm>
                <a:off x="6912250" y="2948750"/>
                <a:ext cx="129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6" extrusionOk="0">
                    <a:moveTo>
                      <a:pt x="259" y="0"/>
                    </a:moveTo>
                    <a:cubicBezTo>
                      <a:pt x="209" y="0"/>
                      <a:pt x="160" y="19"/>
                      <a:pt x="122" y="57"/>
                    </a:cubicBezTo>
                    <a:cubicBezTo>
                      <a:pt x="1" y="178"/>
                      <a:pt x="87" y="386"/>
                      <a:pt x="258" y="386"/>
                    </a:cubicBezTo>
                    <a:cubicBezTo>
                      <a:pt x="431" y="386"/>
                      <a:pt x="517" y="178"/>
                      <a:pt x="395" y="57"/>
                    </a:cubicBezTo>
                    <a:cubicBezTo>
                      <a:pt x="358" y="19"/>
                      <a:pt x="308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1" name="Google Shape;11641;p55"/>
              <p:cNvSpPr/>
              <p:nvPr/>
            </p:nvSpPr>
            <p:spPr>
              <a:xfrm>
                <a:off x="6944425" y="2918225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3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299" y="387"/>
                      <a:pt x="386" y="300"/>
                      <a:pt x="386" y="193"/>
                    </a:cubicBezTo>
                    <a:cubicBezTo>
                      <a:pt x="386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2" name="Google Shape;11642;p55"/>
              <p:cNvSpPr/>
              <p:nvPr/>
            </p:nvSpPr>
            <p:spPr>
              <a:xfrm>
                <a:off x="6974925" y="2887675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3" name="Google Shape;11643;p55"/>
              <p:cNvSpPr/>
              <p:nvPr/>
            </p:nvSpPr>
            <p:spPr>
              <a:xfrm>
                <a:off x="7005475" y="2857125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4" name="Google Shape;11644;p55"/>
              <p:cNvSpPr/>
              <p:nvPr/>
            </p:nvSpPr>
            <p:spPr>
              <a:xfrm>
                <a:off x="6822250" y="30403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5" name="Google Shape;11645;p55"/>
              <p:cNvSpPr/>
              <p:nvPr/>
            </p:nvSpPr>
            <p:spPr>
              <a:xfrm>
                <a:off x="6698550" y="32220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6" name="Google Shape;11646;p55"/>
              <p:cNvSpPr/>
              <p:nvPr/>
            </p:nvSpPr>
            <p:spPr>
              <a:xfrm>
                <a:off x="6759600" y="316095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3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1" y="387"/>
                      <a:pt x="387" y="300"/>
                      <a:pt x="387" y="193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7" name="Google Shape;11647;p55"/>
              <p:cNvSpPr/>
              <p:nvPr/>
            </p:nvSpPr>
            <p:spPr>
              <a:xfrm>
                <a:off x="6820700" y="30998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8" name="Google Shape;11648;p55"/>
              <p:cNvSpPr/>
              <p:nvPr/>
            </p:nvSpPr>
            <p:spPr>
              <a:xfrm>
                <a:off x="6912300" y="30082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0" y="387"/>
                      <a:pt x="387" y="301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9" name="Google Shape;11649;p55"/>
              <p:cNvSpPr/>
              <p:nvPr/>
            </p:nvSpPr>
            <p:spPr>
              <a:xfrm>
                <a:off x="6666375" y="3252550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59" y="1"/>
                    </a:moveTo>
                    <a:cubicBezTo>
                      <a:pt x="210" y="1"/>
                      <a:pt x="160" y="20"/>
                      <a:pt x="122" y="58"/>
                    </a:cubicBezTo>
                    <a:cubicBezTo>
                      <a:pt x="1" y="179"/>
                      <a:pt x="87" y="386"/>
                      <a:pt x="258" y="386"/>
                    </a:cubicBezTo>
                    <a:cubicBezTo>
                      <a:pt x="431" y="386"/>
                      <a:pt x="518" y="179"/>
                      <a:pt x="396" y="58"/>
                    </a:cubicBezTo>
                    <a:cubicBezTo>
                      <a:pt x="358" y="20"/>
                      <a:pt x="309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0" name="Google Shape;11650;p55"/>
              <p:cNvSpPr/>
              <p:nvPr/>
            </p:nvSpPr>
            <p:spPr>
              <a:xfrm>
                <a:off x="6729100" y="3191475"/>
                <a:ext cx="96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6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0"/>
                      <a:pt x="87" y="386"/>
                      <a:pt x="193" y="386"/>
                    </a:cubicBezTo>
                    <a:cubicBezTo>
                      <a:pt x="299" y="386"/>
                      <a:pt x="386" y="300"/>
                      <a:pt x="386" y="193"/>
                    </a:cubicBezTo>
                    <a:cubicBezTo>
                      <a:pt x="386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1" name="Google Shape;11651;p55"/>
              <p:cNvSpPr/>
              <p:nvPr/>
            </p:nvSpPr>
            <p:spPr>
              <a:xfrm>
                <a:off x="6790150" y="31304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2" name="Google Shape;11652;p55"/>
              <p:cNvSpPr/>
              <p:nvPr/>
            </p:nvSpPr>
            <p:spPr>
              <a:xfrm>
                <a:off x="6880150" y="3038775"/>
                <a:ext cx="129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87" extrusionOk="0">
                    <a:moveTo>
                      <a:pt x="258" y="1"/>
                    </a:moveTo>
                    <a:cubicBezTo>
                      <a:pt x="209" y="1"/>
                      <a:pt x="160" y="20"/>
                      <a:pt x="122" y="58"/>
                    </a:cubicBezTo>
                    <a:cubicBezTo>
                      <a:pt x="1" y="179"/>
                      <a:pt x="87" y="387"/>
                      <a:pt x="258" y="387"/>
                    </a:cubicBezTo>
                    <a:cubicBezTo>
                      <a:pt x="431" y="387"/>
                      <a:pt x="516" y="179"/>
                      <a:pt x="395" y="58"/>
                    </a:cubicBezTo>
                    <a:cubicBezTo>
                      <a:pt x="357" y="20"/>
                      <a:pt x="308" y="1"/>
                      <a:pt x="258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3" name="Google Shape;11653;p55"/>
              <p:cNvSpPr/>
              <p:nvPr/>
            </p:nvSpPr>
            <p:spPr>
              <a:xfrm>
                <a:off x="6942825" y="2977725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1" y="86"/>
                      <a:pt x="1" y="193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1" y="387"/>
                      <a:pt x="387" y="300"/>
                      <a:pt x="387" y="193"/>
                    </a:cubicBezTo>
                    <a:cubicBezTo>
                      <a:pt x="387" y="86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4" name="Google Shape;11654;p55"/>
              <p:cNvSpPr/>
              <p:nvPr/>
            </p:nvSpPr>
            <p:spPr>
              <a:xfrm>
                <a:off x="6973375" y="2947175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5" name="Google Shape;11655;p55"/>
              <p:cNvSpPr/>
              <p:nvPr/>
            </p:nvSpPr>
            <p:spPr>
              <a:xfrm>
                <a:off x="7002300" y="2916650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59" y="0"/>
                    </a:moveTo>
                    <a:cubicBezTo>
                      <a:pt x="209" y="0"/>
                      <a:pt x="159" y="19"/>
                      <a:pt x="122" y="57"/>
                    </a:cubicBezTo>
                    <a:cubicBezTo>
                      <a:pt x="0" y="178"/>
                      <a:pt x="87" y="386"/>
                      <a:pt x="258" y="386"/>
                    </a:cubicBezTo>
                    <a:cubicBezTo>
                      <a:pt x="431" y="386"/>
                      <a:pt x="517" y="178"/>
                      <a:pt x="394" y="57"/>
                    </a:cubicBezTo>
                    <a:cubicBezTo>
                      <a:pt x="357" y="19"/>
                      <a:pt x="308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6" name="Google Shape;11656;p55"/>
              <p:cNvSpPr/>
              <p:nvPr/>
            </p:nvSpPr>
            <p:spPr>
              <a:xfrm>
                <a:off x="7034475" y="2886125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299"/>
                      <a:pt x="87" y="387"/>
                      <a:pt x="193" y="387"/>
                    </a:cubicBezTo>
                    <a:cubicBezTo>
                      <a:pt x="299" y="387"/>
                      <a:pt x="387" y="299"/>
                      <a:pt x="387" y="193"/>
                    </a:cubicBezTo>
                    <a:cubicBezTo>
                      <a:pt x="387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7" name="Google Shape;11657;p55"/>
              <p:cNvSpPr/>
              <p:nvPr/>
            </p:nvSpPr>
            <p:spPr>
              <a:xfrm>
                <a:off x="6851250" y="3069350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3"/>
                    </a:cubicBezTo>
                    <a:cubicBezTo>
                      <a:pt x="0" y="299"/>
                      <a:pt x="86" y="385"/>
                      <a:pt x="193" y="385"/>
                    </a:cubicBezTo>
                    <a:cubicBezTo>
                      <a:pt x="300" y="385"/>
                      <a:pt x="387" y="299"/>
                      <a:pt x="387" y="193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8" name="Google Shape;11658;p55"/>
              <p:cNvSpPr/>
              <p:nvPr/>
            </p:nvSpPr>
            <p:spPr>
              <a:xfrm>
                <a:off x="6727500" y="3250975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9" name="Google Shape;11659;p55"/>
              <p:cNvSpPr/>
              <p:nvPr/>
            </p:nvSpPr>
            <p:spPr>
              <a:xfrm>
                <a:off x="6788600" y="31899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0" name="Google Shape;11660;p55"/>
              <p:cNvSpPr/>
              <p:nvPr/>
            </p:nvSpPr>
            <p:spPr>
              <a:xfrm>
                <a:off x="6848050" y="3128825"/>
                <a:ext cx="129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88" extrusionOk="0">
                    <a:moveTo>
                      <a:pt x="258" y="0"/>
                    </a:moveTo>
                    <a:cubicBezTo>
                      <a:pt x="209" y="0"/>
                      <a:pt x="160" y="19"/>
                      <a:pt x="122" y="57"/>
                    </a:cubicBezTo>
                    <a:cubicBezTo>
                      <a:pt x="1" y="179"/>
                      <a:pt x="86" y="388"/>
                      <a:pt x="258" y="388"/>
                    </a:cubicBezTo>
                    <a:cubicBezTo>
                      <a:pt x="430" y="388"/>
                      <a:pt x="516" y="179"/>
                      <a:pt x="395" y="57"/>
                    </a:cubicBezTo>
                    <a:cubicBezTo>
                      <a:pt x="357" y="19"/>
                      <a:pt x="308" y="0"/>
                      <a:pt x="258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1" name="Google Shape;11661;p55"/>
              <p:cNvSpPr/>
              <p:nvPr/>
            </p:nvSpPr>
            <p:spPr>
              <a:xfrm>
                <a:off x="6941275" y="30372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2" name="Google Shape;11662;p55"/>
              <p:cNvSpPr/>
              <p:nvPr/>
            </p:nvSpPr>
            <p:spPr>
              <a:xfrm>
                <a:off x="6697000" y="3281525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299" y="387"/>
                      <a:pt x="386" y="301"/>
                      <a:pt x="386" y="193"/>
                    </a:cubicBezTo>
                    <a:cubicBezTo>
                      <a:pt x="386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3" name="Google Shape;11663;p55"/>
              <p:cNvSpPr/>
              <p:nvPr/>
            </p:nvSpPr>
            <p:spPr>
              <a:xfrm>
                <a:off x="6756425" y="3220450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59" y="1"/>
                    </a:moveTo>
                    <a:cubicBezTo>
                      <a:pt x="209" y="1"/>
                      <a:pt x="160" y="20"/>
                      <a:pt x="122" y="58"/>
                    </a:cubicBezTo>
                    <a:cubicBezTo>
                      <a:pt x="0" y="179"/>
                      <a:pt x="87" y="387"/>
                      <a:pt x="260" y="387"/>
                    </a:cubicBezTo>
                    <a:cubicBezTo>
                      <a:pt x="431" y="387"/>
                      <a:pt x="517" y="179"/>
                      <a:pt x="396" y="58"/>
                    </a:cubicBezTo>
                    <a:cubicBezTo>
                      <a:pt x="358" y="20"/>
                      <a:pt x="309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4" name="Google Shape;11664;p55"/>
              <p:cNvSpPr/>
              <p:nvPr/>
            </p:nvSpPr>
            <p:spPr>
              <a:xfrm>
                <a:off x="6819150" y="3159375"/>
                <a:ext cx="96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6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0"/>
                      <a:pt x="87" y="386"/>
                      <a:pt x="193" y="386"/>
                    </a:cubicBezTo>
                    <a:cubicBezTo>
                      <a:pt x="299" y="386"/>
                      <a:pt x="385" y="300"/>
                      <a:pt x="385" y="193"/>
                    </a:cubicBezTo>
                    <a:cubicBezTo>
                      <a:pt x="385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5" name="Google Shape;11665;p55"/>
              <p:cNvSpPr/>
              <p:nvPr/>
            </p:nvSpPr>
            <p:spPr>
              <a:xfrm>
                <a:off x="6910725" y="306775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6" name="Google Shape;11666;p55"/>
              <p:cNvSpPr/>
              <p:nvPr/>
            </p:nvSpPr>
            <p:spPr>
              <a:xfrm>
                <a:off x="6971825" y="3006700"/>
                <a:ext cx="96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6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299"/>
                      <a:pt x="87" y="386"/>
                      <a:pt x="193" y="386"/>
                    </a:cubicBezTo>
                    <a:cubicBezTo>
                      <a:pt x="299" y="386"/>
                      <a:pt x="386" y="299"/>
                      <a:pt x="386" y="193"/>
                    </a:cubicBezTo>
                    <a:cubicBezTo>
                      <a:pt x="386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7" name="Google Shape;11667;p55"/>
              <p:cNvSpPr/>
              <p:nvPr/>
            </p:nvSpPr>
            <p:spPr>
              <a:xfrm>
                <a:off x="7002325" y="2976150"/>
                <a:ext cx="97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6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3"/>
                    </a:cubicBezTo>
                    <a:cubicBezTo>
                      <a:pt x="1" y="299"/>
                      <a:pt x="89" y="386"/>
                      <a:pt x="195" y="386"/>
                    </a:cubicBezTo>
                    <a:cubicBezTo>
                      <a:pt x="301" y="386"/>
                      <a:pt x="387" y="299"/>
                      <a:pt x="387" y="193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8" name="Google Shape;11668;p55"/>
              <p:cNvSpPr/>
              <p:nvPr/>
            </p:nvSpPr>
            <p:spPr>
              <a:xfrm>
                <a:off x="7032875" y="2945625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3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1" y="387"/>
                      <a:pt x="387" y="300"/>
                      <a:pt x="387" y="193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9" name="Google Shape;11669;p55"/>
              <p:cNvSpPr/>
              <p:nvPr/>
            </p:nvSpPr>
            <p:spPr>
              <a:xfrm>
                <a:off x="7063425" y="2915075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0" name="Google Shape;11670;p55"/>
              <p:cNvSpPr/>
              <p:nvPr/>
            </p:nvSpPr>
            <p:spPr>
              <a:xfrm>
                <a:off x="6880200" y="30983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3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1" name="Google Shape;11671;p55"/>
              <p:cNvSpPr/>
              <p:nvPr/>
            </p:nvSpPr>
            <p:spPr>
              <a:xfrm>
                <a:off x="6756500" y="3279975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299"/>
                      <a:pt x="87" y="385"/>
                      <a:pt x="193" y="385"/>
                    </a:cubicBezTo>
                    <a:cubicBezTo>
                      <a:pt x="299" y="385"/>
                      <a:pt x="387" y="299"/>
                      <a:pt x="387" y="193"/>
                    </a:cubicBezTo>
                    <a:cubicBezTo>
                      <a:pt x="387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2" name="Google Shape;11672;p55"/>
              <p:cNvSpPr/>
              <p:nvPr/>
            </p:nvSpPr>
            <p:spPr>
              <a:xfrm>
                <a:off x="6815925" y="3218875"/>
                <a:ext cx="129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8" extrusionOk="0">
                    <a:moveTo>
                      <a:pt x="259" y="0"/>
                    </a:moveTo>
                    <a:cubicBezTo>
                      <a:pt x="209" y="0"/>
                      <a:pt x="160" y="19"/>
                      <a:pt x="123" y="57"/>
                    </a:cubicBezTo>
                    <a:cubicBezTo>
                      <a:pt x="0" y="178"/>
                      <a:pt x="87" y="387"/>
                      <a:pt x="260" y="387"/>
                    </a:cubicBezTo>
                    <a:cubicBezTo>
                      <a:pt x="431" y="387"/>
                      <a:pt x="517" y="178"/>
                      <a:pt x="396" y="57"/>
                    </a:cubicBezTo>
                    <a:cubicBezTo>
                      <a:pt x="358" y="19"/>
                      <a:pt x="308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3" name="Google Shape;11673;p55"/>
              <p:cNvSpPr/>
              <p:nvPr/>
            </p:nvSpPr>
            <p:spPr>
              <a:xfrm>
                <a:off x="6878650" y="31578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3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4" name="Google Shape;11674;p55"/>
              <p:cNvSpPr/>
              <p:nvPr/>
            </p:nvSpPr>
            <p:spPr>
              <a:xfrm>
                <a:off x="6970225" y="30662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5" name="Google Shape;11675;p55"/>
              <p:cNvSpPr/>
              <p:nvPr/>
            </p:nvSpPr>
            <p:spPr>
              <a:xfrm>
                <a:off x="6725950" y="3310475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6" name="Google Shape;11676;p55"/>
              <p:cNvSpPr/>
              <p:nvPr/>
            </p:nvSpPr>
            <p:spPr>
              <a:xfrm>
                <a:off x="6787050" y="3249425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299"/>
                      <a:pt x="87" y="387"/>
                      <a:pt x="193" y="387"/>
                    </a:cubicBezTo>
                    <a:cubicBezTo>
                      <a:pt x="299" y="387"/>
                      <a:pt x="385" y="299"/>
                      <a:pt x="385" y="193"/>
                    </a:cubicBezTo>
                    <a:cubicBezTo>
                      <a:pt x="385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7" name="Google Shape;11677;p55"/>
              <p:cNvSpPr/>
              <p:nvPr/>
            </p:nvSpPr>
            <p:spPr>
              <a:xfrm>
                <a:off x="6846475" y="3188350"/>
                <a:ext cx="129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87" extrusionOk="0">
                    <a:moveTo>
                      <a:pt x="259" y="0"/>
                    </a:moveTo>
                    <a:cubicBezTo>
                      <a:pt x="209" y="0"/>
                      <a:pt x="160" y="19"/>
                      <a:pt x="123" y="56"/>
                    </a:cubicBezTo>
                    <a:cubicBezTo>
                      <a:pt x="0" y="179"/>
                      <a:pt x="86" y="387"/>
                      <a:pt x="259" y="387"/>
                    </a:cubicBezTo>
                    <a:cubicBezTo>
                      <a:pt x="431" y="387"/>
                      <a:pt x="517" y="179"/>
                      <a:pt x="396" y="56"/>
                    </a:cubicBezTo>
                    <a:cubicBezTo>
                      <a:pt x="358" y="19"/>
                      <a:pt x="308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8" name="Google Shape;11678;p55"/>
              <p:cNvSpPr/>
              <p:nvPr/>
            </p:nvSpPr>
            <p:spPr>
              <a:xfrm>
                <a:off x="6939725" y="3096750"/>
                <a:ext cx="96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6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3"/>
                    </a:cubicBezTo>
                    <a:cubicBezTo>
                      <a:pt x="1" y="299"/>
                      <a:pt x="87" y="385"/>
                      <a:pt x="193" y="385"/>
                    </a:cubicBezTo>
                    <a:cubicBezTo>
                      <a:pt x="299" y="385"/>
                      <a:pt x="386" y="299"/>
                      <a:pt x="386" y="193"/>
                    </a:cubicBezTo>
                    <a:cubicBezTo>
                      <a:pt x="386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9" name="Google Shape;11679;p55"/>
              <p:cNvSpPr/>
              <p:nvPr/>
            </p:nvSpPr>
            <p:spPr>
              <a:xfrm>
                <a:off x="7000775" y="303565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0" name="Google Shape;11680;p55"/>
              <p:cNvSpPr/>
              <p:nvPr/>
            </p:nvSpPr>
            <p:spPr>
              <a:xfrm>
                <a:off x="7031325" y="30051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8"/>
                      <a:pt x="193" y="388"/>
                    </a:cubicBezTo>
                    <a:cubicBezTo>
                      <a:pt x="301" y="388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1" name="Google Shape;11681;p55"/>
              <p:cNvSpPr/>
              <p:nvPr/>
            </p:nvSpPr>
            <p:spPr>
              <a:xfrm>
                <a:off x="7061875" y="2974600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299"/>
                      <a:pt x="87" y="386"/>
                      <a:pt x="193" y="386"/>
                    </a:cubicBezTo>
                    <a:cubicBezTo>
                      <a:pt x="300" y="386"/>
                      <a:pt x="387" y="299"/>
                      <a:pt x="387" y="193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2" name="Google Shape;11682;p55"/>
              <p:cNvSpPr/>
              <p:nvPr/>
            </p:nvSpPr>
            <p:spPr>
              <a:xfrm>
                <a:off x="7092400" y="2944050"/>
                <a:ext cx="96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6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0"/>
                      <a:pt x="87" y="386"/>
                      <a:pt x="193" y="386"/>
                    </a:cubicBezTo>
                    <a:cubicBezTo>
                      <a:pt x="300" y="386"/>
                      <a:pt x="386" y="300"/>
                      <a:pt x="386" y="193"/>
                    </a:cubicBezTo>
                    <a:cubicBezTo>
                      <a:pt x="386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3" name="Google Shape;11683;p55"/>
              <p:cNvSpPr/>
              <p:nvPr/>
            </p:nvSpPr>
            <p:spPr>
              <a:xfrm>
                <a:off x="6909175" y="3127250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7" y="1"/>
                      <a:pt x="1" y="88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299" y="387"/>
                      <a:pt x="386" y="301"/>
                      <a:pt x="386" y="195"/>
                    </a:cubicBezTo>
                    <a:cubicBezTo>
                      <a:pt x="386" y="88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4" name="Google Shape;11684;p55"/>
              <p:cNvSpPr/>
              <p:nvPr/>
            </p:nvSpPr>
            <p:spPr>
              <a:xfrm>
                <a:off x="6783825" y="3308900"/>
                <a:ext cx="129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9" extrusionOk="0">
                    <a:moveTo>
                      <a:pt x="259" y="1"/>
                    </a:moveTo>
                    <a:cubicBezTo>
                      <a:pt x="209" y="1"/>
                      <a:pt x="160" y="20"/>
                      <a:pt x="122" y="58"/>
                    </a:cubicBezTo>
                    <a:cubicBezTo>
                      <a:pt x="0" y="180"/>
                      <a:pt x="87" y="388"/>
                      <a:pt x="258" y="388"/>
                    </a:cubicBezTo>
                    <a:cubicBezTo>
                      <a:pt x="431" y="388"/>
                      <a:pt x="517" y="180"/>
                      <a:pt x="396" y="58"/>
                    </a:cubicBezTo>
                    <a:cubicBezTo>
                      <a:pt x="358" y="20"/>
                      <a:pt x="308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5" name="Google Shape;11685;p55"/>
              <p:cNvSpPr/>
              <p:nvPr/>
            </p:nvSpPr>
            <p:spPr>
              <a:xfrm>
                <a:off x="6846550" y="3247825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8"/>
                      <a:pt x="193" y="388"/>
                    </a:cubicBezTo>
                    <a:cubicBezTo>
                      <a:pt x="300" y="388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6" name="Google Shape;11686;p55"/>
              <p:cNvSpPr/>
              <p:nvPr/>
            </p:nvSpPr>
            <p:spPr>
              <a:xfrm>
                <a:off x="6907600" y="3186775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0"/>
                      <a:pt x="88" y="386"/>
                      <a:pt x="194" y="386"/>
                    </a:cubicBezTo>
                    <a:cubicBezTo>
                      <a:pt x="300" y="386"/>
                      <a:pt x="387" y="300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7" name="Google Shape;11687;p55"/>
              <p:cNvSpPr/>
              <p:nvPr/>
            </p:nvSpPr>
            <p:spPr>
              <a:xfrm>
                <a:off x="6999225" y="30951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8" name="Google Shape;11688;p55"/>
              <p:cNvSpPr/>
              <p:nvPr/>
            </p:nvSpPr>
            <p:spPr>
              <a:xfrm>
                <a:off x="6754900" y="3339475"/>
                <a:ext cx="97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6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3"/>
                    </a:cubicBezTo>
                    <a:cubicBezTo>
                      <a:pt x="1" y="299"/>
                      <a:pt x="89" y="385"/>
                      <a:pt x="195" y="385"/>
                    </a:cubicBezTo>
                    <a:cubicBezTo>
                      <a:pt x="301" y="385"/>
                      <a:pt x="387" y="299"/>
                      <a:pt x="387" y="193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9" name="Google Shape;11689;p55"/>
              <p:cNvSpPr/>
              <p:nvPr/>
            </p:nvSpPr>
            <p:spPr>
              <a:xfrm>
                <a:off x="6816000" y="3278375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0" y="387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0" name="Google Shape;11690;p55"/>
              <p:cNvSpPr/>
              <p:nvPr/>
            </p:nvSpPr>
            <p:spPr>
              <a:xfrm>
                <a:off x="6877075" y="3217300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0" y="387"/>
                      <a:pt x="386" y="300"/>
                      <a:pt x="386" y="194"/>
                    </a:cubicBezTo>
                    <a:cubicBezTo>
                      <a:pt x="386" y="88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1" name="Google Shape;11691;p55"/>
              <p:cNvSpPr/>
              <p:nvPr/>
            </p:nvSpPr>
            <p:spPr>
              <a:xfrm>
                <a:off x="6968675" y="31257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2" name="Google Shape;11692;p55"/>
              <p:cNvSpPr/>
              <p:nvPr/>
            </p:nvSpPr>
            <p:spPr>
              <a:xfrm>
                <a:off x="7029775" y="3064650"/>
                <a:ext cx="96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6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299"/>
                      <a:pt x="87" y="385"/>
                      <a:pt x="193" y="385"/>
                    </a:cubicBezTo>
                    <a:cubicBezTo>
                      <a:pt x="299" y="385"/>
                      <a:pt x="385" y="299"/>
                      <a:pt x="385" y="193"/>
                    </a:cubicBezTo>
                    <a:cubicBezTo>
                      <a:pt x="385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3" name="Google Shape;11693;p55"/>
              <p:cNvSpPr/>
              <p:nvPr/>
            </p:nvSpPr>
            <p:spPr>
              <a:xfrm>
                <a:off x="7060325" y="3034100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3"/>
                    </a:cubicBezTo>
                    <a:cubicBezTo>
                      <a:pt x="0" y="299"/>
                      <a:pt x="86" y="387"/>
                      <a:pt x="193" y="387"/>
                    </a:cubicBezTo>
                    <a:cubicBezTo>
                      <a:pt x="299" y="387"/>
                      <a:pt x="385" y="299"/>
                      <a:pt x="385" y="193"/>
                    </a:cubicBezTo>
                    <a:cubicBezTo>
                      <a:pt x="385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4" name="Google Shape;11694;p55"/>
              <p:cNvSpPr/>
              <p:nvPr/>
            </p:nvSpPr>
            <p:spPr>
              <a:xfrm>
                <a:off x="7090825" y="30035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5" name="Google Shape;11695;p55"/>
              <p:cNvSpPr/>
              <p:nvPr/>
            </p:nvSpPr>
            <p:spPr>
              <a:xfrm>
                <a:off x="7119725" y="2973025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59" y="0"/>
                    </a:moveTo>
                    <a:cubicBezTo>
                      <a:pt x="210" y="0"/>
                      <a:pt x="160" y="19"/>
                      <a:pt x="122" y="56"/>
                    </a:cubicBezTo>
                    <a:cubicBezTo>
                      <a:pt x="1" y="179"/>
                      <a:pt x="87" y="387"/>
                      <a:pt x="259" y="387"/>
                    </a:cubicBezTo>
                    <a:cubicBezTo>
                      <a:pt x="431" y="387"/>
                      <a:pt x="518" y="179"/>
                      <a:pt x="397" y="56"/>
                    </a:cubicBezTo>
                    <a:cubicBezTo>
                      <a:pt x="359" y="19"/>
                      <a:pt x="309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6" name="Google Shape;11696;p55"/>
              <p:cNvSpPr/>
              <p:nvPr/>
            </p:nvSpPr>
            <p:spPr>
              <a:xfrm>
                <a:off x="6936500" y="3156225"/>
                <a:ext cx="129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8" extrusionOk="0">
                    <a:moveTo>
                      <a:pt x="259" y="0"/>
                    </a:moveTo>
                    <a:cubicBezTo>
                      <a:pt x="210" y="0"/>
                      <a:pt x="161" y="19"/>
                      <a:pt x="124" y="57"/>
                    </a:cubicBezTo>
                    <a:cubicBezTo>
                      <a:pt x="1" y="180"/>
                      <a:pt x="87" y="388"/>
                      <a:pt x="260" y="388"/>
                    </a:cubicBezTo>
                    <a:cubicBezTo>
                      <a:pt x="431" y="388"/>
                      <a:pt x="518" y="180"/>
                      <a:pt x="396" y="57"/>
                    </a:cubicBezTo>
                    <a:cubicBezTo>
                      <a:pt x="358" y="19"/>
                      <a:pt x="309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97" name="Google Shape;11697;p55"/>
            <p:cNvSpPr/>
            <p:nvPr/>
          </p:nvSpPr>
          <p:spPr>
            <a:xfrm rot="-5400000">
              <a:off x="-111602" y="3067061"/>
              <a:ext cx="1891083" cy="1891083"/>
            </a:xfrm>
            <a:custGeom>
              <a:avLst/>
              <a:gdLst/>
              <a:ahLst/>
              <a:cxnLst/>
              <a:rect l="l" t="t" r="r" b="b"/>
              <a:pathLst>
                <a:path w="55702" h="55702" extrusionOk="0">
                  <a:moveTo>
                    <a:pt x="27851" y="210"/>
                  </a:moveTo>
                  <a:cubicBezTo>
                    <a:pt x="43093" y="210"/>
                    <a:pt x="55493" y="12609"/>
                    <a:pt x="55493" y="27851"/>
                  </a:cubicBezTo>
                  <a:cubicBezTo>
                    <a:pt x="55493" y="43093"/>
                    <a:pt x="43093" y="55493"/>
                    <a:pt x="27851" y="55493"/>
                  </a:cubicBezTo>
                  <a:cubicBezTo>
                    <a:pt x="12609" y="55493"/>
                    <a:pt x="210" y="43093"/>
                    <a:pt x="210" y="27851"/>
                  </a:cubicBezTo>
                  <a:cubicBezTo>
                    <a:pt x="210" y="12609"/>
                    <a:pt x="12609" y="210"/>
                    <a:pt x="27851" y="210"/>
                  </a:cubicBezTo>
                  <a:close/>
                  <a:moveTo>
                    <a:pt x="27851" y="1"/>
                  </a:moveTo>
                  <a:cubicBezTo>
                    <a:pt x="12494" y="1"/>
                    <a:pt x="0" y="12494"/>
                    <a:pt x="0" y="27851"/>
                  </a:cubicBezTo>
                  <a:cubicBezTo>
                    <a:pt x="0" y="43208"/>
                    <a:pt x="12494" y="55702"/>
                    <a:pt x="27851" y="55702"/>
                  </a:cubicBezTo>
                  <a:cubicBezTo>
                    <a:pt x="43208" y="55702"/>
                    <a:pt x="55702" y="43208"/>
                    <a:pt x="55702" y="27851"/>
                  </a:cubicBezTo>
                  <a:cubicBezTo>
                    <a:pt x="55702" y="12494"/>
                    <a:pt x="43208" y="1"/>
                    <a:pt x="27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8" name="Google Shape;11698;p55"/>
            <p:cNvSpPr/>
            <p:nvPr/>
          </p:nvSpPr>
          <p:spPr>
            <a:xfrm rot="-5400000">
              <a:off x="-175870" y="3002788"/>
              <a:ext cx="1737934" cy="1644029"/>
            </a:xfrm>
            <a:custGeom>
              <a:avLst/>
              <a:gdLst/>
              <a:ahLst/>
              <a:cxnLst/>
              <a:rect l="l" t="t" r="r" b="b"/>
              <a:pathLst>
                <a:path w="51191" h="48425" extrusionOk="0">
                  <a:moveTo>
                    <a:pt x="20064" y="1"/>
                  </a:moveTo>
                  <a:cubicBezTo>
                    <a:pt x="12798" y="1"/>
                    <a:pt x="5532" y="2766"/>
                    <a:pt x="0" y="8298"/>
                  </a:cubicBezTo>
                  <a:lnTo>
                    <a:pt x="889" y="9186"/>
                  </a:lnTo>
                  <a:cubicBezTo>
                    <a:pt x="6175" y="3899"/>
                    <a:pt x="13120" y="1256"/>
                    <a:pt x="20064" y="1256"/>
                  </a:cubicBezTo>
                  <a:cubicBezTo>
                    <a:pt x="27009" y="1256"/>
                    <a:pt x="33953" y="3899"/>
                    <a:pt x="39240" y="9186"/>
                  </a:cubicBezTo>
                  <a:cubicBezTo>
                    <a:pt x="49813" y="19759"/>
                    <a:pt x="49813" y="36964"/>
                    <a:pt x="39240" y="47537"/>
                  </a:cubicBezTo>
                  <a:lnTo>
                    <a:pt x="40128" y="48425"/>
                  </a:lnTo>
                  <a:cubicBezTo>
                    <a:pt x="51191" y="37361"/>
                    <a:pt x="51191" y="19360"/>
                    <a:pt x="40128" y="8298"/>
                  </a:cubicBezTo>
                  <a:cubicBezTo>
                    <a:pt x="34597" y="2766"/>
                    <a:pt x="27330" y="1"/>
                    <a:pt x="20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99" name="Google Shape;11699;p55"/>
            <p:cNvGrpSpPr/>
            <p:nvPr/>
          </p:nvGrpSpPr>
          <p:grpSpPr>
            <a:xfrm rot="-5400000">
              <a:off x="215619" y="3407184"/>
              <a:ext cx="1236640" cy="1210852"/>
              <a:chOff x="236475" y="527300"/>
              <a:chExt cx="1124525" cy="1101075"/>
            </a:xfrm>
          </p:grpSpPr>
          <p:sp>
            <p:nvSpPr>
              <p:cNvPr id="11700" name="Google Shape;11700;p55"/>
              <p:cNvSpPr/>
              <p:nvPr/>
            </p:nvSpPr>
            <p:spPr>
              <a:xfrm>
                <a:off x="4352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1" name="Google Shape;11701;p55"/>
              <p:cNvSpPr/>
              <p:nvPr/>
            </p:nvSpPr>
            <p:spPr>
              <a:xfrm>
                <a:off x="47500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2" name="Google Shape;11702;p55"/>
              <p:cNvSpPr/>
              <p:nvPr/>
            </p:nvSpPr>
            <p:spPr>
              <a:xfrm>
                <a:off x="5147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3" name="Google Shape;11703;p55"/>
              <p:cNvSpPr/>
              <p:nvPr/>
            </p:nvSpPr>
            <p:spPr>
              <a:xfrm>
                <a:off x="554500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4" name="Google Shape;11704;p55"/>
              <p:cNvSpPr/>
              <p:nvPr/>
            </p:nvSpPr>
            <p:spPr>
              <a:xfrm>
                <a:off x="594250" y="14822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4" y="371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5" name="Google Shape;11705;p55"/>
              <p:cNvSpPr/>
              <p:nvPr/>
            </p:nvSpPr>
            <p:spPr>
              <a:xfrm>
                <a:off x="634025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6" name="Google Shape;11706;p55"/>
              <p:cNvSpPr/>
              <p:nvPr/>
            </p:nvSpPr>
            <p:spPr>
              <a:xfrm>
                <a:off x="673775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7" name="Google Shape;11707;p55"/>
              <p:cNvSpPr/>
              <p:nvPr/>
            </p:nvSpPr>
            <p:spPr>
              <a:xfrm>
                <a:off x="713525" y="14822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8" name="Google Shape;11708;p55"/>
              <p:cNvSpPr/>
              <p:nvPr/>
            </p:nvSpPr>
            <p:spPr>
              <a:xfrm>
                <a:off x="753300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9" name="Google Shape;11709;p55"/>
              <p:cNvSpPr/>
              <p:nvPr/>
            </p:nvSpPr>
            <p:spPr>
              <a:xfrm>
                <a:off x="79307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5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0" name="Google Shape;11710;p55"/>
              <p:cNvSpPr/>
              <p:nvPr/>
            </p:nvSpPr>
            <p:spPr>
              <a:xfrm>
                <a:off x="83282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1" name="Google Shape;11711;p55"/>
              <p:cNvSpPr/>
              <p:nvPr/>
            </p:nvSpPr>
            <p:spPr>
              <a:xfrm>
                <a:off x="87257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2" name="Google Shape;11712;p55"/>
              <p:cNvSpPr/>
              <p:nvPr/>
            </p:nvSpPr>
            <p:spPr>
              <a:xfrm>
                <a:off x="91232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3" name="Google Shape;11713;p55"/>
              <p:cNvSpPr/>
              <p:nvPr/>
            </p:nvSpPr>
            <p:spPr>
              <a:xfrm>
                <a:off x="95207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4" name="Google Shape;11714;p55"/>
              <p:cNvSpPr/>
              <p:nvPr/>
            </p:nvSpPr>
            <p:spPr>
              <a:xfrm>
                <a:off x="99182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5" name="Google Shape;11715;p55"/>
              <p:cNvSpPr/>
              <p:nvPr/>
            </p:nvSpPr>
            <p:spPr>
              <a:xfrm>
                <a:off x="1031575" y="14822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9" y="0"/>
                      <a:pt x="1" y="209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6" name="Google Shape;11716;p55"/>
              <p:cNvSpPr/>
              <p:nvPr/>
            </p:nvSpPr>
            <p:spPr>
              <a:xfrm>
                <a:off x="10713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0" y="209"/>
                      <a:pt x="123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7" name="Google Shape;11717;p55"/>
              <p:cNvSpPr/>
              <p:nvPr/>
            </p:nvSpPr>
            <p:spPr>
              <a:xfrm>
                <a:off x="111110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8" name="Google Shape;11718;p55"/>
              <p:cNvSpPr/>
              <p:nvPr/>
            </p:nvSpPr>
            <p:spPr>
              <a:xfrm>
                <a:off x="11508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9" name="Google Shape;11719;p55"/>
              <p:cNvSpPr/>
              <p:nvPr/>
            </p:nvSpPr>
            <p:spPr>
              <a:xfrm>
                <a:off x="39712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0" name="Google Shape;11720;p55"/>
              <p:cNvSpPr/>
              <p:nvPr/>
            </p:nvSpPr>
            <p:spPr>
              <a:xfrm>
                <a:off x="435250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1" name="Google Shape;11721;p55"/>
              <p:cNvSpPr/>
              <p:nvPr/>
            </p:nvSpPr>
            <p:spPr>
              <a:xfrm>
                <a:off x="475000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2" name="Google Shape;11722;p55"/>
              <p:cNvSpPr/>
              <p:nvPr/>
            </p:nvSpPr>
            <p:spPr>
              <a:xfrm>
                <a:off x="516425" y="1448100"/>
                <a:ext cx="96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90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3" name="Google Shape;11723;p55"/>
              <p:cNvSpPr/>
              <p:nvPr/>
            </p:nvSpPr>
            <p:spPr>
              <a:xfrm>
                <a:off x="554500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4" name="Google Shape;11724;p55"/>
              <p:cNvSpPr/>
              <p:nvPr/>
            </p:nvSpPr>
            <p:spPr>
              <a:xfrm>
                <a:off x="595925" y="1448100"/>
                <a:ext cx="97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90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5" name="Google Shape;11725;p55"/>
              <p:cNvSpPr/>
              <p:nvPr/>
            </p:nvSpPr>
            <p:spPr>
              <a:xfrm>
                <a:off x="634025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6" name="Google Shape;11726;p55"/>
              <p:cNvSpPr/>
              <p:nvPr/>
            </p:nvSpPr>
            <p:spPr>
              <a:xfrm>
                <a:off x="673775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7" name="Google Shape;11727;p55"/>
              <p:cNvSpPr/>
              <p:nvPr/>
            </p:nvSpPr>
            <p:spPr>
              <a:xfrm>
                <a:off x="47500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8" name="Google Shape;11728;p55"/>
              <p:cNvSpPr/>
              <p:nvPr/>
            </p:nvSpPr>
            <p:spPr>
              <a:xfrm>
                <a:off x="51475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9" name="Google Shape;11729;p55"/>
              <p:cNvSpPr/>
              <p:nvPr/>
            </p:nvSpPr>
            <p:spPr>
              <a:xfrm>
                <a:off x="554500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0" name="Google Shape;11730;p55"/>
              <p:cNvSpPr/>
              <p:nvPr/>
            </p:nvSpPr>
            <p:spPr>
              <a:xfrm>
                <a:off x="594250" y="15163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1"/>
                      <a:pt x="456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1" name="Google Shape;11731;p55"/>
              <p:cNvSpPr/>
              <p:nvPr/>
            </p:nvSpPr>
            <p:spPr>
              <a:xfrm>
                <a:off x="634025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2" name="Google Shape;11732;p55"/>
              <p:cNvSpPr/>
              <p:nvPr/>
            </p:nvSpPr>
            <p:spPr>
              <a:xfrm>
                <a:off x="673775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3" name="Google Shape;11733;p55"/>
              <p:cNvSpPr/>
              <p:nvPr/>
            </p:nvSpPr>
            <p:spPr>
              <a:xfrm>
                <a:off x="713525" y="15163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4" name="Google Shape;11734;p55"/>
              <p:cNvSpPr/>
              <p:nvPr/>
            </p:nvSpPr>
            <p:spPr>
              <a:xfrm>
                <a:off x="753300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5" name="Google Shape;11735;p55"/>
              <p:cNvSpPr/>
              <p:nvPr/>
            </p:nvSpPr>
            <p:spPr>
              <a:xfrm>
                <a:off x="79307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5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6" name="Google Shape;11736;p55"/>
              <p:cNvSpPr/>
              <p:nvPr/>
            </p:nvSpPr>
            <p:spPr>
              <a:xfrm>
                <a:off x="83282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7" name="Google Shape;11737;p55"/>
              <p:cNvSpPr/>
              <p:nvPr/>
            </p:nvSpPr>
            <p:spPr>
              <a:xfrm>
                <a:off x="87257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8" name="Google Shape;11738;p55"/>
              <p:cNvSpPr/>
              <p:nvPr/>
            </p:nvSpPr>
            <p:spPr>
              <a:xfrm>
                <a:off x="91232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9" name="Google Shape;11739;p55"/>
              <p:cNvSpPr/>
              <p:nvPr/>
            </p:nvSpPr>
            <p:spPr>
              <a:xfrm>
                <a:off x="95207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0" name="Google Shape;11740;p55"/>
              <p:cNvSpPr/>
              <p:nvPr/>
            </p:nvSpPr>
            <p:spPr>
              <a:xfrm>
                <a:off x="99182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1" name="Google Shape;11741;p55"/>
              <p:cNvSpPr/>
              <p:nvPr/>
            </p:nvSpPr>
            <p:spPr>
              <a:xfrm>
                <a:off x="1031575" y="15163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9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6" y="311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2" name="Google Shape;11742;p55"/>
              <p:cNvSpPr/>
              <p:nvPr/>
            </p:nvSpPr>
            <p:spPr>
              <a:xfrm>
                <a:off x="107135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3" name="Google Shape;11743;p55"/>
              <p:cNvSpPr/>
              <p:nvPr/>
            </p:nvSpPr>
            <p:spPr>
              <a:xfrm>
                <a:off x="111110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4" name="Google Shape;11744;p55"/>
              <p:cNvSpPr/>
              <p:nvPr/>
            </p:nvSpPr>
            <p:spPr>
              <a:xfrm>
                <a:off x="71520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5" name="Google Shape;11745;p55"/>
              <p:cNvSpPr/>
              <p:nvPr/>
            </p:nvSpPr>
            <p:spPr>
              <a:xfrm>
                <a:off x="753300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6" name="Google Shape;11746;p55"/>
              <p:cNvSpPr/>
              <p:nvPr/>
            </p:nvSpPr>
            <p:spPr>
              <a:xfrm>
                <a:off x="79470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7" name="Google Shape;11747;p55"/>
              <p:cNvSpPr/>
              <p:nvPr/>
            </p:nvSpPr>
            <p:spPr>
              <a:xfrm>
                <a:off x="832825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8" name="Google Shape;11748;p55"/>
              <p:cNvSpPr/>
              <p:nvPr/>
            </p:nvSpPr>
            <p:spPr>
              <a:xfrm>
                <a:off x="872575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9" name="Google Shape;11749;p55"/>
              <p:cNvSpPr/>
              <p:nvPr/>
            </p:nvSpPr>
            <p:spPr>
              <a:xfrm>
                <a:off x="91395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0" name="Google Shape;11750;p55"/>
              <p:cNvSpPr/>
              <p:nvPr/>
            </p:nvSpPr>
            <p:spPr>
              <a:xfrm>
                <a:off x="95370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1" name="Google Shape;11751;p55"/>
              <p:cNvSpPr/>
              <p:nvPr/>
            </p:nvSpPr>
            <p:spPr>
              <a:xfrm>
                <a:off x="99345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2" name="Google Shape;11752;p55"/>
              <p:cNvSpPr/>
              <p:nvPr/>
            </p:nvSpPr>
            <p:spPr>
              <a:xfrm>
                <a:off x="103322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3" name="Google Shape;11753;p55"/>
              <p:cNvSpPr/>
              <p:nvPr/>
            </p:nvSpPr>
            <p:spPr>
              <a:xfrm>
                <a:off x="107297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4" name="Google Shape;11754;p55"/>
              <p:cNvSpPr/>
              <p:nvPr/>
            </p:nvSpPr>
            <p:spPr>
              <a:xfrm>
                <a:off x="111272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5" name="Google Shape;11755;p55"/>
              <p:cNvSpPr/>
              <p:nvPr/>
            </p:nvSpPr>
            <p:spPr>
              <a:xfrm>
                <a:off x="1152500" y="1448100"/>
                <a:ext cx="97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90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6" name="Google Shape;11756;p55"/>
              <p:cNvSpPr/>
              <p:nvPr/>
            </p:nvSpPr>
            <p:spPr>
              <a:xfrm>
                <a:off x="1192275" y="1448100"/>
                <a:ext cx="96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90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7" name="Google Shape;11757;p55"/>
              <p:cNvSpPr/>
              <p:nvPr/>
            </p:nvSpPr>
            <p:spPr>
              <a:xfrm>
                <a:off x="355750" y="14140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8" name="Google Shape;11758;p55"/>
              <p:cNvSpPr/>
              <p:nvPr/>
            </p:nvSpPr>
            <p:spPr>
              <a:xfrm>
                <a:off x="39712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9" name="Google Shape;11759;p55"/>
              <p:cNvSpPr/>
              <p:nvPr/>
            </p:nvSpPr>
            <p:spPr>
              <a:xfrm>
                <a:off x="435250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0" name="Google Shape;11760;p55"/>
              <p:cNvSpPr/>
              <p:nvPr/>
            </p:nvSpPr>
            <p:spPr>
              <a:xfrm>
                <a:off x="475000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1" name="Google Shape;11761;p55"/>
              <p:cNvSpPr/>
              <p:nvPr/>
            </p:nvSpPr>
            <p:spPr>
              <a:xfrm>
                <a:off x="516425" y="14140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2" name="Google Shape;11762;p55"/>
              <p:cNvSpPr/>
              <p:nvPr/>
            </p:nvSpPr>
            <p:spPr>
              <a:xfrm>
                <a:off x="554500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3"/>
                    </a:cubicBezTo>
                    <a:cubicBezTo>
                      <a:pt x="163" y="372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3" name="Google Shape;11763;p55"/>
              <p:cNvSpPr/>
              <p:nvPr/>
            </p:nvSpPr>
            <p:spPr>
              <a:xfrm>
                <a:off x="595925" y="14140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4" name="Google Shape;11764;p55"/>
              <p:cNvSpPr/>
              <p:nvPr/>
            </p:nvSpPr>
            <p:spPr>
              <a:xfrm>
                <a:off x="634025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5" name="Google Shape;11765;p55"/>
              <p:cNvSpPr/>
              <p:nvPr/>
            </p:nvSpPr>
            <p:spPr>
              <a:xfrm>
                <a:off x="673775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6" name="Google Shape;11766;p55"/>
              <p:cNvSpPr/>
              <p:nvPr/>
            </p:nvSpPr>
            <p:spPr>
              <a:xfrm>
                <a:off x="71520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7" name="Google Shape;11767;p55"/>
              <p:cNvSpPr/>
              <p:nvPr/>
            </p:nvSpPr>
            <p:spPr>
              <a:xfrm>
                <a:off x="753300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8" name="Google Shape;11768;p55"/>
              <p:cNvSpPr/>
              <p:nvPr/>
            </p:nvSpPr>
            <p:spPr>
              <a:xfrm>
                <a:off x="79470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9" name="Google Shape;11769;p55"/>
              <p:cNvSpPr/>
              <p:nvPr/>
            </p:nvSpPr>
            <p:spPr>
              <a:xfrm>
                <a:off x="832825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0" name="Google Shape;11770;p55"/>
              <p:cNvSpPr/>
              <p:nvPr/>
            </p:nvSpPr>
            <p:spPr>
              <a:xfrm>
                <a:off x="872575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1" name="Google Shape;11771;p55"/>
              <p:cNvSpPr/>
              <p:nvPr/>
            </p:nvSpPr>
            <p:spPr>
              <a:xfrm>
                <a:off x="91395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2" name="Google Shape;11772;p55"/>
              <p:cNvSpPr/>
              <p:nvPr/>
            </p:nvSpPr>
            <p:spPr>
              <a:xfrm>
                <a:off x="95370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3" name="Google Shape;11773;p55"/>
              <p:cNvSpPr/>
              <p:nvPr/>
            </p:nvSpPr>
            <p:spPr>
              <a:xfrm>
                <a:off x="99345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4" name="Google Shape;11774;p55"/>
              <p:cNvSpPr/>
              <p:nvPr/>
            </p:nvSpPr>
            <p:spPr>
              <a:xfrm>
                <a:off x="103322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5" name="Google Shape;11775;p55"/>
              <p:cNvSpPr/>
              <p:nvPr/>
            </p:nvSpPr>
            <p:spPr>
              <a:xfrm>
                <a:off x="107297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6" name="Google Shape;11776;p55"/>
              <p:cNvSpPr/>
              <p:nvPr/>
            </p:nvSpPr>
            <p:spPr>
              <a:xfrm>
                <a:off x="111272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7" name="Google Shape;11777;p55"/>
              <p:cNvSpPr/>
              <p:nvPr/>
            </p:nvSpPr>
            <p:spPr>
              <a:xfrm>
                <a:off x="1152500" y="14140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8" name="Google Shape;11778;p55"/>
              <p:cNvSpPr/>
              <p:nvPr/>
            </p:nvSpPr>
            <p:spPr>
              <a:xfrm>
                <a:off x="1192275" y="14140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9" name="Google Shape;11779;p55"/>
              <p:cNvSpPr/>
              <p:nvPr/>
            </p:nvSpPr>
            <p:spPr>
              <a:xfrm>
                <a:off x="1232025" y="14140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0" name="Google Shape;11780;p55"/>
              <p:cNvSpPr/>
              <p:nvPr/>
            </p:nvSpPr>
            <p:spPr>
              <a:xfrm>
                <a:off x="355750" y="13799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1" name="Google Shape;11781;p55"/>
              <p:cNvSpPr/>
              <p:nvPr/>
            </p:nvSpPr>
            <p:spPr>
              <a:xfrm>
                <a:off x="39712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2" name="Google Shape;11782;p55"/>
              <p:cNvSpPr/>
              <p:nvPr/>
            </p:nvSpPr>
            <p:spPr>
              <a:xfrm>
                <a:off x="435250" y="13799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2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3" name="Google Shape;11783;p55"/>
              <p:cNvSpPr/>
              <p:nvPr/>
            </p:nvSpPr>
            <p:spPr>
              <a:xfrm>
                <a:off x="475000" y="13799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4" name="Google Shape;11784;p55"/>
              <p:cNvSpPr/>
              <p:nvPr/>
            </p:nvSpPr>
            <p:spPr>
              <a:xfrm>
                <a:off x="516425" y="13799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5" name="Google Shape;11785;p55"/>
              <p:cNvSpPr/>
              <p:nvPr/>
            </p:nvSpPr>
            <p:spPr>
              <a:xfrm>
                <a:off x="554500" y="13799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6" name="Google Shape;11786;p55"/>
              <p:cNvSpPr/>
              <p:nvPr/>
            </p:nvSpPr>
            <p:spPr>
              <a:xfrm>
                <a:off x="595925" y="13799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7" name="Google Shape;11787;p55"/>
              <p:cNvSpPr/>
              <p:nvPr/>
            </p:nvSpPr>
            <p:spPr>
              <a:xfrm>
                <a:off x="634025" y="13799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8" name="Google Shape;11788;p55"/>
              <p:cNvSpPr/>
              <p:nvPr/>
            </p:nvSpPr>
            <p:spPr>
              <a:xfrm>
                <a:off x="673775" y="13799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2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9" name="Google Shape;11789;p55"/>
              <p:cNvSpPr/>
              <p:nvPr/>
            </p:nvSpPr>
            <p:spPr>
              <a:xfrm>
                <a:off x="71520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0" name="Google Shape;11790;p55"/>
              <p:cNvSpPr/>
              <p:nvPr/>
            </p:nvSpPr>
            <p:spPr>
              <a:xfrm>
                <a:off x="753300" y="13799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2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1" name="Google Shape;11791;p55"/>
              <p:cNvSpPr/>
              <p:nvPr/>
            </p:nvSpPr>
            <p:spPr>
              <a:xfrm>
                <a:off x="79470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2" name="Google Shape;11792;p55"/>
              <p:cNvSpPr/>
              <p:nvPr/>
            </p:nvSpPr>
            <p:spPr>
              <a:xfrm>
                <a:off x="832825" y="13799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2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2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3" name="Google Shape;11793;p55"/>
              <p:cNvSpPr/>
              <p:nvPr/>
            </p:nvSpPr>
            <p:spPr>
              <a:xfrm>
                <a:off x="872575" y="13799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4" name="Google Shape;11794;p55"/>
              <p:cNvSpPr/>
              <p:nvPr/>
            </p:nvSpPr>
            <p:spPr>
              <a:xfrm>
                <a:off x="91395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5" name="Google Shape;11795;p55"/>
              <p:cNvSpPr/>
              <p:nvPr/>
            </p:nvSpPr>
            <p:spPr>
              <a:xfrm>
                <a:off x="95370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6" name="Google Shape;11796;p55"/>
              <p:cNvSpPr/>
              <p:nvPr/>
            </p:nvSpPr>
            <p:spPr>
              <a:xfrm>
                <a:off x="99345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7" name="Google Shape;11797;p55"/>
              <p:cNvSpPr/>
              <p:nvPr/>
            </p:nvSpPr>
            <p:spPr>
              <a:xfrm>
                <a:off x="103322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8" name="Google Shape;11798;p55"/>
              <p:cNvSpPr/>
              <p:nvPr/>
            </p:nvSpPr>
            <p:spPr>
              <a:xfrm>
                <a:off x="107297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9" name="Google Shape;11799;p55"/>
              <p:cNvSpPr/>
              <p:nvPr/>
            </p:nvSpPr>
            <p:spPr>
              <a:xfrm>
                <a:off x="111272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0" name="Google Shape;11800;p55"/>
              <p:cNvSpPr/>
              <p:nvPr/>
            </p:nvSpPr>
            <p:spPr>
              <a:xfrm>
                <a:off x="1152500" y="13799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1" name="Google Shape;11801;p55"/>
              <p:cNvSpPr/>
              <p:nvPr/>
            </p:nvSpPr>
            <p:spPr>
              <a:xfrm>
                <a:off x="1192275" y="13799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2" name="Google Shape;11802;p55"/>
              <p:cNvSpPr/>
              <p:nvPr/>
            </p:nvSpPr>
            <p:spPr>
              <a:xfrm>
                <a:off x="1232025" y="13799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3" name="Google Shape;11803;p55"/>
              <p:cNvSpPr/>
              <p:nvPr/>
            </p:nvSpPr>
            <p:spPr>
              <a:xfrm>
                <a:off x="3176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4" name="Google Shape;11804;p55"/>
              <p:cNvSpPr/>
              <p:nvPr/>
            </p:nvSpPr>
            <p:spPr>
              <a:xfrm>
                <a:off x="355750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5" name="Google Shape;11805;p55"/>
              <p:cNvSpPr/>
              <p:nvPr/>
            </p:nvSpPr>
            <p:spPr>
              <a:xfrm>
                <a:off x="3971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6" name="Google Shape;11806;p55"/>
              <p:cNvSpPr/>
              <p:nvPr/>
            </p:nvSpPr>
            <p:spPr>
              <a:xfrm>
                <a:off x="435250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7" name="Google Shape;11807;p55"/>
              <p:cNvSpPr/>
              <p:nvPr/>
            </p:nvSpPr>
            <p:spPr>
              <a:xfrm>
                <a:off x="475000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8" name="Google Shape;11808;p55"/>
              <p:cNvSpPr/>
              <p:nvPr/>
            </p:nvSpPr>
            <p:spPr>
              <a:xfrm>
                <a:off x="516425" y="13458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9" name="Google Shape;11809;p55"/>
              <p:cNvSpPr/>
              <p:nvPr/>
            </p:nvSpPr>
            <p:spPr>
              <a:xfrm>
                <a:off x="554500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2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0" name="Google Shape;11810;p55"/>
              <p:cNvSpPr/>
              <p:nvPr/>
            </p:nvSpPr>
            <p:spPr>
              <a:xfrm>
                <a:off x="595925" y="13458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1" name="Google Shape;11811;p55"/>
              <p:cNvSpPr/>
              <p:nvPr/>
            </p:nvSpPr>
            <p:spPr>
              <a:xfrm>
                <a:off x="634025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2" name="Google Shape;11812;p55"/>
              <p:cNvSpPr/>
              <p:nvPr/>
            </p:nvSpPr>
            <p:spPr>
              <a:xfrm>
                <a:off x="673775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3" name="Google Shape;11813;p55"/>
              <p:cNvSpPr/>
              <p:nvPr/>
            </p:nvSpPr>
            <p:spPr>
              <a:xfrm>
                <a:off x="71520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4" name="Google Shape;11814;p55"/>
              <p:cNvSpPr/>
              <p:nvPr/>
            </p:nvSpPr>
            <p:spPr>
              <a:xfrm>
                <a:off x="753300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5" name="Google Shape;11815;p55"/>
              <p:cNvSpPr/>
              <p:nvPr/>
            </p:nvSpPr>
            <p:spPr>
              <a:xfrm>
                <a:off x="79470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6" name="Google Shape;11816;p55"/>
              <p:cNvSpPr/>
              <p:nvPr/>
            </p:nvSpPr>
            <p:spPr>
              <a:xfrm>
                <a:off x="832825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1"/>
                      <a:pt x="210" y="389"/>
                      <a:pt x="257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7" name="Google Shape;11817;p55"/>
              <p:cNvSpPr/>
              <p:nvPr/>
            </p:nvSpPr>
            <p:spPr>
              <a:xfrm>
                <a:off x="872575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1"/>
                      <a:pt x="210" y="389"/>
                      <a:pt x="257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8" name="Google Shape;11818;p55"/>
              <p:cNvSpPr/>
              <p:nvPr/>
            </p:nvSpPr>
            <p:spPr>
              <a:xfrm>
                <a:off x="91395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9" name="Google Shape;11819;p55"/>
              <p:cNvSpPr/>
              <p:nvPr/>
            </p:nvSpPr>
            <p:spPr>
              <a:xfrm>
                <a:off x="95370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0" name="Google Shape;11820;p55"/>
              <p:cNvSpPr/>
              <p:nvPr/>
            </p:nvSpPr>
            <p:spPr>
              <a:xfrm>
                <a:off x="99345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1" name="Google Shape;11821;p55"/>
              <p:cNvSpPr/>
              <p:nvPr/>
            </p:nvSpPr>
            <p:spPr>
              <a:xfrm>
                <a:off x="10332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2" name="Google Shape;11822;p55"/>
              <p:cNvSpPr/>
              <p:nvPr/>
            </p:nvSpPr>
            <p:spPr>
              <a:xfrm>
                <a:off x="107297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3" name="Google Shape;11823;p55"/>
              <p:cNvSpPr/>
              <p:nvPr/>
            </p:nvSpPr>
            <p:spPr>
              <a:xfrm>
                <a:off x="11127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4" name="Google Shape;11824;p55"/>
              <p:cNvSpPr/>
              <p:nvPr/>
            </p:nvSpPr>
            <p:spPr>
              <a:xfrm>
                <a:off x="1152500" y="13458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5" name="Google Shape;11825;p55"/>
              <p:cNvSpPr/>
              <p:nvPr/>
            </p:nvSpPr>
            <p:spPr>
              <a:xfrm>
                <a:off x="1192275" y="13458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6" name="Google Shape;11826;p55"/>
              <p:cNvSpPr/>
              <p:nvPr/>
            </p:nvSpPr>
            <p:spPr>
              <a:xfrm>
                <a:off x="1232025" y="13458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7" name="Google Shape;11827;p55"/>
              <p:cNvSpPr/>
              <p:nvPr/>
            </p:nvSpPr>
            <p:spPr>
              <a:xfrm>
                <a:off x="3176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8" name="Google Shape;11828;p55"/>
              <p:cNvSpPr/>
              <p:nvPr/>
            </p:nvSpPr>
            <p:spPr>
              <a:xfrm>
                <a:off x="355750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0" y="390"/>
                      <a:pt x="258" y="390"/>
                    </a:cubicBezTo>
                    <a:cubicBezTo>
                      <a:pt x="357" y="390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9" name="Google Shape;11829;p55"/>
              <p:cNvSpPr/>
              <p:nvPr/>
            </p:nvSpPr>
            <p:spPr>
              <a:xfrm>
                <a:off x="3971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9"/>
                      <a:pt x="1" y="195"/>
                    </a:cubicBezTo>
                    <a:cubicBezTo>
                      <a:pt x="1" y="303"/>
                      <a:pt x="88" y="389"/>
                      <a:pt x="195" y="389"/>
                    </a:cubicBezTo>
                    <a:cubicBezTo>
                      <a:pt x="302" y="389"/>
                      <a:pt x="389" y="303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0" name="Google Shape;11830;p55"/>
              <p:cNvSpPr/>
              <p:nvPr/>
            </p:nvSpPr>
            <p:spPr>
              <a:xfrm>
                <a:off x="435250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1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1" name="Google Shape;11831;p55"/>
              <p:cNvSpPr/>
              <p:nvPr/>
            </p:nvSpPr>
            <p:spPr>
              <a:xfrm>
                <a:off x="475000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2" name="Google Shape;11832;p55"/>
              <p:cNvSpPr/>
              <p:nvPr/>
            </p:nvSpPr>
            <p:spPr>
              <a:xfrm>
                <a:off x="516425" y="13116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3" y="389"/>
                    </a:cubicBezTo>
                    <a:cubicBezTo>
                      <a:pt x="301" y="389"/>
                      <a:pt x="387" y="303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3" name="Google Shape;11833;p55"/>
              <p:cNvSpPr/>
              <p:nvPr/>
            </p:nvSpPr>
            <p:spPr>
              <a:xfrm>
                <a:off x="554500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3"/>
                    </a:cubicBezTo>
                    <a:cubicBezTo>
                      <a:pt x="163" y="372"/>
                      <a:pt x="212" y="390"/>
                      <a:pt x="259" y="390"/>
                    </a:cubicBezTo>
                    <a:cubicBezTo>
                      <a:pt x="359" y="390"/>
                      <a:pt x="454" y="312"/>
                      <a:pt x="454" y="195"/>
                    </a:cubicBezTo>
                    <a:cubicBezTo>
                      <a:pt x="454" y="89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4" name="Google Shape;11834;p55"/>
              <p:cNvSpPr/>
              <p:nvPr/>
            </p:nvSpPr>
            <p:spPr>
              <a:xfrm>
                <a:off x="595925" y="13116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3"/>
                      <a:pt x="87" y="389"/>
                      <a:pt x="193" y="389"/>
                    </a:cubicBezTo>
                    <a:cubicBezTo>
                      <a:pt x="301" y="389"/>
                      <a:pt x="387" y="303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5" name="Google Shape;11835;p55"/>
              <p:cNvSpPr/>
              <p:nvPr/>
            </p:nvSpPr>
            <p:spPr>
              <a:xfrm>
                <a:off x="634025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2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5"/>
                    </a:cubicBezTo>
                    <a:cubicBezTo>
                      <a:pt x="453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6" name="Google Shape;11836;p55"/>
              <p:cNvSpPr/>
              <p:nvPr/>
            </p:nvSpPr>
            <p:spPr>
              <a:xfrm>
                <a:off x="673775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3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5"/>
                    </a:cubicBezTo>
                    <a:cubicBezTo>
                      <a:pt x="453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7" name="Google Shape;11837;p55"/>
              <p:cNvSpPr/>
              <p:nvPr/>
            </p:nvSpPr>
            <p:spPr>
              <a:xfrm>
                <a:off x="71520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3"/>
                      <a:pt x="86" y="389"/>
                      <a:pt x="194" y="389"/>
                    </a:cubicBezTo>
                    <a:cubicBezTo>
                      <a:pt x="300" y="389"/>
                      <a:pt x="388" y="303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8" name="Google Shape;11838;p55"/>
              <p:cNvSpPr/>
              <p:nvPr/>
            </p:nvSpPr>
            <p:spPr>
              <a:xfrm>
                <a:off x="753300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2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9" name="Google Shape;11839;p55"/>
              <p:cNvSpPr/>
              <p:nvPr/>
            </p:nvSpPr>
            <p:spPr>
              <a:xfrm>
                <a:off x="79470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0" y="389"/>
                      <a:pt x="388" y="303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0" name="Google Shape;11840;p55"/>
              <p:cNvSpPr/>
              <p:nvPr/>
            </p:nvSpPr>
            <p:spPr>
              <a:xfrm>
                <a:off x="832825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7" y="390"/>
                      <a:pt x="453" y="312"/>
                      <a:pt x="453" y="195"/>
                    </a:cubicBezTo>
                    <a:cubicBezTo>
                      <a:pt x="453" y="89"/>
                      <a:pt x="366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1" name="Google Shape;11841;p55"/>
              <p:cNvSpPr/>
              <p:nvPr/>
            </p:nvSpPr>
            <p:spPr>
              <a:xfrm>
                <a:off x="872575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2" name="Google Shape;11842;p55"/>
              <p:cNvSpPr/>
              <p:nvPr/>
            </p:nvSpPr>
            <p:spPr>
              <a:xfrm>
                <a:off x="91395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3"/>
                      <a:pt x="87" y="389"/>
                      <a:pt x="195" y="389"/>
                    </a:cubicBezTo>
                    <a:cubicBezTo>
                      <a:pt x="302" y="389"/>
                      <a:pt x="389" y="303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3" name="Google Shape;11843;p55"/>
              <p:cNvSpPr/>
              <p:nvPr/>
            </p:nvSpPr>
            <p:spPr>
              <a:xfrm>
                <a:off x="95370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3"/>
                      <a:pt x="89" y="389"/>
                      <a:pt x="195" y="389"/>
                    </a:cubicBezTo>
                    <a:cubicBezTo>
                      <a:pt x="302" y="389"/>
                      <a:pt x="389" y="303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4" name="Google Shape;11844;p55"/>
              <p:cNvSpPr/>
              <p:nvPr/>
            </p:nvSpPr>
            <p:spPr>
              <a:xfrm>
                <a:off x="99345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3"/>
                      <a:pt x="89" y="389"/>
                      <a:pt x="195" y="389"/>
                    </a:cubicBezTo>
                    <a:cubicBezTo>
                      <a:pt x="303" y="389"/>
                      <a:pt x="389" y="303"/>
                      <a:pt x="389" y="195"/>
                    </a:cubicBezTo>
                    <a:cubicBezTo>
                      <a:pt x="389" y="89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5" name="Google Shape;11845;p55"/>
              <p:cNvSpPr/>
              <p:nvPr/>
            </p:nvSpPr>
            <p:spPr>
              <a:xfrm>
                <a:off x="10332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3"/>
                      <a:pt x="88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6" name="Google Shape;11846;p55"/>
              <p:cNvSpPr/>
              <p:nvPr/>
            </p:nvSpPr>
            <p:spPr>
              <a:xfrm>
                <a:off x="107297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3"/>
                      <a:pt x="88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7" name="Google Shape;11847;p55"/>
              <p:cNvSpPr/>
              <p:nvPr/>
            </p:nvSpPr>
            <p:spPr>
              <a:xfrm>
                <a:off x="11127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3"/>
                      <a:pt x="88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8" name="Google Shape;11848;p55"/>
              <p:cNvSpPr/>
              <p:nvPr/>
            </p:nvSpPr>
            <p:spPr>
              <a:xfrm>
                <a:off x="1152500" y="13116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3"/>
                      <a:pt x="87" y="389"/>
                      <a:pt x="193" y="389"/>
                    </a:cubicBezTo>
                    <a:cubicBezTo>
                      <a:pt x="301" y="389"/>
                      <a:pt x="388" y="303"/>
                      <a:pt x="388" y="195"/>
                    </a:cubicBezTo>
                    <a:cubicBezTo>
                      <a:pt x="388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9" name="Google Shape;11849;p55"/>
              <p:cNvSpPr/>
              <p:nvPr/>
            </p:nvSpPr>
            <p:spPr>
              <a:xfrm>
                <a:off x="1192275" y="13116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3"/>
                      <a:pt x="86" y="389"/>
                      <a:pt x="193" y="389"/>
                    </a:cubicBezTo>
                    <a:cubicBezTo>
                      <a:pt x="300" y="389"/>
                      <a:pt x="387" y="303"/>
                      <a:pt x="387" y="195"/>
                    </a:cubicBezTo>
                    <a:cubicBezTo>
                      <a:pt x="387" y="89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0" name="Google Shape;11850;p55"/>
              <p:cNvSpPr/>
              <p:nvPr/>
            </p:nvSpPr>
            <p:spPr>
              <a:xfrm>
                <a:off x="1232025" y="13116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0" y="389"/>
                      <a:pt x="387" y="303"/>
                      <a:pt x="387" y="195"/>
                    </a:cubicBezTo>
                    <a:cubicBezTo>
                      <a:pt x="387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1" name="Google Shape;11851;p55"/>
              <p:cNvSpPr/>
              <p:nvPr/>
            </p:nvSpPr>
            <p:spPr>
              <a:xfrm>
                <a:off x="276225" y="12775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9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2" name="Google Shape;11852;p55"/>
              <p:cNvSpPr/>
              <p:nvPr/>
            </p:nvSpPr>
            <p:spPr>
              <a:xfrm>
                <a:off x="3176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3" name="Google Shape;11853;p55"/>
              <p:cNvSpPr/>
              <p:nvPr/>
            </p:nvSpPr>
            <p:spPr>
              <a:xfrm>
                <a:off x="355750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4" name="Google Shape;11854;p55"/>
              <p:cNvSpPr/>
              <p:nvPr/>
            </p:nvSpPr>
            <p:spPr>
              <a:xfrm>
                <a:off x="3971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9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5" name="Google Shape;11855;p55"/>
              <p:cNvSpPr/>
              <p:nvPr/>
            </p:nvSpPr>
            <p:spPr>
              <a:xfrm>
                <a:off x="435250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6" name="Google Shape;11856;p55"/>
              <p:cNvSpPr/>
              <p:nvPr/>
            </p:nvSpPr>
            <p:spPr>
              <a:xfrm>
                <a:off x="475000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7" name="Google Shape;11857;p55"/>
              <p:cNvSpPr/>
              <p:nvPr/>
            </p:nvSpPr>
            <p:spPr>
              <a:xfrm>
                <a:off x="516425" y="12775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8" name="Google Shape;11858;p55"/>
              <p:cNvSpPr/>
              <p:nvPr/>
            </p:nvSpPr>
            <p:spPr>
              <a:xfrm>
                <a:off x="554500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3"/>
                    </a:cubicBezTo>
                    <a:cubicBezTo>
                      <a:pt x="163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9" name="Google Shape;11859;p55"/>
              <p:cNvSpPr/>
              <p:nvPr/>
            </p:nvSpPr>
            <p:spPr>
              <a:xfrm>
                <a:off x="595925" y="12775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0" name="Google Shape;11860;p55"/>
              <p:cNvSpPr/>
              <p:nvPr/>
            </p:nvSpPr>
            <p:spPr>
              <a:xfrm>
                <a:off x="634025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5" y="195"/>
                    </a:cubicBezTo>
                    <a:cubicBezTo>
                      <a:pt x="455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1" name="Google Shape;11861;p55"/>
              <p:cNvSpPr/>
              <p:nvPr/>
            </p:nvSpPr>
            <p:spPr>
              <a:xfrm>
                <a:off x="673775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2" name="Google Shape;11862;p55"/>
              <p:cNvSpPr/>
              <p:nvPr/>
            </p:nvSpPr>
            <p:spPr>
              <a:xfrm>
                <a:off x="71520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3" name="Google Shape;11863;p55"/>
              <p:cNvSpPr/>
              <p:nvPr/>
            </p:nvSpPr>
            <p:spPr>
              <a:xfrm>
                <a:off x="753300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4" name="Google Shape;11864;p55"/>
              <p:cNvSpPr/>
              <p:nvPr/>
            </p:nvSpPr>
            <p:spPr>
              <a:xfrm>
                <a:off x="79470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5" name="Google Shape;11865;p55"/>
              <p:cNvSpPr/>
              <p:nvPr/>
            </p:nvSpPr>
            <p:spPr>
              <a:xfrm>
                <a:off x="832825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6" name="Google Shape;11866;p55"/>
              <p:cNvSpPr/>
              <p:nvPr/>
            </p:nvSpPr>
            <p:spPr>
              <a:xfrm>
                <a:off x="872575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7" name="Google Shape;11867;p55"/>
              <p:cNvSpPr/>
              <p:nvPr/>
            </p:nvSpPr>
            <p:spPr>
              <a:xfrm>
                <a:off x="91395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8" name="Google Shape;11868;p55"/>
              <p:cNvSpPr/>
              <p:nvPr/>
            </p:nvSpPr>
            <p:spPr>
              <a:xfrm>
                <a:off x="95370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9" name="Google Shape;11869;p55"/>
              <p:cNvSpPr/>
              <p:nvPr/>
            </p:nvSpPr>
            <p:spPr>
              <a:xfrm>
                <a:off x="99345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9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0" name="Google Shape;11870;p55"/>
              <p:cNvSpPr/>
              <p:nvPr/>
            </p:nvSpPr>
            <p:spPr>
              <a:xfrm>
                <a:off x="10332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1" name="Google Shape;11871;p55"/>
              <p:cNvSpPr/>
              <p:nvPr/>
            </p:nvSpPr>
            <p:spPr>
              <a:xfrm>
                <a:off x="107297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2" name="Google Shape;11872;p55"/>
              <p:cNvSpPr/>
              <p:nvPr/>
            </p:nvSpPr>
            <p:spPr>
              <a:xfrm>
                <a:off x="11127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3" name="Google Shape;11873;p55"/>
              <p:cNvSpPr/>
              <p:nvPr/>
            </p:nvSpPr>
            <p:spPr>
              <a:xfrm>
                <a:off x="1152500" y="12775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4" name="Google Shape;11874;p55"/>
              <p:cNvSpPr/>
              <p:nvPr/>
            </p:nvSpPr>
            <p:spPr>
              <a:xfrm>
                <a:off x="1192275" y="12775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5" name="Google Shape;11875;p55"/>
              <p:cNvSpPr/>
              <p:nvPr/>
            </p:nvSpPr>
            <p:spPr>
              <a:xfrm>
                <a:off x="1232025" y="12775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6" name="Google Shape;11876;p55"/>
              <p:cNvSpPr/>
              <p:nvPr/>
            </p:nvSpPr>
            <p:spPr>
              <a:xfrm>
                <a:off x="276225" y="1243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4" y="332"/>
                    </a:cubicBezTo>
                    <a:cubicBezTo>
                      <a:pt x="163" y="371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4"/>
                    </a:cubicBezTo>
                    <a:cubicBezTo>
                      <a:pt x="454" y="88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7" name="Google Shape;11877;p55"/>
              <p:cNvSpPr/>
              <p:nvPr/>
            </p:nvSpPr>
            <p:spPr>
              <a:xfrm>
                <a:off x="3176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8" name="Google Shape;11878;p55"/>
              <p:cNvSpPr/>
              <p:nvPr/>
            </p:nvSpPr>
            <p:spPr>
              <a:xfrm>
                <a:off x="355750" y="1243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9" name="Google Shape;11879;p55"/>
              <p:cNvSpPr/>
              <p:nvPr/>
            </p:nvSpPr>
            <p:spPr>
              <a:xfrm>
                <a:off x="3971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8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0" name="Google Shape;11880;p55"/>
              <p:cNvSpPr/>
              <p:nvPr/>
            </p:nvSpPr>
            <p:spPr>
              <a:xfrm>
                <a:off x="435250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2"/>
                    </a:cubicBezTo>
                    <a:cubicBezTo>
                      <a:pt x="162" y="372"/>
                      <a:pt x="211" y="390"/>
                      <a:pt x="258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1" name="Google Shape;11881;p55"/>
              <p:cNvSpPr/>
              <p:nvPr/>
            </p:nvSpPr>
            <p:spPr>
              <a:xfrm>
                <a:off x="475000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2"/>
                    </a:cubicBezTo>
                    <a:cubicBezTo>
                      <a:pt x="161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2" name="Google Shape;11882;p55"/>
              <p:cNvSpPr/>
              <p:nvPr/>
            </p:nvSpPr>
            <p:spPr>
              <a:xfrm>
                <a:off x="516425" y="12434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3" name="Google Shape;11883;p55"/>
              <p:cNvSpPr/>
              <p:nvPr/>
            </p:nvSpPr>
            <p:spPr>
              <a:xfrm>
                <a:off x="554500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0"/>
                    </a:moveTo>
                    <a:cubicBezTo>
                      <a:pt x="87" y="0"/>
                      <a:pt x="1" y="210"/>
                      <a:pt x="124" y="332"/>
                    </a:cubicBezTo>
                    <a:cubicBezTo>
                      <a:pt x="163" y="372"/>
                      <a:pt x="212" y="390"/>
                      <a:pt x="259" y="390"/>
                    </a:cubicBezTo>
                    <a:cubicBezTo>
                      <a:pt x="359" y="390"/>
                      <a:pt x="454" y="312"/>
                      <a:pt x="454" y="194"/>
                    </a:cubicBezTo>
                    <a:cubicBezTo>
                      <a:pt x="454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4" name="Google Shape;11884;p55"/>
              <p:cNvSpPr/>
              <p:nvPr/>
            </p:nvSpPr>
            <p:spPr>
              <a:xfrm>
                <a:off x="595925" y="12434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5" name="Google Shape;11885;p55"/>
              <p:cNvSpPr/>
              <p:nvPr/>
            </p:nvSpPr>
            <p:spPr>
              <a:xfrm>
                <a:off x="634025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2"/>
                    </a:cubicBezTo>
                    <a:cubicBezTo>
                      <a:pt x="162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6" name="Google Shape;11886;p55"/>
              <p:cNvSpPr/>
              <p:nvPr/>
            </p:nvSpPr>
            <p:spPr>
              <a:xfrm>
                <a:off x="673775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2"/>
                    </a:cubicBezTo>
                    <a:cubicBezTo>
                      <a:pt x="163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7" name="Google Shape;11887;p55"/>
              <p:cNvSpPr/>
              <p:nvPr/>
            </p:nvSpPr>
            <p:spPr>
              <a:xfrm>
                <a:off x="71520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8" name="Google Shape;11888;p55"/>
              <p:cNvSpPr/>
              <p:nvPr/>
            </p:nvSpPr>
            <p:spPr>
              <a:xfrm>
                <a:off x="753300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2"/>
                    </a:cubicBezTo>
                    <a:cubicBezTo>
                      <a:pt x="162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9" name="Google Shape;11889;p55"/>
              <p:cNvSpPr/>
              <p:nvPr/>
            </p:nvSpPr>
            <p:spPr>
              <a:xfrm>
                <a:off x="79470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0" name="Google Shape;11890;p55"/>
              <p:cNvSpPr/>
              <p:nvPr/>
            </p:nvSpPr>
            <p:spPr>
              <a:xfrm>
                <a:off x="832825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2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7" y="390"/>
                      <a:pt x="453" y="312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1" name="Google Shape;11891;p55"/>
              <p:cNvSpPr/>
              <p:nvPr/>
            </p:nvSpPr>
            <p:spPr>
              <a:xfrm>
                <a:off x="872575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2" y="332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2" name="Google Shape;11892;p55"/>
              <p:cNvSpPr/>
              <p:nvPr/>
            </p:nvSpPr>
            <p:spPr>
              <a:xfrm>
                <a:off x="91395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3" name="Google Shape;11893;p55"/>
              <p:cNvSpPr/>
              <p:nvPr/>
            </p:nvSpPr>
            <p:spPr>
              <a:xfrm>
                <a:off x="95370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4" name="Google Shape;11894;p55"/>
              <p:cNvSpPr/>
              <p:nvPr/>
            </p:nvSpPr>
            <p:spPr>
              <a:xfrm>
                <a:off x="99345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8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5" name="Google Shape;11895;p55"/>
              <p:cNvSpPr/>
              <p:nvPr/>
            </p:nvSpPr>
            <p:spPr>
              <a:xfrm>
                <a:off x="10332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6" name="Google Shape;11896;p55"/>
              <p:cNvSpPr/>
              <p:nvPr/>
            </p:nvSpPr>
            <p:spPr>
              <a:xfrm>
                <a:off x="107297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7" name="Google Shape;11897;p55"/>
              <p:cNvSpPr/>
              <p:nvPr/>
            </p:nvSpPr>
            <p:spPr>
              <a:xfrm>
                <a:off x="11127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8" name="Google Shape;11898;p55"/>
              <p:cNvSpPr/>
              <p:nvPr/>
            </p:nvSpPr>
            <p:spPr>
              <a:xfrm>
                <a:off x="1152500" y="12434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9" name="Google Shape;11899;p55"/>
              <p:cNvSpPr/>
              <p:nvPr/>
            </p:nvSpPr>
            <p:spPr>
              <a:xfrm>
                <a:off x="1192275" y="12434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0" name="Google Shape;11900;p55"/>
              <p:cNvSpPr/>
              <p:nvPr/>
            </p:nvSpPr>
            <p:spPr>
              <a:xfrm>
                <a:off x="1232025" y="12434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1" name="Google Shape;11901;p55"/>
              <p:cNvSpPr/>
              <p:nvPr/>
            </p:nvSpPr>
            <p:spPr>
              <a:xfrm>
                <a:off x="276225" y="1209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2"/>
                    </a:cubicBezTo>
                    <a:cubicBezTo>
                      <a:pt x="163" y="371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2" name="Google Shape;11902;p55"/>
              <p:cNvSpPr/>
              <p:nvPr/>
            </p:nvSpPr>
            <p:spPr>
              <a:xfrm>
                <a:off x="3176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3" name="Google Shape;11903;p55"/>
              <p:cNvSpPr/>
              <p:nvPr/>
            </p:nvSpPr>
            <p:spPr>
              <a:xfrm>
                <a:off x="355750" y="1209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4" name="Google Shape;11904;p55"/>
              <p:cNvSpPr/>
              <p:nvPr/>
            </p:nvSpPr>
            <p:spPr>
              <a:xfrm>
                <a:off x="3971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3"/>
                    </a:cubicBezTo>
                    <a:cubicBezTo>
                      <a:pt x="1" y="301"/>
                      <a:pt x="88" y="387"/>
                      <a:pt x="195" y="387"/>
                    </a:cubicBezTo>
                    <a:cubicBezTo>
                      <a:pt x="302" y="387"/>
                      <a:pt x="389" y="301"/>
                      <a:pt x="389" y="193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5" name="Google Shape;11905;p55"/>
              <p:cNvSpPr/>
              <p:nvPr/>
            </p:nvSpPr>
            <p:spPr>
              <a:xfrm>
                <a:off x="435250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6" name="Google Shape;11906;p55"/>
              <p:cNvSpPr/>
              <p:nvPr/>
            </p:nvSpPr>
            <p:spPr>
              <a:xfrm>
                <a:off x="475000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7" name="Google Shape;11907;p55"/>
              <p:cNvSpPr/>
              <p:nvPr/>
            </p:nvSpPr>
            <p:spPr>
              <a:xfrm>
                <a:off x="516425" y="12094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8" name="Google Shape;11908;p55"/>
              <p:cNvSpPr/>
              <p:nvPr/>
            </p:nvSpPr>
            <p:spPr>
              <a:xfrm>
                <a:off x="554500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2"/>
                    </a:cubicBezTo>
                    <a:cubicBezTo>
                      <a:pt x="163" y="372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9" name="Google Shape;11909;p55"/>
              <p:cNvSpPr/>
              <p:nvPr/>
            </p:nvSpPr>
            <p:spPr>
              <a:xfrm>
                <a:off x="595925" y="12094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0" name="Google Shape;11910;p55"/>
              <p:cNvSpPr/>
              <p:nvPr/>
            </p:nvSpPr>
            <p:spPr>
              <a:xfrm>
                <a:off x="634025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1" name="Google Shape;11911;p55"/>
              <p:cNvSpPr/>
              <p:nvPr/>
            </p:nvSpPr>
            <p:spPr>
              <a:xfrm>
                <a:off x="673775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2" name="Google Shape;11912;p55"/>
              <p:cNvSpPr/>
              <p:nvPr/>
            </p:nvSpPr>
            <p:spPr>
              <a:xfrm>
                <a:off x="71520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3"/>
                    </a:cubicBezTo>
                    <a:cubicBezTo>
                      <a:pt x="0" y="301"/>
                      <a:pt x="86" y="387"/>
                      <a:pt x="194" y="387"/>
                    </a:cubicBezTo>
                    <a:cubicBezTo>
                      <a:pt x="300" y="387"/>
                      <a:pt x="388" y="301"/>
                      <a:pt x="388" y="193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3" name="Google Shape;11913;p55"/>
              <p:cNvSpPr/>
              <p:nvPr/>
            </p:nvSpPr>
            <p:spPr>
              <a:xfrm>
                <a:off x="753300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4" name="Google Shape;11914;p55"/>
              <p:cNvSpPr/>
              <p:nvPr/>
            </p:nvSpPr>
            <p:spPr>
              <a:xfrm>
                <a:off x="79470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3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5" name="Google Shape;11915;p55"/>
              <p:cNvSpPr/>
              <p:nvPr/>
            </p:nvSpPr>
            <p:spPr>
              <a:xfrm>
                <a:off x="832825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6" name="Google Shape;11916;p55"/>
              <p:cNvSpPr/>
              <p:nvPr/>
            </p:nvSpPr>
            <p:spPr>
              <a:xfrm>
                <a:off x="872575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7" name="Google Shape;11917;p55"/>
              <p:cNvSpPr/>
              <p:nvPr/>
            </p:nvSpPr>
            <p:spPr>
              <a:xfrm>
                <a:off x="91395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2" y="387"/>
                      <a:pt x="389" y="301"/>
                      <a:pt x="389" y="193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8" name="Google Shape;11918;p55"/>
              <p:cNvSpPr/>
              <p:nvPr/>
            </p:nvSpPr>
            <p:spPr>
              <a:xfrm>
                <a:off x="95370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3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2" y="387"/>
                      <a:pt x="389" y="301"/>
                      <a:pt x="389" y="193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9" name="Google Shape;11919;p55"/>
              <p:cNvSpPr/>
              <p:nvPr/>
            </p:nvSpPr>
            <p:spPr>
              <a:xfrm>
                <a:off x="99345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3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3" y="387"/>
                      <a:pt x="389" y="301"/>
                      <a:pt x="389" y="193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0" name="Google Shape;11920;p55"/>
              <p:cNvSpPr/>
              <p:nvPr/>
            </p:nvSpPr>
            <p:spPr>
              <a:xfrm>
                <a:off x="10332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1" name="Google Shape;11921;p55"/>
              <p:cNvSpPr/>
              <p:nvPr/>
            </p:nvSpPr>
            <p:spPr>
              <a:xfrm>
                <a:off x="107297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2" name="Google Shape;11922;p55"/>
              <p:cNvSpPr/>
              <p:nvPr/>
            </p:nvSpPr>
            <p:spPr>
              <a:xfrm>
                <a:off x="11127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3" name="Google Shape;11923;p55"/>
              <p:cNvSpPr/>
              <p:nvPr/>
            </p:nvSpPr>
            <p:spPr>
              <a:xfrm>
                <a:off x="1152500" y="12094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8" y="301"/>
                      <a:pt x="388" y="193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4" name="Google Shape;11924;p55"/>
              <p:cNvSpPr/>
              <p:nvPr/>
            </p:nvSpPr>
            <p:spPr>
              <a:xfrm>
                <a:off x="1192275" y="12094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3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300" y="387"/>
                      <a:pt x="387" y="301"/>
                      <a:pt x="387" y="193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5" name="Google Shape;11925;p55"/>
              <p:cNvSpPr/>
              <p:nvPr/>
            </p:nvSpPr>
            <p:spPr>
              <a:xfrm>
                <a:off x="1232025" y="12094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6" name="Google Shape;11926;p55"/>
              <p:cNvSpPr/>
              <p:nvPr/>
            </p:nvSpPr>
            <p:spPr>
              <a:xfrm>
                <a:off x="276225" y="11753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8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7" name="Google Shape;11927;p55"/>
              <p:cNvSpPr/>
              <p:nvPr/>
            </p:nvSpPr>
            <p:spPr>
              <a:xfrm>
                <a:off x="3176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8" name="Google Shape;11928;p55"/>
              <p:cNvSpPr/>
              <p:nvPr/>
            </p:nvSpPr>
            <p:spPr>
              <a:xfrm>
                <a:off x="355750" y="117530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3" y="331"/>
                    </a:cubicBezTo>
                    <a:cubicBezTo>
                      <a:pt x="162" y="370"/>
                      <a:pt x="210" y="388"/>
                      <a:pt x="258" y="388"/>
                    </a:cubicBezTo>
                    <a:cubicBezTo>
                      <a:pt x="357" y="388"/>
                      <a:pt x="453" y="310"/>
                      <a:pt x="453" y="194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9" name="Google Shape;11929;p55"/>
              <p:cNvSpPr/>
              <p:nvPr/>
            </p:nvSpPr>
            <p:spPr>
              <a:xfrm>
                <a:off x="3971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1"/>
                      <a:pt x="88" y="387"/>
                      <a:pt x="195" y="387"/>
                    </a:cubicBezTo>
                    <a:cubicBezTo>
                      <a:pt x="302" y="387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0" name="Google Shape;11930;p55"/>
              <p:cNvSpPr/>
              <p:nvPr/>
            </p:nvSpPr>
            <p:spPr>
              <a:xfrm>
                <a:off x="435250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1" name="Google Shape;11931;p55"/>
              <p:cNvSpPr/>
              <p:nvPr/>
            </p:nvSpPr>
            <p:spPr>
              <a:xfrm>
                <a:off x="475025" y="117530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2" name="Google Shape;11932;p55"/>
              <p:cNvSpPr/>
              <p:nvPr/>
            </p:nvSpPr>
            <p:spPr>
              <a:xfrm>
                <a:off x="516425" y="11753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3" name="Google Shape;11933;p55"/>
              <p:cNvSpPr/>
              <p:nvPr/>
            </p:nvSpPr>
            <p:spPr>
              <a:xfrm>
                <a:off x="554525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4" name="Google Shape;11934;p55"/>
              <p:cNvSpPr/>
              <p:nvPr/>
            </p:nvSpPr>
            <p:spPr>
              <a:xfrm>
                <a:off x="595925" y="11753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5" name="Google Shape;11935;p55"/>
              <p:cNvSpPr/>
              <p:nvPr/>
            </p:nvSpPr>
            <p:spPr>
              <a:xfrm>
                <a:off x="634025" y="11753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4"/>
                    </a:cubicBezTo>
                    <a:cubicBezTo>
                      <a:pt x="455" y="88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6" name="Google Shape;11936;p55"/>
              <p:cNvSpPr/>
              <p:nvPr/>
            </p:nvSpPr>
            <p:spPr>
              <a:xfrm>
                <a:off x="673775" y="11753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7" name="Google Shape;11937;p55"/>
              <p:cNvSpPr/>
              <p:nvPr/>
            </p:nvSpPr>
            <p:spPr>
              <a:xfrm>
                <a:off x="71520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7"/>
                      <a:pt x="194" y="387"/>
                    </a:cubicBezTo>
                    <a:cubicBezTo>
                      <a:pt x="300" y="387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8" name="Google Shape;11938;p55"/>
              <p:cNvSpPr/>
              <p:nvPr/>
            </p:nvSpPr>
            <p:spPr>
              <a:xfrm>
                <a:off x="753300" y="11753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9" name="Google Shape;11939;p55"/>
              <p:cNvSpPr/>
              <p:nvPr/>
            </p:nvSpPr>
            <p:spPr>
              <a:xfrm>
                <a:off x="79470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0" name="Google Shape;11940;p55"/>
              <p:cNvSpPr/>
              <p:nvPr/>
            </p:nvSpPr>
            <p:spPr>
              <a:xfrm>
                <a:off x="832825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4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1" name="Google Shape;11941;p55"/>
              <p:cNvSpPr/>
              <p:nvPr/>
            </p:nvSpPr>
            <p:spPr>
              <a:xfrm>
                <a:off x="872575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1" y="0"/>
                      <a:pt x="260" y="0"/>
                    </a:cubicBezTo>
                    <a:cubicBezTo>
                      <a:pt x="259" y="0"/>
                      <a:pt x="258" y="0"/>
                      <a:pt x="258" y="0"/>
                    </a:cubicBezTo>
                    <a:cubicBezTo>
                      <a:pt x="86" y="0"/>
                      <a:pt x="1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2" name="Google Shape;11942;p55"/>
              <p:cNvSpPr/>
              <p:nvPr/>
            </p:nvSpPr>
            <p:spPr>
              <a:xfrm>
                <a:off x="91395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2" y="387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3" name="Google Shape;11943;p55"/>
              <p:cNvSpPr/>
              <p:nvPr/>
            </p:nvSpPr>
            <p:spPr>
              <a:xfrm>
                <a:off x="95370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2" y="387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4" name="Google Shape;11944;p55"/>
              <p:cNvSpPr/>
              <p:nvPr/>
            </p:nvSpPr>
            <p:spPr>
              <a:xfrm>
                <a:off x="99345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3" y="387"/>
                      <a:pt x="389" y="301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5" name="Google Shape;11945;p55"/>
              <p:cNvSpPr/>
              <p:nvPr/>
            </p:nvSpPr>
            <p:spPr>
              <a:xfrm>
                <a:off x="10332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6" name="Google Shape;11946;p55"/>
              <p:cNvSpPr/>
              <p:nvPr/>
            </p:nvSpPr>
            <p:spPr>
              <a:xfrm>
                <a:off x="107297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7" name="Google Shape;11947;p55"/>
              <p:cNvSpPr/>
              <p:nvPr/>
            </p:nvSpPr>
            <p:spPr>
              <a:xfrm>
                <a:off x="11127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8" name="Google Shape;11948;p55"/>
              <p:cNvSpPr/>
              <p:nvPr/>
            </p:nvSpPr>
            <p:spPr>
              <a:xfrm>
                <a:off x="1152500" y="11753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8" y="301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9" name="Google Shape;11949;p55"/>
              <p:cNvSpPr/>
              <p:nvPr/>
            </p:nvSpPr>
            <p:spPr>
              <a:xfrm>
                <a:off x="1192275" y="11753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300" y="387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0" name="Google Shape;11950;p55"/>
              <p:cNvSpPr/>
              <p:nvPr/>
            </p:nvSpPr>
            <p:spPr>
              <a:xfrm>
                <a:off x="1232025" y="11753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1" name="Google Shape;11951;p55"/>
              <p:cNvSpPr/>
              <p:nvPr/>
            </p:nvSpPr>
            <p:spPr>
              <a:xfrm>
                <a:off x="236475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2" name="Google Shape;11952;p55"/>
              <p:cNvSpPr/>
              <p:nvPr/>
            </p:nvSpPr>
            <p:spPr>
              <a:xfrm>
                <a:off x="276225" y="11412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7"/>
                      <a:pt x="259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3" name="Google Shape;11953;p55"/>
              <p:cNvSpPr/>
              <p:nvPr/>
            </p:nvSpPr>
            <p:spPr>
              <a:xfrm>
                <a:off x="3176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4" name="Google Shape;11954;p55"/>
              <p:cNvSpPr/>
              <p:nvPr/>
            </p:nvSpPr>
            <p:spPr>
              <a:xfrm>
                <a:off x="355750" y="114120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2" y="370"/>
                      <a:pt x="210" y="387"/>
                      <a:pt x="258" y="387"/>
                    </a:cubicBezTo>
                    <a:cubicBezTo>
                      <a:pt x="357" y="387"/>
                      <a:pt x="453" y="310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5" name="Google Shape;11955;p55"/>
              <p:cNvSpPr/>
              <p:nvPr/>
            </p:nvSpPr>
            <p:spPr>
              <a:xfrm>
                <a:off x="3971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0"/>
                      <a:pt x="88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6" name="Google Shape;11956;p55"/>
              <p:cNvSpPr/>
              <p:nvPr/>
            </p:nvSpPr>
            <p:spPr>
              <a:xfrm>
                <a:off x="435250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7" name="Google Shape;11957;p55"/>
              <p:cNvSpPr/>
              <p:nvPr/>
            </p:nvSpPr>
            <p:spPr>
              <a:xfrm>
                <a:off x="475000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8" name="Google Shape;11958;p55"/>
              <p:cNvSpPr/>
              <p:nvPr/>
            </p:nvSpPr>
            <p:spPr>
              <a:xfrm>
                <a:off x="516425" y="11412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9" name="Google Shape;11959;p55"/>
              <p:cNvSpPr/>
              <p:nvPr/>
            </p:nvSpPr>
            <p:spPr>
              <a:xfrm>
                <a:off x="554500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0" name="Google Shape;11960;p55"/>
              <p:cNvSpPr/>
              <p:nvPr/>
            </p:nvSpPr>
            <p:spPr>
              <a:xfrm>
                <a:off x="595925" y="11412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1" name="Google Shape;11961;p55"/>
              <p:cNvSpPr/>
              <p:nvPr/>
            </p:nvSpPr>
            <p:spPr>
              <a:xfrm>
                <a:off x="634025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2" name="Google Shape;11962;p55"/>
              <p:cNvSpPr/>
              <p:nvPr/>
            </p:nvSpPr>
            <p:spPr>
              <a:xfrm>
                <a:off x="673775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3" name="Google Shape;11963;p55"/>
              <p:cNvSpPr/>
              <p:nvPr/>
            </p:nvSpPr>
            <p:spPr>
              <a:xfrm>
                <a:off x="71520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4" name="Google Shape;11964;p55"/>
              <p:cNvSpPr/>
              <p:nvPr/>
            </p:nvSpPr>
            <p:spPr>
              <a:xfrm>
                <a:off x="753300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5" name="Google Shape;11965;p55"/>
              <p:cNvSpPr/>
              <p:nvPr/>
            </p:nvSpPr>
            <p:spPr>
              <a:xfrm>
                <a:off x="79470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6" name="Google Shape;11966;p55"/>
              <p:cNvSpPr/>
              <p:nvPr/>
            </p:nvSpPr>
            <p:spPr>
              <a:xfrm>
                <a:off x="832825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7" name="Google Shape;11967;p55"/>
              <p:cNvSpPr/>
              <p:nvPr/>
            </p:nvSpPr>
            <p:spPr>
              <a:xfrm>
                <a:off x="872575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8" name="Google Shape;11968;p55"/>
              <p:cNvSpPr/>
              <p:nvPr/>
            </p:nvSpPr>
            <p:spPr>
              <a:xfrm>
                <a:off x="91395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9" name="Google Shape;11969;p55"/>
              <p:cNvSpPr/>
              <p:nvPr/>
            </p:nvSpPr>
            <p:spPr>
              <a:xfrm>
                <a:off x="95370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0" name="Google Shape;11970;p55"/>
              <p:cNvSpPr/>
              <p:nvPr/>
            </p:nvSpPr>
            <p:spPr>
              <a:xfrm>
                <a:off x="99345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3" y="387"/>
                      <a:pt x="389" y="300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1" name="Google Shape;11971;p55"/>
              <p:cNvSpPr/>
              <p:nvPr/>
            </p:nvSpPr>
            <p:spPr>
              <a:xfrm>
                <a:off x="10332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2" name="Google Shape;11972;p55"/>
              <p:cNvSpPr/>
              <p:nvPr/>
            </p:nvSpPr>
            <p:spPr>
              <a:xfrm>
                <a:off x="107297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3" name="Google Shape;11973;p55"/>
              <p:cNvSpPr/>
              <p:nvPr/>
            </p:nvSpPr>
            <p:spPr>
              <a:xfrm>
                <a:off x="11127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4" name="Google Shape;11974;p55"/>
              <p:cNvSpPr/>
              <p:nvPr/>
            </p:nvSpPr>
            <p:spPr>
              <a:xfrm>
                <a:off x="1152500" y="11412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8" y="300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5" name="Google Shape;11975;p55"/>
              <p:cNvSpPr/>
              <p:nvPr/>
            </p:nvSpPr>
            <p:spPr>
              <a:xfrm>
                <a:off x="1192275" y="11412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3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6" name="Google Shape;11976;p55"/>
              <p:cNvSpPr/>
              <p:nvPr/>
            </p:nvSpPr>
            <p:spPr>
              <a:xfrm>
                <a:off x="1232025" y="11412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7" name="Google Shape;11977;p55"/>
              <p:cNvSpPr/>
              <p:nvPr/>
            </p:nvSpPr>
            <p:spPr>
              <a:xfrm>
                <a:off x="23647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8" name="Google Shape;11978;p55"/>
              <p:cNvSpPr/>
              <p:nvPr/>
            </p:nvSpPr>
            <p:spPr>
              <a:xfrm>
                <a:off x="27622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1"/>
                      <a:pt x="212" y="388"/>
                      <a:pt x="259" y="388"/>
                    </a:cubicBezTo>
                    <a:cubicBezTo>
                      <a:pt x="359" y="388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9" name="Google Shape;11979;p55"/>
              <p:cNvSpPr/>
              <p:nvPr/>
            </p:nvSpPr>
            <p:spPr>
              <a:xfrm>
                <a:off x="3176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0" name="Google Shape;11980;p55"/>
              <p:cNvSpPr/>
              <p:nvPr/>
            </p:nvSpPr>
            <p:spPr>
              <a:xfrm>
                <a:off x="355750" y="1107075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59" y="1"/>
                    </a:moveTo>
                    <a:cubicBezTo>
                      <a:pt x="87" y="1"/>
                      <a:pt x="0" y="209"/>
                      <a:pt x="123" y="331"/>
                    </a:cubicBezTo>
                    <a:cubicBezTo>
                      <a:pt x="162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1" name="Google Shape;11981;p55"/>
              <p:cNvSpPr/>
              <p:nvPr/>
            </p:nvSpPr>
            <p:spPr>
              <a:xfrm>
                <a:off x="3971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2" name="Google Shape;11982;p55"/>
              <p:cNvSpPr/>
              <p:nvPr/>
            </p:nvSpPr>
            <p:spPr>
              <a:xfrm>
                <a:off x="435250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3" name="Google Shape;11983;p55"/>
              <p:cNvSpPr/>
              <p:nvPr/>
            </p:nvSpPr>
            <p:spPr>
              <a:xfrm>
                <a:off x="475000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4" name="Google Shape;11984;p55"/>
              <p:cNvSpPr/>
              <p:nvPr/>
            </p:nvSpPr>
            <p:spPr>
              <a:xfrm>
                <a:off x="516425" y="11070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5" name="Google Shape;11985;p55"/>
              <p:cNvSpPr/>
              <p:nvPr/>
            </p:nvSpPr>
            <p:spPr>
              <a:xfrm>
                <a:off x="554500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6" name="Google Shape;11986;p55"/>
              <p:cNvSpPr/>
              <p:nvPr/>
            </p:nvSpPr>
            <p:spPr>
              <a:xfrm>
                <a:off x="595925" y="11070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7" name="Google Shape;11987;p55"/>
              <p:cNvSpPr/>
              <p:nvPr/>
            </p:nvSpPr>
            <p:spPr>
              <a:xfrm>
                <a:off x="63402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8" name="Google Shape;11988;p55"/>
              <p:cNvSpPr/>
              <p:nvPr/>
            </p:nvSpPr>
            <p:spPr>
              <a:xfrm>
                <a:off x="67377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9" name="Google Shape;11989;p55"/>
              <p:cNvSpPr/>
              <p:nvPr/>
            </p:nvSpPr>
            <p:spPr>
              <a:xfrm>
                <a:off x="71520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0" name="Google Shape;11990;p55"/>
              <p:cNvSpPr/>
              <p:nvPr/>
            </p:nvSpPr>
            <p:spPr>
              <a:xfrm>
                <a:off x="753300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1" name="Google Shape;11991;p55"/>
              <p:cNvSpPr/>
              <p:nvPr/>
            </p:nvSpPr>
            <p:spPr>
              <a:xfrm>
                <a:off x="79470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2" name="Google Shape;11992;p55"/>
              <p:cNvSpPr/>
              <p:nvPr/>
            </p:nvSpPr>
            <p:spPr>
              <a:xfrm>
                <a:off x="832825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3" name="Google Shape;11993;p55"/>
              <p:cNvSpPr/>
              <p:nvPr/>
            </p:nvSpPr>
            <p:spPr>
              <a:xfrm>
                <a:off x="872575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4" name="Google Shape;11994;p55"/>
              <p:cNvSpPr/>
              <p:nvPr/>
            </p:nvSpPr>
            <p:spPr>
              <a:xfrm>
                <a:off x="91395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5" name="Google Shape;11995;p55"/>
              <p:cNvSpPr/>
              <p:nvPr/>
            </p:nvSpPr>
            <p:spPr>
              <a:xfrm>
                <a:off x="95370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6" name="Google Shape;11996;p55"/>
              <p:cNvSpPr/>
              <p:nvPr/>
            </p:nvSpPr>
            <p:spPr>
              <a:xfrm>
                <a:off x="99345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7" name="Google Shape;11997;p55"/>
              <p:cNvSpPr/>
              <p:nvPr/>
            </p:nvSpPr>
            <p:spPr>
              <a:xfrm>
                <a:off x="10332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8" name="Google Shape;11998;p55"/>
              <p:cNvSpPr/>
              <p:nvPr/>
            </p:nvSpPr>
            <p:spPr>
              <a:xfrm>
                <a:off x="107297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9" name="Google Shape;11999;p55"/>
              <p:cNvSpPr/>
              <p:nvPr/>
            </p:nvSpPr>
            <p:spPr>
              <a:xfrm>
                <a:off x="11127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0" name="Google Shape;12000;p55"/>
              <p:cNvSpPr/>
              <p:nvPr/>
            </p:nvSpPr>
            <p:spPr>
              <a:xfrm>
                <a:off x="1152500" y="11070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1" name="Google Shape;12001;p55"/>
              <p:cNvSpPr/>
              <p:nvPr/>
            </p:nvSpPr>
            <p:spPr>
              <a:xfrm>
                <a:off x="1192275" y="11070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2" name="Google Shape;12002;p55"/>
              <p:cNvSpPr/>
              <p:nvPr/>
            </p:nvSpPr>
            <p:spPr>
              <a:xfrm>
                <a:off x="1232025" y="11070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3" name="Google Shape;12003;p55"/>
              <p:cNvSpPr/>
              <p:nvPr/>
            </p:nvSpPr>
            <p:spPr>
              <a:xfrm>
                <a:off x="23647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4" name="Google Shape;12004;p55"/>
              <p:cNvSpPr/>
              <p:nvPr/>
            </p:nvSpPr>
            <p:spPr>
              <a:xfrm>
                <a:off x="27622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5" name="Google Shape;12005;p55"/>
              <p:cNvSpPr/>
              <p:nvPr/>
            </p:nvSpPr>
            <p:spPr>
              <a:xfrm>
                <a:off x="3176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6" name="Google Shape;12006;p55"/>
              <p:cNvSpPr/>
              <p:nvPr/>
            </p:nvSpPr>
            <p:spPr>
              <a:xfrm>
                <a:off x="355750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7" name="Google Shape;12007;p55"/>
              <p:cNvSpPr/>
              <p:nvPr/>
            </p:nvSpPr>
            <p:spPr>
              <a:xfrm>
                <a:off x="3971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8" name="Google Shape;12008;p55"/>
              <p:cNvSpPr/>
              <p:nvPr/>
            </p:nvSpPr>
            <p:spPr>
              <a:xfrm>
                <a:off x="435250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9" name="Google Shape;12009;p55"/>
              <p:cNvSpPr/>
              <p:nvPr/>
            </p:nvSpPr>
            <p:spPr>
              <a:xfrm>
                <a:off x="475000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0" name="Google Shape;12010;p55"/>
              <p:cNvSpPr/>
              <p:nvPr/>
            </p:nvSpPr>
            <p:spPr>
              <a:xfrm>
                <a:off x="516425" y="10729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1" name="Google Shape;12011;p55"/>
              <p:cNvSpPr/>
              <p:nvPr/>
            </p:nvSpPr>
            <p:spPr>
              <a:xfrm>
                <a:off x="554500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2" name="Google Shape;12012;p55"/>
              <p:cNvSpPr/>
              <p:nvPr/>
            </p:nvSpPr>
            <p:spPr>
              <a:xfrm>
                <a:off x="595925" y="10729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3" name="Google Shape;12013;p55"/>
              <p:cNvSpPr/>
              <p:nvPr/>
            </p:nvSpPr>
            <p:spPr>
              <a:xfrm>
                <a:off x="63402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4" name="Google Shape;12014;p55"/>
              <p:cNvSpPr/>
              <p:nvPr/>
            </p:nvSpPr>
            <p:spPr>
              <a:xfrm>
                <a:off x="67377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5" name="Google Shape;12015;p55"/>
              <p:cNvSpPr/>
              <p:nvPr/>
            </p:nvSpPr>
            <p:spPr>
              <a:xfrm>
                <a:off x="71520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6" name="Google Shape;12016;p55"/>
              <p:cNvSpPr/>
              <p:nvPr/>
            </p:nvSpPr>
            <p:spPr>
              <a:xfrm>
                <a:off x="753300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7" name="Google Shape;12017;p55"/>
              <p:cNvSpPr/>
              <p:nvPr/>
            </p:nvSpPr>
            <p:spPr>
              <a:xfrm>
                <a:off x="79470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8" name="Google Shape;12018;p55"/>
              <p:cNvSpPr/>
              <p:nvPr/>
            </p:nvSpPr>
            <p:spPr>
              <a:xfrm>
                <a:off x="832825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9" name="Google Shape;12019;p55"/>
              <p:cNvSpPr/>
              <p:nvPr/>
            </p:nvSpPr>
            <p:spPr>
              <a:xfrm>
                <a:off x="872575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60" y="1"/>
                    </a:cubicBez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8"/>
                      <a:pt x="367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0" name="Google Shape;12020;p55"/>
              <p:cNvSpPr/>
              <p:nvPr/>
            </p:nvSpPr>
            <p:spPr>
              <a:xfrm>
                <a:off x="91395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1" name="Google Shape;12021;p55"/>
              <p:cNvSpPr/>
              <p:nvPr/>
            </p:nvSpPr>
            <p:spPr>
              <a:xfrm>
                <a:off x="95370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2" name="Google Shape;12022;p55"/>
              <p:cNvSpPr/>
              <p:nvPr/>
            </p:nvSpPr>
            <p:spPr>
              <a:xfrm>
                <a:off x="99345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3" name="Google Shape;12023;p55"/>
              <p:cNvSpPr/>
              <p:nvPr/>
            </p:nvSpPr>
            <p:spPr>
              <a:xfrm>
                <a:off x="10332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4" name="Google Shape;12024;p55"/>
              <p:cNvSpPr/>
              <p:nvPr/>
            </p:nvSpPr>
            <p:spPr>
              <a:xfrm>
                <a:off x="107297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5" name="Google Shape;12025;p55"/>
              <p:cNvSpPr/>
              <p:nvPr/>
            </p:nvSpPr>
            <p:spPr>
              <a:xfrm>
                <a:off x="11127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6" name="Google Shape;12026;p55"/>
              <p:cNvSpPr/>
              <p:nvPr/>
            </p:nvSpPr>
            <p:spPr>
              <a:xfrm>
                <a:off x="1152500" y="10729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7" name="Google Shape;12027;p55"/>
              <p:cNvSpPr/>
              <p:nvPr/>
            </p:nvSpPr>
            <p:spPr>
              <a:xfrm>
                <a:off x="1192275" y="10729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8" name="Google Shape;12028;p55"/>
              <p:cNvSpPr/>
              <p:nvPr/>
            </p:nvSpPr>
            <p:spPr>
              <a:xfrm>
                <a:off x="1232025" y="10729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9" name="Google Shape;12029;p55"/>
              <p:cNvSpPr/>
              <p:nvPr/>
            </p:nvSpPr>
            <p:spPr>
              <a:xfrm>
                <a:off x="23647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0" name="Google Shape;12030;p55"/>
              <p:cNvSpPr/>
              <p:nvPr/>
            </p:nvSpPr>
            <p:spPr>
              <a:xfrm>
                <a:off x="27622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4" y="331"/>
                    </a:cubicBezTo>
                    <a:cubicBezTo>
                      <a:pt x="163" y="371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1" name="Google Shape;12031;p55"/>
              <p:cNvSpPr/>
              <p:nvPr/>
            </p:nvSpPr>
            <p:spPr>
              <a:xfrm>
                <a:off x="3176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2" name="Google Shape;12032;p55"/>
              <p:cNvSpPr/>
              <p:nvPr/>
            </p:nvSpPr>
            <p:spPr>
              <a:xfrm>
                <a:off x="355750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3" name="Google Shape;12033;p55"/>
              <p:cNvSpPr/>
              <p:nvPr/>
            </p:nvSpPr>
            <p:spPr>
              <a:xfrm>
                <a:off x="3971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1"/>
                      <a:pt x="88" y="388"/>
                      <a:pt x="195" y="388"/>
                    </a:cubicBezTo>
                    <a:cubicBezTo>
                      <a:pt x="302" y="388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4" name="Google Shape;12034;p55"/>
              <p:cNvSpPr/>
              <p:nvPr/>
            </p:nvSpPr>
            <p:spPr>
              <a:xfrm>
                <a:off x="435250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5" name="Google Shape;12035;p55"/>
              <p:cNvSpPr/>
              <p:nvPr/>
            </p:nvSpPr>
            <p:spPr>
              <a:xfrm>
                <a:off x="475000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6" name="Google Shape;12036;p55"/>
              <p:cNvSpPr/>
              <p:nvPr/>
            </p:nvSpPr>
            <p:spPr>
              <a:xfrm>
                <a:off x="516425" y="10388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3" y="388"/>
                    </a:cubicBezTo>
                    <a:cubicBezTo>
                      <a:pt x="301" y="388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7" name="Google Shape;12037;p55"/>
              <p:cNvSpPr/>
              <p:nvPr/>
            </p:nvSpPr>
            <p:spPr>
              <a:xfrm>
                <a:off x="554500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10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8" name="Google Shape;12038;p55"/>
              <p:cNvSpPr/>
              <p:nvPr/>
            </p:nvSpPr>
            <p:spPr>
              <a:xfrm>
                <a:off x="595925" y="10388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3" y="388"/>
                    </a:cubicBezTo>
                    <a:cubicBezTo>
                      <a:pt x="301" y="388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9" name="Google Shape;12039;p55"/>
              <p:cNvSpPr/>
              <p:nvPr/>
            </p:nvSpPr>
            <p:spPr>
              <a:xfrm>
                <a:off x="63402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0" name="Google Shape;12040;p55"/>
              <p:cNvSpPr/>
              <p:nvPr/>
            </p:nvSpPr>
            <p:spPr>
              <a:xfrm>
                <a:off x="67377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1" name="Google Shape;12041;p55"/>
              <p:cNvSpPr/>
              <p:nvPr/>
            </p:nvSpPr>
            <p:spPr>
              <a:xfrm>
                <a:off x="71520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8"/>
                      <a:pt x="194" y="388"/>
                    </a:cubicBezTo>
                    <a:cubicBezTo>
                      <a:pt x="300" y="388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2" name="Google Shape;12042;p55"/>
              <p:cNvSpPr/>
              <p:nvPr/>
            </p:nvSpPr>
            <p:spPr>
              <a:xfrm>
                <a:off x="753300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3" name="Google Shape;12043;p55"/>
              <p:cNvSpPr/>
              <p:nvPr/>
            </p:nvSpPr>
            <p:spPr>
              <a:xfrm>
                <a:off x="79470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0" y="388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4" name="Google Shape;12044;p55"/>
              <p:cNvSpPr/>
              <p:nvPr/>
            </p:nvSpPr>
            <p:spPr>
              <a:xfrm>
                <a:off x="832825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5" name="Google Shape;12045;p55"/>
              <p:cNvSpPr/>
              <p:nvPr/>
            </p:nvSpPr>
            <p:spPr>
              <a:xfrm>
                <a:off x="872575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6" name="Google Shape;12046;p55"/>
              <p:cNvSpPr/>
              <p:nvPr/>
            </p:nvSpPr>
            <p:spPr>
              <a:xfrm>
                <a:off x="91395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5" y="388"/>
                    </a:cubicBezTo>
                    <a:cubicBezTo>
                      <a:pt x="302" y="388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7" name="Google Shape;12047;p55"/>
              <p:cNvSpPr/>
              <p:nvPr/>
            </p:nvSpPr>
            <p:spPr>
              <a:xfrm>
                <a:off x="95370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8"/>
                      <a:pt x="195" y="388"/>
                    </a:cubicBezTo>
                    <a:cubicBezTo>
                      <a:pt x="302" y="388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8" name="Google Shape;12048;p55"/>
              <p:cNvSpPr/>
              <p:nvPr/>
            </p:nvSpPr>
            <p:spPr>
              <a:xfrm>
                <a:off x="99345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8"/>
                      <a:pt x="195" y="388"/>
                    </a:cubicBezTo>
                    <a:cubicBezTo>
                      <a:pt x="303" y="388"/>
                      <a:pt x="389" y="301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9" name="Google Shape;12049;p55"/>
              <p:cNvSpPr/>
              <p:nvPr/>
            </p:nvSpPr>
            <p:spPr>
              <a:xfrm>
                <a:off x="10332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0" name="Google Shape;12050;p55"/>
              <p:cNvSpPr/>
              <p:nvPr/>
            </p:nvSpPr>
            <p:spPr>
              <a:xfrm>
                <a:off x="107297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1" name="Google Shape;12051;p55"/>
              <p:cNvSpPr/>
              <p:nvPr/>
            </p:nvSpPr>
            <p:spPr>
              <a:xfrm>
                <a:off x="11127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2" name="Google Shape;12052;p55"/>
              <p:cNvSpPr/>
              <p:nvPr/>
            </p:nvSpPr>
            <p:spPr>
              <a:xfrm>
                <a:off x="1152500" y="10388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3" y="388"/>
                    </a:cubicBezTo>
                    <a:cubicBezTo>
                      <a:pt x="301" y="388"/>
                      <a:pt x="388" y="301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3" name="Google Shape;12053;p55"/>
              <p:cNvSpPr/>
              <p:nvPr/>
            </p:nvSpPr>
            <p:spPr>
              <a:xfrm>
                <a:off x="1192275" y="10388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8"/>
                      <a:pt x="193" y="388"/>
                    </a:cubicBezTo>
                    <a:cubicBezTo>
                      <a:pt x="300" y="388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4" name="Google Shape;12054;p55"/>
              <p:cNvSpPr/>
              <p:nvPr/>
            </p:nvSpPr>
            <p:spPr>
              <a:xfrm>
                <a:off x="1232025" y="10388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0" y="388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5" name="Google Shape;12055;p55"/>
              <p:cNvSpPr/>
              <p:nvPr/>
            </p:nvSpPr>
            <p:spPr>
              <a:xfrm>
                <a:off x="236475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9" y="1"/>
                      <a:pt x="26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6" name="Google Shape;12056;p55"/>
              <p:cNvSpPr/>
              <p:nvPr/>
            </p:nvSpPr>
            <p:spPr>
              <a:xfrm>
                <a:off x="276225" y="10048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8"/>
                      <a:pt x="369" y="1"/>
                      <a:pt x="26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7" name="Google Shape;12057;p55"/>
              <p:cNvSpPr/>
              <p:nvPr/>
            </p:nvSpPr>
            <p:spPr>
              <a:xfrm>
                <a:off x="3176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8" name="Google Shape;12058;p55"/>
              <p:cNvSpPr/>
              <p:nvPr/>
            </p:nvSpPr>
            <p:spPr>
              <a:xfrm>
                <a:off x="355750" y="10047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1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2" y="311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9" name="Google Shape;12059;p55"/>
              <p:cNvSpPr/>
              <p:nvPr/>
            </p:nvSpPr>
            <p:spPr>
              <a:xfrm>
                <a:off x="3971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0"/>
                      <a:pt x="88" y="388"/>
                      <a:pt x="195" y="388"/>
                    </a:cubicBezTo>
                    <a:cubicBezTo>
                      <a:pt x="302" y="388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0" name="Google Shape;12060;p55"/>
              <p:cNvSpPr/>
              <p:nvPr/>
            </p:nvSpPr>
            <p:spPr>
              <a:xfrm>
                <a:off x="435250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1" name="Google Shape;12061;p55"/>
              <p:cNvSpPr/>
              <p:nvPr/>
            </p:nvSpPr>
            <p:spPr>
              <a:xfrm>
                <a:off x="475025" y="100480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2" name="Google Shape;12062;p55"/>
              <p:cNvSpPr/>
              <p:nvPr/>
            </p:nvSpPr>
            <p:spPr>
              <a:xfrm>
                <a:off x="516425" y="10047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3" y="388"/>
                    </a:cubicBezTo>
                    <a:cubicBezTo>
                      <a:pt x="301" y="388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3" name="Google Shape;12063;p55"/>
              <p:cNvSpPr/>
              <p:nvPr/>
            </p:nvSpPr>
            <p:spPr>
              <a:xfrm>
                <a:off x="554525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4" name="Google Shape;12064;p55"/>
              <p:cNvSpPr/>
              <p:nvPr/>
            </p:nvSpPr>
            <p:spPr>
              <a:xfrm>
                <a:off x="595925" y="10047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3" y="388"/>
                    </a:cubicBezTo>
                    <a:cubicBezTo>
                      <a:pt x="301" y="388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5" name="Google Shape;12065;p55"/>
              <p:cNvSpPr/>
              <p:nvPr/>
            </p:nvSpPr>
            <p:spPr>
              <a:xfrm>
                <a:off x="634025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1"/>
                    </a:moveTo>
                    <a:cubicBezTo>
                      <a:pt x="263" y="1"/>
                      <a:pt x="262" y="1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5"/>
                    </a:cubicBezTo>
                    <a:cubicBezTo>
                      <a:pt x="455" y="88"/>
                      <a:pt x="368" y="1"/>
                      <a:pt x="26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6" name="Google Shape;12066;p55"/>
              <p:cNvSpPr/>
              <p:nvPr/>
            </p:nvSpPr>
            <p:spPr>
              <a:xfrm>
                <a:off x="673775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7" name="Google Shape;12067;p55"/>
              <p:cNvSpPr/>
              <p:nvPr/>
            </p:nvSpPr>
            <p:spPr>
              <a:xfrm>
                <a:off x="71520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8"/>
                      <a:pt x="194" y="388"/>
                    </a:cubicBezTo>
                    <a:cubicBezTo>
                      <a:pt x="300" y="388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8" name="Google Shape;12068;p55"/>
              <p:cNvSpPr/>
              <p:nvPr/>
            </p:nvSpPr>
            <p:spPr>
              <a:xfrm>
                <a:off x="753300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9" name="Google Shape;12069;p55"/>
              <p:cNvSpPr/>
              <p:nvPr/>
            </p:nvSpPr>
            <p:spPr>
              <a:xfrm>
                <a:off x="79470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0" y="388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0" name="Google Shape;12070;p55"/>
              <p:cNvSpPr/>
              <p:nvPr/>
            </p:nvSpPr>
            <p:spPr>
              <a:xfrm>
                <a:off x="832825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1" name="Google Shape;12071;p55"/>
              <p:cNvSpPr/>
              <p:nvPr/>
            </p:nvSpPr>
            <p:spPr>
              <a:xfrm>
                <a:off x="872575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1" y="1"/>
                      <a:pt x="260" y="1"/>
                    </a:cubicBezTo>
                    <a:cubicBezTo>
                      <a:pt x="259" y="1"/>
                      <a:pt x="258" y="1"/>
                      <a:pt x="258" y="1"/>
                    </a:cubicBezTo>
                    <a:cubicBezTo>
                      <a:pt x="86" y="1"/>
                      <a:pt x="1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2" name="Google Shape;12072;p55"/>
              <p:cNvSpPr/>
              <p:nvPr/>
            </p:nvSpPr>
            <p:spPr>
              <a:xfrm>
                <a:off x="91395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5" y="388"/>
                    </a:cubicBezTo>
                    <a:cubicBezTo>
                      <a:pt x="302" y="388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3" name="Google Shape;12073;p55"/>
              <p:cNvSpPr/>
              <p:nvPr/>
            </p:nvSpPr>
            <p:spPr>
              <a:xfrm>
                <a:off x="95370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8"/>
                      <a:pt x="195" y="388"/>
                    </a:cubicBezTo>
                    <a:cubicBezTo>
                      <a:pt x="302" y="388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4" name="Google Shape;12074;p55"/>
              <p:cNvSpPr/>
              <p:nvPr/>
            </p:nvSpPr>
            <p:spPr>
              <a:xfrm>
                <a:off x="99345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8"/>
                      <a:pt x="195" y="388"/>
                    </a:cubicBezTo>
                    <a:cubicBezTo>
                      <a:pt x="303" y="388"/>
                      <a:pt x="389" y="300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5" name="Google Shape;12075;p55"/>
              <p:cNvSpPr/>
              <p:nvPr/>
            </p:nvSpPr>
            <p:spPr>
              <a:xfrm>
                <a:off x="10332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6" name="Google Shape;12076;p55"/>
              <p:cNvSpPr/>
              <p:nvPr/>
            </p:nvSpPr>
            <p:spPr>
              <a:xfrm>
                <a:off x="107297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7" name="Google Shape;12077;p55"/>
              <p:cNvSpPr/>
              <p:nvPr/>
            </p:nvSpPr>
            <p:spPr>
              <a:xfrm>
                <a:off x="11127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8" name="Google Shape;12078;p55"/>
              <p:cNvSpPr/>
              <p:nvPr/>
            </p:nvSpPr>
            <p:spPr>
              <a:xfrm>
                <a:off x="1152500" y="10047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3" y="388"/>
                    </a:cubicBezTo>
                    <a:cubicBezTo>
                      <a:pt x="301" y="388"/>
                      <a:pt x="388" y="300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9" name="Google Shape;12079;p55"/>
              <p:cNvSpPr/>
              <p:nvPr/>
            </p:nvSpPr>
            <p:spPr>
              <a:xfrm>
                <a:off x="1192275" y="10047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8"/>
                      <a:pt x="193" y="388"/>
                    </a:cubicBezTo>
                    <a:cubicBezTo>
                      <a:pt x="300" y="388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0" name="Google Shape;12080;p55"/>
              <p:cNvSpPr/>
              <p:nvPr/>
            </p:nvSpPr>
            <p:spPr>
              <a:xfrm>
                <a:off x="1232025" y="10047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0" y="388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1" name="Google Shape;12081;p55"/>
              <p:cNvSpPr/>
              <p:nvPr/>
            </p:nvSpPr>
            <p:spPr>
              <a:xfrm>
                <a:off x="276225" y="9707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7"/>
                      <a:pt x="259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2" name="Google Shape;12082;p55"/>
              <p:cNvSpPr/>
              <p:nvPr/>
            </p:nvSpPr>
            <p:spPr>
              <a:xfrm>
                <a:off x="3176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3" name="Google Shape;12083;p55"/>
              <p:cNvSpPr/>
              <p:nvPr/>
            </p:nvSpPr>
            <p:spPr>
              <a:xfrm>
                <a:off x="355750" y="97065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7" y="389"/>
                      <a:pt x="452" y="312"/>
                      <a:pt x="453" y="196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4" name="Google Shape;12084;p55"/>
              <p:cNvSpPr/>
              <p:nvPr/>
            </p:nvSpPr>
            <p:spPr>
              <a:xfrm>
                <a:off x="3971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5" name="Google Shape;12085;p55"/>
              <p:cNvSpPr/>
              <p:nvPr/>
            </p:nvSpPr>
            <p:spPr>
              <a:xfrm>
                <a:off x="435250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6" name="Google Shape;12086;p55"/>
              <p:cNvSpPr/>
              <p:nvPr/>
            </p:nvSpPr>
            <p:spPr>
              <a:xfrm>
                <a:off x="475000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7" name="Google Shape;12087;p55"/>
              <p:cNvSpPr/>
              <p:nvPr/>
            </p:nvSpPr>
            <p:spPr>
              <a:xfrm>
                <a:off x="516425" y="9706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8" name="Google Shape;12088;p55"/>
              <p:cNvSpPr/>
              <p:nvPr/>
            </p:nvSpPr>
            <p:spPr>
              <a:xfrm>
                <a:off x="554500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9" name="Google Shape;12089;p55"/>
              <p:cNvSpPr/>
              <p:nvPr/>
            </p:nvSpPr>
            <p:spPr>
              <a:xfrm>
                <a:off x="595925" y="9706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0" name="Google Shape;12090;p55"/>
              <p:cNvSpPr/>
              <p:nvPr/>
            </p:nvSpPr>
            <p:spPr>
              <a:xfrm>
                <a:off x="634025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1" name="Google Shape;12091;p55"/>
              <p:cNvSpPr/>
              <p:nvPr/>
            </p:nvSpPr>
            <p:spPr>
              <a:xfrm>
                <a:off x="673775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2" name="Google Shape;12092;p55"/>
              <p:cNvSpPr/>
              <p:nvPr/>
            </p:nvSpPr>
            <p:spPr>
              <a:xfrm>
                <a:off x="71520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3" name="Google Shape;12093;p55"/>
              <p:cNvSpPr/>
              <p:nvPr/>
            </p:nvSpPr>
            <p:spPr>
              <a:xfrm>
                <a:off x="753300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4" name="Google Shape;12094;p55"/>
              <p:cNvSpPr/>
              <p:nvPr/>
            </p:nvSpPr>
            <p:spPr>
              <a:xfrm>
                <a:off x="79470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5" name="Google Shape;12095;p55"/>
              <p:cNvSpPr/>
              <p:nvPr/>
            </p:nvSpPr>
            <p:spPr>
              <a:xfrm>
                <a:off x="832825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6" name="Google Shape;12096;p55"/>
              <p:cNvSpPr/>
              <p:nvPr/>
            </p:nvSpPr>
            <p:spPr>
              <a:xfrm>
                <a:off x="872575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7" name="Google Shape;12097;p55"/>
              <p:cNvSpPr/>
              <p:nvPr/>
            </p:nvSpPr>
            <p:spPr>
              <a:xfrm>
                <a:off x="91395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8" name="Google Shape;12098;p55"/>
              <p:cNvSpPr/>
              <p:nvPr/>
            </p:nvSpPr>
            <p:spPr>
              <a:xfrm>
                <a:off x="95370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9" name="Google Shape;12099;p55"/>
              <p:cNvSpPr/>
              <p:nvPr/>
            </p:nvSpPr>
            <p:spPr>
              <a:xfrm>
                <a:off x="99345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0" name="Google Shape;12100;p55"/>
              <p:cNvSpPr/>
              <p:nvPr/>
            </p:nvSpPr>
            <p:spPr>
              <a:xfrm>
                <a:off x="10332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1" name="Google Shape;12101;p55"/>
              <p:cNvSpPr/>
              <p:nvPr/>
            </p:nvSpPr>
            <p:spPr>
              <a:xfrm>
                <a:off x="107297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2" name="Google Shape;12102;p55"/>
              <p:cNvSpPr/>
              <p:nvPr/>
            </p:nvSpPr>
            <p:spPr>
              <a:xfrm>
                <a:off x="11127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3" name="Google Shape;12103;p55"/>
              <p:cNvSpPr/>
              <p:nvPr/>
            </p:nvSpPr>
            <p:spPr>
              <a:xfrm>
                <a:off x="1152500" y="9706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4" name="Google Shape;12104;p55"/>
              <p:cNvSpPr/>
              <p:nvPr/>
            </p:nvSpPr>
            <p:spPr>
              <a:xfrm>
                <a:off x="1192275" y="9706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5" name="Google Shape;12105;p55"/>
              <p:cNvSpPr/>
              <p:nvPr/>
            </p:nvSpPr>
            <p:spPr>
              <a:xfrm>
                <a:off x="1232025" y="9706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6" name="Google Shape;12106;p55"/>
              <p:cNvSpPr/>
              <p:nvPr/>
            </p:nvSpPr>
            <p:spPr>
              <a:xfrm>
                <a:off x="276225" y="9366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7"/>
                      <a:pt x="259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7" name="Google Shape;12107;p55"/>
              <p:cNvSpPr/>
              <p:nvPr/>
            </p:nvSpPr>
            <p:spPr>
              <a:xfrm>
                <a:off x="3176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8" name="Google Shape;12108;p55"/>
              <p:cNvSpPr/>
              <p:nvPr/>
            </p:nvSpPr>
            <p:spPr>
              <a:xfrm>
                <a:off x="355750" y="936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7" y="389"/>
                      <a:pt x="452" y="312"/>
                      <a:pt x="453" y="196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9" name="Google Shape;12109;p55"/>
              <p:cNvSpPr/>
              <p:nvPr/>
            </p:nvSpPr>
            <p:spPr>
              <a:xfrm>
                <a:off x="3971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0" name="Google Shape;12110;p55"/>
              <p:cNvSpPr/>
              <p:nvPr/>
            </p:nvSpPr>
            <p:spPr>
              <a:xfrm>
                <a:off x="435250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1" name="Google Shape;12111;p55"/>
              <p:cNvSpPr/>
              <p:nvPr/>
            </p:nvSpPr>
            <p:spPr>
              <a:xfrm>
                <a:off x="475025" y="93660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2" name="Google Shape;12112;p55"/>
              <p:cNvSpPr/>
              <p:nvPr/>
            </p:nvSpPr>
            <p:spPr>
              <a:xfrm>
                <a:off x="516425" y="9365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3" name="Google Shape;12113;p55"/>
              <p:cNvSpPr/>
              <p:nvPr/>
            </p:nvSpPr>
            <p:spPr>
              <a:xfrm>
                <a:off x="554525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8"/>
                      <a:pt x="123" y="331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4" name="Google Shape;12114;p55"/>
              <p:cNvSpPr/>
              <p:nvPr/>
            </p:nvSpPr>
            <p:spPr>
              <a:xfrm>
                <a:off x="595925" y="9365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5" name="Google Shape;12115;p55"/>
              <p:cNvSpPr/>
              <p:nvPr/>
            </p:nvSpPr>
            <p:spPr>
              <a:xfrm>
                <a:off x="634025" y="9366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8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5" y="194"/>
                    </a:cubicBezTo>
                    <a:cubicBezTo>
                      <a:pt x="455" y="87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6" name="Google Shape;12116;p55"/>
              <p:cNvSpPr/>
              <p:nvPr/>
            </p:nvSpPr>
            <p:spPr>
              <a:xfrm>
                <a:off x="673775" y="9366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7" name="Google Shape;12117;p55"/>
              <p:cNvSpPr/>
              <p:nvPr/>
            </p:nvSpPr>
            <p:spPr>
              <a:xfrm>
                <a:off x="71520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8" name="Google Shape;12118;p55"/>
              <p:cNvSpPr/>
              <p:nvPr/>
            </p:nvSpPr>
            <p:spPr>
              <a:xfrm>
                <a:off x="753300" y="9366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9" name="Google Shape;12119;p55"/>
              <p:cNvSpPr/>
              <p:nvPr/>
            </p:nvSpPr>
            <p:spPr>
              <a:xfrm>
                <a:off x="79470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0" name="Google Shape;12120;p55"/>
              <p:cNvSpPr/>
              <p:nvPr/>
            </p:nvSpPr>
            <p:spPr>
              <a:xfrm>
                <a:off x="832825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1" name="Google Shape;12121;p55"/>
              <p:cNvSpPr/>
              <p:nvPr/>
            </p:nvSpPr>
            <p:spPr>
              <a:xfrm>
                <a:off x="872575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1" y="0"/>
                      <a:pt x="260" y="0"/>
                    </a:cubicBezTo>
                    <a:cubicBezTo>
                      <a:pt x="259" y="0"/>
                      <a:pt x="258" y="0"/>
                      <a:pt x="258" y="0"/>
                    </a:cubicBezTo>
                    <a:cubicBezTo>
                      <a:pt x="86" y="0"/>
                      <a:pt x="1" y="208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2" name="Google Shape;12122;p55"/>
              <p:cNvSpPr/>
              <p:nvPr/>
            </p:nvSpPr>
            <p:spPr>
              <a:xfrm>
                <a:off x="91395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3" name="Google Shape;12123;p55"/>
              <p:cNvSpPr/>
              <p:nvPr/>
            </p:nvSpPr>
            <p:spPr>
              <a:xfrm>
                <a:off x="95370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4" name="Google Shape;12124;p55"/>
              <p:cNvSpPr/>
              <p:nvPr/>
            </p:nvSpPr>
            <p:spPr>
              <a:xfrm>
                <a:off x="99345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5" name="Google Shape;12125;p55"/>
              <p:cNvSpPr/>
              <p:nvPr/>
            </p:nvSpPr>
            <p:spPr>
              <a:xfrm>
                <a:off x="10332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6" name="Google Shape;12126;p55"/>
              <p:cNvSpPr/>
              <p:nvPr/>
            </p:nvSpPr>
            <p:spPr>
              <a:xfrm>
                <a:off x="107297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7" name="Google Shape;12127;p55"/>
              <p:cNvSpPr/>
              <p:nvPr/>
            </p:nvSpPr>
            <p:spPr>
              <a:xfrm>
                <a:off x="11127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8" name="Google Shape;12128;p55"/>
              <p:cNvSpPr/>
              <p:nvPr/>
            </p:nvSpPr>
            <p:spPr>
              <a:xfrm>
                <a:off x="1152500" y="9365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9" name="Google Shape;12129;p55"/>
              <p:cNvSpPr/>
              <p:nvPr/>
            </p:nvSpPr>
            <p:spPr>
              <a:xfrm>
                <a:off x="1192275" y="9365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0" name="Google Shape;12130;p55"/>
              <p:cNvSpPr/>
              <p:nvPr/>
            </p:nvSpPr>
            <p:spPr>
              <a:xfrm>
                <a:off x="1232025" y="9365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1" name="Google Shape;12131;p55"/>
              <p:cNvSpPr/>
              <p:nvPr/>
            </p:nvSpPr>
            <p:spPr>
              <a:xfrm>
                <a:off x="276225" y="902475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2" name="Google Shape;12132;p55"/>
              <p:cNvSpPr/>
              <p:nvPr/>
            </p:nvSpPr>
            <p:spPr>
              <a:xfrm>
                <a:off x="3176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3" name="Google Shape;12133;p55"/>
              <p:cNvSpPr/>
              <p:nvPr/>
            </p:nvSpPr>
            <p:spPr>
              <a:xfrm>
                <a:off x="355750" y="9024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3" y="312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4" name="Google Shape;12134;p55"/>
              <p:cNvSpPr/>
              <p:nvPr/>
            </p:nvSpPr>
            <p:spPr>
              <a:xfrm>
                <a:off x="3971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5" name="Google Shape;12135;p55"/>
              <p:cNvSpPr/>
              <p:nvPr/>
            </p:nvSpPr>
            <p:spPr>
              <a:xfrm>
                <a:off x="435250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6" name="Google Shape;12136;p55"/>
              <p:cNvSpPr/>
              <p:nvPr/>
            </p:nvSpPr>
            <p:spPr>
              <a:xfrm>
                <a:off x="475000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7" name="Google Shape;12137;p55"/>
              <p:cNvSpPr/>
              <p:nvPr/>
            </p:nvSpPr>
            <p:spPr>
              <a:xfrm>
                <a:off x="516425" y="9024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8" name="Google Shape;12138;p55"/>
              <p:cNvSpPr/>
              <p:nvPr/>
            </p:nvSpPr>
            <p:spPr>
              <a:xfrm>
                <a:off x="554500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9" name="Google Shape;12139;p55"/>
              <p:cNvSpPr/>
              <p:nvPr/>
            </p:nvSpPr>
            <p:spPr>
              <a:xfrm>
                <a:off x="595925" y="9024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0" name="Google Shape;12140;p55"/>
              <p:cNvSpPr/>
              <p:nvPr/>
            </p:nvSpPr>
            <p:spPr>
              <a:xfrm>
                <a:off x="634025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1" name="Google Shape;12141;p55"/>
              <p:cNvSpPr/>
              <p:nvPr/>
            </p:nvSpPr>
            <p:spPr>
              <a:xfrm>
                <a:off x="673775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2" name="Google Shape;12142;p55"/>
              <p:cNvSpPr/>
              <p:nvPr/>
            </p:nvSpPr>
            <p:spPr>
              <a:xfrm>
                <a:off x="71520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3" name="Google Shape;12143;p55"/>
              <p:cNvSpPr/>
              <p:nvPr/>
            </p:nvSpPr>
            <p:spPr>
              <a:xfrm>
                <a:off x="753300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4" name="Google Shape;12144;p55"/>
              <p:cNvSpPr/>
              <p:nvPr/>
            </p:nvSpPr>
            <p:spPr>
              <a:xfrm>
                <a:off x="79470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5" name="Google Shape;12145;p55"/>
              <p:cNvSpPr/>
              <p:nvPr/>
            </p:nvSpPr>
            <p:spPr>
              <a:xfrm>
                <a:off x="832825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6" name="Google Shape;12146;p55"/>
              <p:cNvSpPr/>
              <p:nvPr/>
            </p:nvSpPr>
            <p:spPr>
              <a:xfrm>
                <a:off x="872575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7" name="Google Shape;12147;p55"/>
              <p:cNvSpPr/>
              <p:nvPr/>
            </p:nvSpPr>
            <p:spPr>
              <a:xfrm>
                <a:off x="91395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8" name="Google Shape;12148;p55"/>
              <p:cNvSpPr/>
              <p:nvPr/>
            </p:nvSpPr>
            <p:spPr>
              <a:xfrm>
                <a:off x="95370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9" name="Google Shape;12149;p55"/>
              <p:cNvSpPr/>
              <p:nvPr/>
            </p:nvSpPr>
            <p:spPr>
              <a:xfrm>
                <a:off x="99345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0" name="Google Shape;12150;p55"/>
              <p:cNvSpPr/>
              <p:nvPr/>
            </p:nvSpPr>
            <p:spPr>
              <a:xfrm>
                <a:off x="10332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1" name="Google Shape;12151;p55"/>
              <p:cNvSpPr/>
              <p:nvPr/>
            </p:nvSpPr>
            <p:spPr>
              <a:xfrm>
                <a:off x="107297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2" name="Google Shape;12152;p55"/>
              <p:cNvSpPr/>
              <p:nvPr/>
            </p:nvSpPr>
            <p:spPr>
              <a:xfrm>
                <a:off x="11127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3" name="Google Shape;12153;p55"/>
              <p:cNvSpPr/>
              <p:nvPr/>
            </p:nvSpPr>
            <p:spPr>
              <a:xfrm>
                <a:off x="1152500" y="9024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4" name="Google Shape;12154;p55"/>
              <p:cNvSpPr/>
              <p:nvPr/>
            </p:nvSpPr>
            <p:spPr>
              <a:xfrm>
                <a:off x="1192275" y="9024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5" name="Google Shape;12155;p55"/>
              <p:cNvSpPr/>
              <p:nvPr/>
            </p:nvSpPr>
            <p:spPr>
              <a:xfrm>
                <a:off x="1232025" y="9024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6" name="Google Shape;12156;p55"/>
              <p:cNvSpPr/>
              <p:nvPr/>
            </p:nvSpPr>
            <p:spPr>
              <a:xfrm>
                <a:off x="276225" y="868375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7" name="Google Shape;12157;p55"/>
              <p:cNvSpPr/>
              <p:nvPr/>
            </p:nvSpPr>
            <p:spPr>
              <a:xfrm>
                <a:off x="3176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8" name="Google Shape;12158;p55"/>
              <p:cNvSpPr/>
              <p:nvPr/>
            </p:nvSpPr>
            <p:spPr>
              <a:xfrm>
                <a:off x="355750" y="8683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9" name="Google Shape;12159;p55"/>
              <p:cNvSpPr/>
              <p:nvPr/>
            </p:nvSpPr>
            <p:spPr>
              <a:xfrm>
                <a:off x="3971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8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0" name="Google Shape;12160;p55"/>
              <p:cNvSpPr/>
              <p:nvPr/>
            </p:nvSpPr>
            <p:spPr>
              <a:xfrm>
                <a:off x="435250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1" name="Google Shape;12161;p55"/>
              <p:cNvSpPr/>
              <p:nvPr/>
            </p:nvSpPr>
            <p:spPr>
              <a:xfrm>
                <a:off x="475000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2" name="Google Shape;12162;p55"/>
              <p:cNvSpPr/>
              <p:nvPr/>
            </p:nvSpPr>
            <p:spPr>
              <a:xfrm>
                <a:off x="516425" y="8683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3" name="Google Shape;12163;p55"/>
              <p:cNvSpPr/>
              <p:nvPr/>
            </p:nvSpPr>
            <p:spPr>
              <a:xfrm>
                <a:off x="554500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4" name="Google Shape;12164;p55"/>
              <p:cNvSpPr/>
              <p:nvPr/>
            </p:nvSpPr>
            <p:spPr>
              <a:xfrm>
                <a:off x="595925" y="8683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5" name="Google Shape;12165;p55"/>
              <p:cNvSpPr/>
              <p:nvPr/>
            </p:nvSpPr>
            <p:spPr>
              <a:xfrm>
                <a:off x="634025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3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6" name="Google Shape;12166;p55"/>
              <p:cNvSpPr/>
              <p:nvPr/>
            </p:nvSpPr>
            <p:spPr>
              <a:xfrm>
                <a:off x="673775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3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7" name="Google Shape;12167;p55"/>
              <p:cNvSpPr/>
              <p:nvPr/>
            </p:nvSpPr>
            <p:spPr>
              <a:xfrm>
                <a:off x="71520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8" name="Google Shape;12168;p55"/>
              <p:cNvSpPr/>
              <p:nvPr/>
            </p:nvSpPr>
            <p:spPr>
              <a:xfrm>
                <a:off x="753300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9" name="Google Shape;12169;p55"/>
              <p:cNvSpPr/>
              <p:nvPr/>
            </p:nvSpPr>
            <p:spPr>
              <a:xfrm>
                <a:off x="79470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0" name="Google Shape;12170;p55"/>
              <p:cNvSpPr/>
              <p:nvPr/>
            </p:nvSpPr>
            <p:spPr>
              <a:xfrm>
                <a:off x="832825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6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1" name="Google Shape;12171;p55"/>
              <p:cNvSpPr/>
              <p:nvPr/>
            </p:nvSpPr>
            <p:spPr>
              <a:xfrm>
                <a:off x="872575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2" name="Google Shape;12172;p55"/>
              <p:cNvSpPr/>
              <p:nvPr/>
            </p:nvSpPr>
            <p:spPr>
              <a:xfrm>
                <a:off x="91395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3" name="Google Shape;12173;p55"/>
              <p:cNvSpPr/>
              <p:nvPr/>
            </p:nvSpPr>
            <p:spPr>
              <a:xfrm>
                <a:off x="95370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4" name="Google Shape;12174;p55"/>
              <p:cNvSpPr/>
              <p:nvPr/>
            </p:nvSpPr>
            <p:spPr>
              <a:xfrm>
                <a:off x="99345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8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5" name="Google Shape;12175;p55"/>
              <p:cNvSpPr/>
              <p:nvPr/>
            </p:nvSpPr>
            <p:spPr>
              <a:xfrm>
                <a:off x="10332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6" name="Google Shape;12176;p55"/>
              <p:cNvSpPr/>
              <p:nvPr/>
            </p:nvSpPr>
            <p:spPr>
              <a:xfrm>
                <a:off x="107297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7" name="Google Shape;12177;p55"/>
              <p:cNvSpPr/>
              <p:nvPr/>
            </p:nvSpPr>
            <p:spPr>
              <a:xfrm>
                <a:off x="11127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8" name="Google Shape;12178;p55"/>
              <p:cNvSpPr/>
              <p:nvPr/>
            </p:nvSpPr>
            <p:spPr>
              <a:xfrm>
                <a:off x="1152500" y="8683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9" name="Google Shape;12179;p55"/>
              <p:cNvSpPr/>
              <p:nvPr/>
            </p:nvSpPr>
            <p:spPr>
              <a:xfrm>
                <a:off x="1192275" y="8683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0" name="Google Shape;12180;p55"/>
              <p:cNvSpPr/>
              <p:nvPr/>
            </p:nvSpPr>
            <p:spPr>
              <a:xfrm>
                <a:off x="1232025" y="8683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1" name="Google Shape;12181;p55"/>
              <p:cNvSpPr/>
              <p:nvPr/>
            </p:nvSpPr>
            <p:spPr>
              <a:xfrm>
                <a:off x="3176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2" name="Google Shape;12182;p55"/>
              <p:cNvSpPr/>
              <p:nvPr/>
            </p:nvSpPr>
            <p:spPr>
              <a:xfrm>
                <a:off x="355750" y="834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2"/>
                      <a:pt x="453" y="196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3" name="Google Shape;12183;p55"/>
              <p:cNvSpPr/>
              <p:nvPr/>
            </p:nvSpPr>
            <p:spPr>
              <a:xfrm>
                <a:off x="3971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9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4" name="Google Shape;12184;p55"/>
              <p:cNvSpPr/>
              <p:nvPr/>
            </p:nvSpPr>
            <p:spPr>
              <a:xfrm>
                <a:off x="435250" y="8342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5" name="Google Shape;12185;p55"/>
              <p:cNvSpPr/>
              <p:nvPr/>
            </p:nvSpPr>
            <p:spPr>
              <a:xfrm>
                <a:off x="475025" y="834275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6" name="Google Shape;12186;p55"/>
              <p:cNvSpPr/>
              <p:nvPr/>
            </p:nvSpPr>
            <p:spPr>
              <a:xfrm>
                <a:off x="516425" y="8342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7" name="Google Shape;12187;p55"/>
              <p:cNvSpPr/>
              <p:nvPr/>
            </p:nvSpPr>
            <p:spPr>
              <a:xfrm>
                <a:off x="554525" y="8342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8"/>
                      <a:pt x="123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8" name="Google Shape;12188;p55"/>
              <p:cNvSpPr/>
              <p:nvPr/>
            </p:nvSpPr>
            <p:spPr>
              <a:xfrm>
                <a:off x="595925" y="8342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9" name="Google Shape;12189;p55"/>
              <p:cNvSpPr/>
              <p:nvPr/>
            </p:nvSpPr>
            <p:spPr>
              <a:xfrm>
                <a:off x="634025" y="8342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8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5" y="194"/>
                    </a:cubicBezTo>
                    <a:cubicBezTo>
                      <a:pt x="455" y="88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0" name="Google Shape;12190;p55"/>
              <p:cNvSpPr/>
              <p:nvPr/>
            </p:nvSpPr>
            <p:spPr>
              <a:xfrm>
                <a:off x="673775" y="8342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1" name="Google Shape;12191;p55"/>
              <p:cNvSpPr/>
              <p:nvPr/>
            </p:nvSpPr>
            <p:spPr>
              <a:xfrm>
                <a:off x="71520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2" name="Google Shape;12192;p55"/>
              <p:cNvSpPr/>
              <p:nvPr/>
            </p:nvSpPr>
            <p:spPr>
              <a:xfrm>
                <a:off x="753300" y="8342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3" name="Google Shape;12193;p55"/>
              <p:cNvSpPr/>
              <p:nvPr/>
            </p:nvSpPr>
            <p:spPr>
              <a:xfrm>
                <a:off x="79470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4" name="Google Shape;12194;p55"/>
              <p:cNvSpPr/>
              <p:nvPr/>
            </p:nvSpPr>
            <p:spPr>
              <a:xfrm>
                <a:off x="832825" y="8342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5" name="Google Shape;12195;p55"/>
              <p:cNvSpPr/>
              <p:nvPr/>
            </p:nvSpPr>
            <p:spPr>
              <a:xfrm>
                <a:off x="872575" y="83422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2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6"/>
                    </a:cubicBezTo>
                    <a:cubicBezTo>
                      <a:pt x="454" y="89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6" name="Google Shape;12196;p55"/>
              <p:cNvSpPr/>
              <p:nvPr/>
            </p:nvSpPr>
            <p:spPr>
              <a:xfrm>
                <a:off x="91395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7" name="Google Shape;12197;p55"/>
              <p:cNvSpPr/>
              <p:nvPr/>
            </p:nvSpPr>
            <p:spPr>
              <a:xfrm>
                <a:off x="95370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8" name="Google Shape;12198;p55"/>
              <p:cNvSpPr/>
              <p:nvPr/>
            </p:nvSpPr>
            <p:spPr>
              <a:xfrm>
                <a:off x="99345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9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9" name="Google Shape;12199;p55"/>
              <p:cNvSpPr/>
              <p:nvPr/>
            </p:nvSpPr>
            <p:spPr>
              <a:xfrm>
                <a:off x="10332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0" name="Google Shape;12200;p55"/>
              <p:cNvSpPr/>
              <p:nvPr/>
            </p:nvSpPr>
            <p:spPr>
              <a:xfrm>
                <a:off x="107297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1" name="Google Shape;12201;p55"/>
              <p:cNvSpPr/>
              <p:nvPr/>
            </p:nvSpPr>
            <p:spPr>
              <a:xfrm>
                <a:off x="11127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2" name="Google Shape;12202;p55"/>
              <p:cNvSpPr/>
              <p:nvPr/>
            </p:nvSpPr>
            <p:spPr>
              <a:xfrm>
                <a:off x="1152500" y="8342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3" name="Google Shape;12203;p55"/>
              <p:cNvSpPr/>
              <p:nvPr/>
            </p:nvSpPr>
            <p:spPr>
              <a:xfrm>
                <a:off x="1192275" y="8342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4" name="Google Shape;12204;p55"/>
              <p:cNvSpPr/>
              <p:nvPr/>
            </p:nvSpPr>
            <p:spPr>
              <a:xfrm>
                <a:off x="1232025" y="8342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5" name="Google Shape;12205;p55"/>
              <p:cNvSpPr/>
              <p:nvPr/>
            </p:nvSpPr>
            <p:spPr>
              <a:xfrm>
                <a:off x="3176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6" name="Google Shape;12206;p55"/>
              <p:cNvSpPr/>
              <p:nvPr/>
            </p:nvSpPr>
            <p:spPr>
              <a:xfrm>
                <a:off x="355750" y="80012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6"/>
                    </a:cubicBezTo>
                    <a:cubicBezTo>
                      <a:pt x="453" y="88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7" name="Google Shape;12207;p55"/>
              <p:cNvSpPr/>
              <p:nvPr/>
            </p:nvSpPr>
            <p:spPr>
              <a:xfrm>
                <a:off x="3971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8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8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8" name="Google Shape;12208;p55"/>
              <p:cNvSpPr/>
              <p:nvPr/>
            </p:nvSpPr>
            <p:spPr>
              <a:xfrm>
                <a:off x="435250" y="8001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9" name="Google Shape;12209;p55"/>
              <p:cNvSpPr/>
              <p:nvPr/>
            </p:nvSpPr>
            <p:spPr>
              <a:xfrm>
                <a:off x="475000" y="8001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0" name="Google Shape;12210;p55"/>
              <p:cNvSpPr/>
              <p:nvPr/>
            </p:nvSpPr>
            <p:spPr>
              <a:xfrm>
                <a:off x="516425" y="8001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8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1" name="Google Shape;12211;p55"/>
              <p:cNvSpPr/>
              <p:nvPr/>
            </p:nvSpPr>
            <p:spPr>
              <a:xfrm>
                <a:off x="554500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2" name="Google Shape;12212;p55"/>
              <p:cNvSpPr/>
              <p:nvPr/>
            </p:nvSpPr>
            <p:spPr>
              <a:xfrm>
                <a:off x="595925" y="8001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8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8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3" name="Google Shape;12213;p55"/>
              <p:cNvSpPr/>
              <p:nvPr/>
            </p:nvSpPr>
            <p:spPr>
              <a:xfrm>
                <a:off x="634025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4" name="Google Shape;12214;p55"/>
              <p:cNvSpPr/>
              <p:nvPr/>
            </p:nvSpPr>
            <p:spPr>
              <a:xfrm>
                <a:off x="673775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5" name="Google Shape;12215;p55"/>
              <p:cNvSpPr/>
              <p:nvPr/>
            </p:nvSpPr>
            <p:spPr>
              <a:xfrm>
                <a:off x="71520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8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6" name="Google Shape;12216;p55"/>
              <p:cNvSpPr/>
              <p:nvPr/>
            </p:nvSpPr>
            <p:spPr>
              <a:xfrm>
                <a:off x="753300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7" name="Google Shape;12217;p55"/>
              <p:cNvSpPr/>
              <p:nvPr/>
            </p:nvSpPr>
            <p:spPr>
              <a:xfrm>
                <a:off x="79470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8" name="Google Shape;12218;p55"/>
              <p:cNvSpPr/>
              <p:nvPr/>
            </p:nvSpPr>
            <p:spPr>
              <a:xfrm>
                <a:off x="832825" y="8001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6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9" name="Google Shape;12219;p55"/>
              <p:cNvSpPr/>
              <p:nvPr/>
            </p:nvSpPr>
            <p:spPr>
              <a:xfrm>
                <a:off x="872575" y="80012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2"/>
                      <a:pt x="0" y="211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6"/>
                    </a:cubicBezTo>
                    <a:cubicBezTo>
                      <a:pt x="454" y="88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0" name="Google Shape;12220;p55"/>
              <p:cNvSpPr/>
              <p:nvPr/>
            </p:nvSpPr>
            <p:spPr>
              <a:xfrm>
                <a:off x="91395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8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8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1" name="Google Shape;12221;p55"/>
              <p:cNvSpPr/>
              <p:nvPr/>
            </p:nvSpPr>
            <p:spPr>
              <a:xfrm>
                <a:off x="95370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8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8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2" name="Google Shape;12222;p55"/>
              <p:cNvSpPr/>
              <p:nvPr/>
            </p:nvSpPr>
            <p:spPr>
              <a:xfrm>
                <a:off x="99345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8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8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3" name="Google Shape;12223;p55"/>
              <p:cNvSpPr/>
              <p:nvPr/>
            </p:nvSpPr>
            <p:spPr>
              <a:xfrm>
                <a:off x="10332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8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4" name="Google Shape;12224;p55"/>
              <p:cNvSpPr/>
              <p:nvPr/>
            </p:nvSpPr>
            <p:spPr>
              <a:xfrm>
                <a:off x="107297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8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5" name="Google Shape;12225;p55"/>
              <p:cNvSpPr/>
              <p:nvPr/>
            </p:nvSpPr>
            <p:spPr>
              <a:xfrm>
                <a:off x="11127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8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6" name="Google Shape;12226;p55"/>
              <p:cNvSpPr/>
              <p:nvPr/>
            </p:nvSpPr>
            <p:spPr>
              <a:xfrm>
                <a:off x="1152500" y="8001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8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8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7" name="Google Shape;12227;p55"/>
              <p:cNvSpPr/>
              <p:nvPr/>
            </p:nvSpPr>
            <p:spPr>
              <a:xfrm>
                <a:off x="1192275" y="8001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8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8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8" name="Google Shape;12228;p55"/>
              <p:cNvSpPr/>
              <p:nvPr/>
            </p:nvSpPr>
            <p:spPr>
              <a:xfrm>
                <a:off x="1232025" y="8001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9" name="Google Shape;12229;p55"/>
              <p:cNvSpPr/>
              <p:nvPr/>
            </p:nvSpPr>
            <p:spPr>
              <a:xfrm>
                <a:off x="355750" y="7660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0" name="Google Shape;12230;p55"/>
              <p:cNvSpPr/>
              <p:nvPr/>
            </p:nvSpPr>
            <p:spPr>
              <a:xfrm>
                <a:off x="39712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8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1" name="Google Shape;12231;p55"/>
              <p:cNvSpPr/>
              <p:nvPr/>
            </p:nvSpPr>
            <p:spPr>
              <a:xfrm>
                <a:off x="435250" y="7660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2" name="Google Shape;12232;p55"/>
              <p:cNvSpPr/>
              <p:nvPr/>
            </p:nvSpPr>
            <p:spPr>
              <a:xfrm>
                <a:off x="475025" y="7660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8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3" name="Google Shape;12233;p55"/>
              <p:cNvSpPr/>
              <p:nvPr/>
            </p:nvSpPr>
            <p:spPr>
              <a:xfrm>
                <a:off x="516425" y="7660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4" name="Google Shape;12234;p55"/>
              <p:cNvSpPr/>
              <p:nvPr/>
            </p:nvSpPr>
            <p:spPr>
              <a:xfrm>
                <a:off x="554525" y="7660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5" name="Google Shape;12235;p55"/>
              <p:cNvSpPr/>
              <p:nvPr/>
            </p:nvSpPr>
            <p:spPr>
              <a:xfrm>
                <a:off x="595925" y="7660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6" name="Google Shape;12236;p55"/>
              <p:cNvSpPr/>
              <p:nvPr/>
            </p:nvSpPr>
            <p:spPr>
              <a:xfrm>
                <a:off x="634025" y="7660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1"/>
                    </a:moveTo>
                    <a:cubicBezTo>
                      <a:pt x="263" y="1"/>
                      <a:pt x="262" y="1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8"/>
                      <a:pt x="368" y="1"/>
                      <a:pt x="26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7" name="Google Shape;12237;p55"/>
              <p:cNvSpPr/>
              <p:nvPr/>
            </p:nvSpPr>
            <p:spPr>
              <a:xfrm>
                <a:off x="673775" y="7660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8" name="Google Shape;12238;p55"/>
              <p:cNvSpPr/>
              <p:nvPr/>
            </p:nvSpPr>
            <p:spPr>
              <a:xfrm>
                <a:off x="71520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9" name="Google Shape;12239;p55"/>
              <p:cNvSpPr/>
              <p:nvPr/>
            </p:nvSpPr>
            <p:spPr>
              <a:xfrm>
                <a:off x="753300" y="7660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0" name="Google Shape;12240;p55"/>
              <p:cNvSpPr/>
              <p:nvPr/>
            </p:nvSpPr>
            <p:spPr>
              <a:xfrm>
                <a:off x="79470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1" name="Google Shape;12241;p55"/>
              <p:cNvSpPr/>
              <p:nvPr/>
            </p:nvSpPr>
            <p:spPr>
              <a:xfrm>
                <a:off x="832825" y="7660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2" name="Google Shape;12242;p55"/>
              <p:cNvSpPr/>
              <p:nvPr/>
            </p:nvSpPr>
            <p:spPr>
              <a:xfrm>
                <a:off x="872575" y="7660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2"/>
                      <a:pt x="0" y="211"/>
                      <a:pt x="122" y="332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6"/>
                    </a:cubicBezTo>
                    <a:cubicBezTo>
                      <a:pt x="454" y="88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3" name="Google Shape;12243;p55"/>
              <p:cNvSpPr/>
              <p:nvPr/>
            </p:nvSpPr>
            <p:spPr>
              <a:xfrm>
                <a:off x="91395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4" name="Google Shape;12244;p55"/>
              <p:cNvSpPr/>
              <p:nvPr/>
            </p:nvSpPr>
            <p:spPr>
              <a:xfrm>
                <a:off x="95370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5" name="Google Shape;12245;p55"/>
              <p:cNvSpPr/>
              <p:nvPr/>
            </p:nvSpPr>
            <p:spPr>
              <a:xfrm>
                <a:off x="99345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8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6" name="Google Shape;12246;p55"/>
              <p:cNvSpPr/>
              <p:nvPr/>
            </p:nvSpPr>
            <p:spPr>
              <a:xfrm>
                <a:off x="103322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7" name="Google Shape;12247;p55"/>
              <p:cNvSpPr/>
              <p:nvPr/>
            </p:nvSpPr>
            <p:spPr>
              <a:xfrm>
                <a:off x="107297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8" name="Google Shape;12248;p55"/>
              <p:cNvSpPr/>
              <p:nvPr/>
            </p:nvSpPr>
            <p:spPr>
              <a:xfrm>
                <a:off x="111272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9" name="Google Shape;12249;p55"/>
              <p:cNvSpPr/>
              <p:nvPr/>
            </p:nvSpPr>
            <p:spPr>
              <a:xfrm>
                <a:off x="1152500" y="7660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0" name="Google Shape;12250;p55"/>
              <p:cNvSpPr/>
              <p:nvPr/>
            </p:nvSpPr>
            <p:spPr>
              <a:xfrm>
                <a:off x="1192275" y="7660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1" name="Google Shape;12251;p55"/>
              <p:cNvSpPr/>
              <p:nvPr/>
            </p:nvSpPr>
            <p:spPr>
              <a:xfrm>
                <a:off x="1232025" y="7660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2" name="Google Shape;12252;p55"/>
              <p:cNvSpPr/>
              <p:nvPr/>
            </p:nvSpPr>
            <p:spPr>
              <a:xfrm>
                <a:off x="355750" y="73195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3" y="331"/>
                    </a:cubicBezTo>
                    <a:cubicBezTo>
                      <a:pt x="162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3" name="Google Shape;12253;p55"/>
              <p:cNvSpPr/>
              <p:nvPr/>
            </p:nvSpPr>
            <p:spPr>
              <a:xfrm>
                <a:off x="39712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7"/>
                      <a:pt x="195" y="387"/>
                    </a:cubicBezTo>
                    <a:cubicBezTo>
                      <a:pt x="302" y="387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4" name="Google Shape;12254;p55"/>
              <p:cNvSpPr/>
              <p:nvPr/>
            </p:nvSpPr>
            <p:spPr>
              <a:xfrm>
                <a:off x="435250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5" name="Google Shape;12255;p55"/>
              <p:cNvSpPr/>
              <p:nvPr/>
            </p:nvSpPr>
            <p:spPr>
              <a:xfrm>
                <a:off x="475025" y="7319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6" name="Google Shape;12256;p55"/>
              <p:cNvSpPr/>
              <p:nvPr/>
            </p:nvSpPr>
            <p:spPr>
              <a:xfrm>
                <a:off x="516425" y="7319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7" name="Google Shape;12257;p55"/>
              <p:cNvSpPr/>
              <p:nvPr/>
            </p:nvSpPr>
            <p:spPr>
              <a:xfrm>
                <a:off x="554525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8" name="Google Shape;12258;p55"/>
              <p:cNvSpPr/>
              <p:nvPr/>
            </p:nvSpPr>
            <p:spPr>
              <a:xfrm>
                <a:off x="595925" y="73195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9" name="Google Shape;12259;p55"/>
              <p:cNvSpPr/>
              <p:nvPr/>
            </p:nvSpPr>
            <p:spPr>
              <a:xfrm>
                <a:off x="634025" y="7319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1"/>
                    </a:moveTo>
                    <a:cubicBezTo>
                      <a:pt x="263" y="1"/>
                      <a:pt x="262" y="1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5"/>
                    </a:cubicBezTo>
                    <a:cubicBezTo>
                      <a:pt x="455" y="88"/>
                      <a:pt x="368" y="1"/>
                      <a:pt x="26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0" name="Google Shape;12260;p55"/>
              <p:cNvSpPr/>
              <p:nvPr/>
            </p:nvSpPr>
            <p:spPr>
              <a:xfrm>
                <a:off x="673775" y="7319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1" name="Google Shape;12261;p55"/>
              <p:cNvSpPr/>
              <p:nvPr/>
            </p:nvSpPr>
            <p:spPr>
              <a:xfrm>
                <a:off x="71520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7"/>
                      <a:pt x="194" y="387"/>
                    </a:cubicBezTo>
                    <a:cubicBezTo>
                      <a:pt x="300" y="387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2" name="Google Shape;12262;p55"/>
              <p:cNvSpPr/>
              <p:nvPr/>
            </p:nvSpPr>
            <p:spPr>
              <a:xfrm>
                <a:off x="753300" y="7319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3" name="Google Shape;12263;p55"/>
              <p:cNvSpPr/>
              <p:nvPr/>
            </p:nvSpPr>
            <p:spPr>
              <a:xfrm>
                <a:off x="79470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4" name="Google Shape;12264;p55"/>
              <p:cNvSpPr/>
              <p:nvPr/>
            </p:nvSpPr>
            <p:spPr>
              <a:xfrm>
                <a:off x="832825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5" name="Google Shape;12265;p55"/>
              <p:cNvSpPr/>
              <p:nvPr/>
            </p:nvSpPr>
            <p:spPr>
              <a:xfrm>
                <a:off x="872575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60" y="1"/>
                    </a:cubicBez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8"/>
                      <a:pt x="367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6" name="Google Shape;12266;p55"/>
              <p:cNvSpPr/>
              <p:nvPr/>
            </p:nvSpPr>
            <p:spPr>
              <a:xfrm>
                <a:off x="91395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2" y="387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7" name="Google Shape;12267;p55"/>
              <p:cNvSpPr/>
              <p:nvPr/>
            </p:nvSpPr>
            <p:spPr>
              <a:xfrm>
                <a:off x="95370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2" y="387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8" name="Google Shape;12268;p55"/>
              <p:cNvSpPr/>
              <p:nvPr/>
            </p:nvSpPr>
            <p:spPr>
              <a:xfrm>
                <a:off x="99345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3" y="387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9" name="Google Shape;12269;p55"/>
              <p:cNvSpPr/>
              <p:nvPr/>
            </p:nvSpPr>
            <p:spPr>
              <a:xfrm>
                <a:off x="103322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0" name="Google Shape;12270;p55"/>
              <p:cNvSpPr/>
              <p:nvPr/>
            </p:nvSpPr>
            <p:spPr>
              <a:xfrm>
                <a:off x="107297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1" name="Google Shape;12271;p55"/>
              <p:cNvSpPr/>
              <p:nvPr/>
            </p:nvSpPr>
            <p:spPr>
              <a:xfrm>
                <a:off x="111272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2" name="Google Shape;12272;p55"/>
              <p:cNvSpPr/>
              <p:nvPr/>
            </p:nvSpPr>
            <p:spPr>
              <a:xfrm>
                <a:off x="1152500" y="73195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3" name="Google Shape;12273;p55"/>
              <p:cNvSpPr/>
              <p:nvPr/>
            </p:nvSpPr>
            <p:spPr>
              <a:xfrm>
                <a:off x="1192275" y="7319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300" y="387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4" name="Google Shape;12274;p55"/>
              <p:cNvSpPr/>
              <p:nvPr/>
            </p:nvSpPr>
            <p:spPr>
              <a:xfrm>
                <a:off x="1232025" y="7319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5" name="Google Shape;12275;p55"/>
              <p:cNvSpPr/>
              <p:nvPr/>
            </p:nvSpPr>
            <p:spPr>
              <a:xfrm>
                <a:off x="39712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0"/>
                      <a:pt x="88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6" name="Google Shape;12276;p55"/>
              <p:cNvSpPr/>
              <p:nvPr/>
            </p:nvSpPr>
            <p:spPr>
              <a:xfrm>
                <a:off x="435250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7" name="Google Shape;12277;p55"/>
              <p:cNvSpPr/>
              <p:nvPr/>
            </p:nvSpPr>
            <p:spPr>
              <a:xfrm>
                <a:off x="475000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8" name="Google Shape;12278;p55"/>
              <p:cNvSpPr/>
              <p:nvPr/>
            </p:nvSpPr>
            <p:spPr>
              <a:xfrm>
                <a:off x="516425" y="69785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9" name="Google Shape;12279;p55"/>
              <p:cNvSpPr/>
              <p:nvPr/>
            </p:nvSpPr>
            <p:spPr>
              <a:xfrm>
                <a:off x="554500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0" name="Google Shape;12280;p55"/>
              <p:cNvSpPr/>
              <p:nvPr/>
            </p:nvSpPr>
            <p:spPr>
              <a:xfrm>
                <a:off x="595925" y="69785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1" name="Google Shape;12281;p55"/>
              <p:cNvSpPr/>
              <p:nvPr/>
            </p:nvSpPr>
            <p:spPr>
              <a:xfrm>
                <a:off x="634025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2" name="Google Shape;12282;p55"/>
              <p:cNvSpPr/>
              <p:nvPr/>
            </p:nvSpPr>
            <p:spPr>
              <a:xfrm>
                <a:off x="673775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3" name="Google Shape;12283;p55"/>
              <p:cNvSpPr/>
              <p:nvPr/>
            </p:nvSpPr>
            <p:spPr>
              <a:xfrm>
                <a:off x="71520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4" name="Google Shape;12284;p55"/>
              <p:cNvSpPr/>
              <p:nvPr/>
            </p:nvSpPr>
            <p:spPr>
              <a:xfrm>
                <a:off x="753300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5" name="Google Shape;12285;p55"/>
              <p:cNvSpPr/>
              <p:nvPr/>
            </p:nvSpPr>
            <p:spPr>
              <a:xfrm>
                <a:off x="79470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6" name="Google Shape;12286;p55"/>
              <p:cNvSpPr/>
              <p:nvPr/>
            </p:nvSpPr>
            <p:spPr>
              <a:xfrm>
                <a:off x="832825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7" name="Google Shape;12287;p55"/>
              <p:cNvSpPr/>
              <p:nvPr/>
            </p:nvSpPr>
            <p:spPr>
              <a:xfrm>
                <a:off x="872575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0"/>
                    </a:cubicBez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8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8" name="Google Shape;12288;p55"/>
              <p:cNvSpPr/>
              <p:nvPr/>
            </p:nvSpPr>
            <p:spPr>
              <a:xfrm>
                <a:off x="91395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9" name="Google Shape;12289;p55"/>
              <p:cNvSpPr/>
              <p:nvPr/>
            </p:nvSpPr>
            <p:spPr>
              <a:xfrm>
                <a:off x="95370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0" name="Google Shape;12290;p55"/>
              <p:cNvSpPr/>
              <p:nvPr/>
            </p:nvSpPr>
            <p:spPr>
              <a:xfrm>
                <a:off x="99345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3" y="387"/>
                      <a:pt x="389" y="300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1" name="Google Shape;12291;p55"/>
              <p:cNvSpPr/>
              <p:nvPr/>
            </p:nvSpPr>
            <p:spPr>
              <a:xfrm>
                <a:off x="103322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2" name="Google Shape;12292;p55"/>
              <p:cNvSpPr/>
              <p:nvPr/>
            </p:nvSpPr>
            <p:spPr>
              <a:xfrm>
                <a:off x="107297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3" name="Google Shape;12293;p55"/>
              <p:cNvSpPr/>
              <p:nvPr/>
            </p:nvSpPr>
            <p:spPr>
              <a:xfrm>
                <a:off x="111272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4" name="Google Shape;12294;p55"/>
              <p:cNvSpPr/>
              <p:nvPr/>
            </p:nvSpPr>
            <p:spPr>
              <a:xfrm>
                <a:off x="1152500" y="69785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8" y="300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5" name="Google Shape;12295;p55"/>
              <p:cNvSpPr/>
              <p:nvPr/>
            </p:nvSpPr>
            <p:spPr>
              <a:xfrm>
                <a:off x="1192275" y="69785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3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6" name="Google Shape;12296;p55"/>
              <p:cNvSpPr/>
              <p:nvPr/>
            </p:nvSpPr>
            <p:spPr>
              <a:xfrm>
                <a:off x="43525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7" name="Google Shape;12297;p55"/>
              <p:cNvSpPr/>
              <p:nvPr/>
            </p:nvSpPr>
            <p:spPr>
              <a:xfrm>
                <a:off x="475025" y="6637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8" name="Google Shape;12298;p55"/>
              <p:cNvSpPr/>
              <p:nvPr/>
            </p:nvSpPr>
            <p:spPr>
              <a:xfrm>
                <a:off x="514750" y="66375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3" y="330"/>
                    </a:cubicBezTo>
                    <a:cubicBezTo>
                      <a:pt x="163" y="370"/>
                      <a:pt x="211" y="387"/>
                      <a:pt x="258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9" name="Google Shape;12299;p55"/>
              <p:cNvSpPr/>
              <p:nvPr/>
            </p:nvSpPr>
            <p:spPr>
              <a:xfrm>
                <a:off x="5545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8"/>
                      <a:pt x="123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0" name="Google Shape;12300;p55"/>
              <p:cNvSpPr/>
              <p:nvPr/>
            </p:nvSpPr>
            <p:spPr>
              <a:xfrm>
                <a:off x="594250" y="6637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0"/>
                    </a:cubicBezTo>
                    <a:cubicBezTo>
                      <a:pt x="164" y="370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6" y="86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1" name="Google Shape;12301;p55"/>
              <p:cNvSpPr/>
              <p:nvPr/>
            </p:nvSpPr>
            <p:spPr>
              <a:xfrm>
                <a:off x="634025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8"/>
                      <a:pt x="123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5" y="194"/>
                    </a:cubicBezTo>
                    <a:cubicBezTo>
                      <a:pt x="455" y="87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2" name="Google Shape;12302;p55"/>
              <p:cNvSpPr/>
              <p:nvPr/>
            </p:nvSpPr>
            <p:spPr>
              <a:xfrm>
                <a:off x="673775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3" name="Google Shape;12303;p55"/>
              <p:cNvSpPr/>
              <p:nvPr/>
            </p:nvSpPr>
            <p:spPr>
              <a:xfrm>
                <a:off x="713525" y="6637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8" y="0"/>
                      <a:pt x="1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7"/>
                      <a:pt x="369" y="0"/>
                      <a:pt x="26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4" name="Google Shape;12304;p55"/>
              <p:cNvSpPr/>
              <p:nvPr/>
            </p:nvSpPr>
            <p:spPr>
              <a:xfrm>
                <a:off x="753300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5" name="Google Shape;12305;p55"/>
              <p:cNvSpPr/>
              <p:nvPr/>
            </p:nvSpPr>
            <p:spPr>
              <a:xfrm>
                <a:off x="79307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9" y="0"/>
                      <a:pt x="258" y="0"/>
                      <a:pt x="257" y="0"/>
                    </a:cubicBezTo>
                    <a:cubicBezTo>
                      <a:pt x="86" y="0"/>
                      <a:pt x="1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6" name="Google Shape;12306;p55"/>
              <p:cNvSpPr/>
              <p:nvPr/>
            </p:nvSpPr>
            <p:spPr>
              <a:xfrm>
                <a:off x="8328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7" name="Google Shape;12307;p55"/>
              <p:cNvSpPr/>
              <p:nvPr/>
            </p:nvSpPr>
            <p:spPr>
              <a:xfrm>
                <a:off x="872575" y="66375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0"/>
                    </a:cubicBezTo>
                    <a:cubicBezTo>
                      <a:pt x="87" y="0"/>
                      <a:pt x="0" y="209"/>
                      <a:pt x="123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7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8" name="Google Shape;12308;p55"/>
              <p:cNvSpPr/>
              <p:nvPr/>
            </p:nvSpPr>
            <p:spPr>
              <a:xfrm>
                <a:off x="9123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1" y="208"/>
                      <a:pt x="122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1" y="0"/>
                    </a:cubicBezTo>
                    <a:cubicBezTo>
                      <a:pt x="261" y="0"/>
                      <a:pt x="260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9" name="Google Shape;12309;p55"/>
              <p:cNvSpPr/>
              <p:nvPr/>
            </p:nvSpPr>
            <p:spPr>
              <a:xfrm>
                <a:off x="952100" y="6637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0" name="Google Shape;12310;p55"/>
              <p:cNvSpPr/>
              <p:nvPr/>
            </p:nvSpPr>
            <p:spPr>
              <a:xfrm>
                <a:off x="9918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4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1" name="Google Shape;12311;p55"/>
              <p:cNvSpPr/>
              <p:nvPr/>
            </p:nvSpPr>
            <p:spPr>
              <a:xfrm>
                <a:off x="1031600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2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7" y="0"/>
                      <a:pt x="0" y="208"/>
                      <a:pt x="123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5" y="194"/>
                    </a:cubicBezTo>
                    <a:cubicBezTo>
                      <a:pt x="455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2" name="Google Shape;12312;p55"/>
              <p:cNvSpPr/>
              <p:nvPr/>
            </p:nvSpPr>
            <p:spPr>
              <a:xfrm>
                <a:off x="107135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6" y="0"/>
                      <a:pt x="0" y="208"/>
                      <a:pt x="123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3" name="Google Shape;12313;p55"/>
              <p:cNvSpPr/>
              <p:nvPr/>
            </p:nvSpPr>
            <p:spPr>
              <a:xfrm>
                <a:off x="111110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9" y="0"/>
                      <a:pt x="258" y="0"/>
                      <a:pt x="257" y="0"/>
                    </a:cubicBezTo>
                    <a:cubicBezTo>
                      <a:pt x="86" y="0"/>
                      <a:pt x="1" y="208"/>
                      <a:pt x="123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4" name="Google Shape;12314;p55"/>
              <p:cNvSpPr/>
              <p:nvPr/>
            </p:nvSpPr>
            <p:spPr>
              <a:xfrm>
                <a:off x="115085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5" name="Google Shape;12315;p55"/>
              <p:cNvSpPr/>
              <p:nvPr/>
            </p:nvSpPr>
            <p:spPr>
              <a:xfrm>
                <a:off x="475000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6" name="Google Shape;12316;p55"/>
              <p:cNvSpPr/>
              <p:nvPr/>
            </p:nvSpPr>
            <p:spPr>
              <a:xfrm>
                <a:off x="514750" y="629625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0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7" name="Google Shape;12317;p55"/>
              <p:cNvSpPr/>
              <p:nvPr/>
            </p:nvSpPr>
            <p:spPr>
              <a:xfrm>
                <a:off x="554500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8" name="Google Shape;12318;p55"/>
              <p:cNvSpPr/>
              <p:nvPr/>
            </p:nvSpPr>
            <p:spPr>
              <a:xfrm>
                <a:off x="594250" y="6296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2"/>
                      <a:pt x="456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9" name="Google Shape;12319;p55"/>
              <p:cNvSpPr/>
              <p:nvPr/>
            </p:nvSpPr>
            <p:spPr>
              <a:xfrm>
                <a:off x="634025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0" name="Google Shape;12320;p55"/>
              <p:cNvSpPr/>
              <p:nvPr/>
            </p:nvSpPr>
            <p:spPr>
              <a:xfrm>
                <a:off x="673775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1" name="Google Shape;12321;p55"/>
              <p:cNvSpPr/>
              <p:nvPr/>
            </p:nvSpPr>
            <p:spPr>
              <a:xfrm>
                <a:off x="713525" y="6296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2" name="Google Shape;12322;p55"/>
              <p:cNvSpPr/>
              <p:nvPr/>
            </p:nvSpPr>
            <p:spPr>
              <a:xfrm>
                <a:off x="753300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3" name="Google Shape;12323;p55"/>
              <p:cNvSpPr/>
              <p:nvPr/>
            </p:nvSpPr>
            <p:spPr>
              <a:xfrm>
                <a:off x="79307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5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4" name="Google Shape;12324;p55"/>
              <p:cNvSpPr/>
              <p:nvPr/>
            </p:nvSpPr>
            <p:spPr>
              <a:xfrm>
                <a:off x="83282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5" name="Google Shape;12325;p55"/>
              <p:cNvSpPr/>
              <p:nvPr/>
            </p:nvSpPr>
            <p:spPr>
              <a:xfrm>
                <a:off x="87257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60" y="1"/>
                    </a:cubicBezTo>
                    <a:cubicBezTo>
                      <a:pt x="85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8"/>
                      <a:pt x="367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6" name="Google Shape;12326;p55"/>
              <p:cNvSpPr/>
              <p:nvPr/>
            </p:nvSpPr>
            <p:spPr>
              <a:xfrm>
                <a:off x="91232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1" y="1"/>
                    </a:cubicBezTo>
                    <a:cubicBezTo>
                      <a:pt x="261" y="1"/>
                      <a:pt x="260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7" name="Google Shape;12327;p55"/>
              <p:cNvSpPr/>
              <p:nvPr/>
            </p:nvSpPr>
            <p:spPr>
              <a:xfrm>
                <a:off x="95207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8" name="Google Shape;12328;p55"/>
              <p:cNvSpPr/>
              <p:nvPr/>
            </p:nvSpPr>
            <p:spPr>
              <a:xfrm>
                <a:off x="99182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9" name="Google Shape;12329;p55"/>
              <p:cNvSpPr/>
              <p:nvPr/>
            </p:nvSpPr>
            <p:spPr>
              <a:xfrm>
                <a:off x="1031575" y="6296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9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6" y="312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0" name="Google Shape;12330;p55"/>
              <p:cNvSpPr/>
              <p:nvPr/>
            </p:nvSpPr>
            <p:spPr>
              <a:xfrm>
                <a:off x="1071350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1" name="Google Shape;12331;p55"/>
              <p:cNvSpPr/>
              <p:nvPr/>
            </p:nvSpPr>
            <p:spPr>
              <a:xfrm>
                <a:off x="1111100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2" name="Google Shape;12332;p55"/>
              <p:cNvSpPr/>
              <p:nvPr/>
            </p:nvSpPr>
            <p:spPr>
              <a:xfrm>
                <a:off x="514750" y="595525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1"/>
                    </a:cubicBez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0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8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3" name="Google Shape;12333;p55"/>
              <p:cNvSpPr/>
              <p:nvPr/>
            </p:nvSpPr>
            <p:spPr>
              <a:xfrm>
                <a:off x="5545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4" name="Google Shape;12334;p55"/>
              <p:cNvSpPr/>
              <p:nvPr/>
            </p:nvSpPr>
            <p:spPr>
              <a:xfrm>
                <a:off x="594250" y="5955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1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5" name="Google Shape;12335;p55"/>
              <p:cNvSpPr/>
              <p:nvPr/>
            </p:nvSpPr>
            <p:spPr>
              <a:xfrm>
                <a:off x="634025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5"/>
                    </a:cubicBezTo>
                    <a:cubicBezTo>
                      <a:pt x="455" y="88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6" name="Google Shape;12336;p55"/>
              <p:cNvSpPr/>
              <p:nvPr/>
            </p:nvSpPr>
            <p:spPr>
              <a:xfrm>
                <a:off x="673775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7" name="Google Shape;12337;p55"/>
              <p:cNvSpPr/>
              <p:nvPr/>
            </p:nvSpPr>
            <p:spPr>
              <a:xfrm>
                <a:off x="713525" y="5955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8" y="1"/>
                      <a:pt x="1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1"/>
                      <a:pt x="455" y="195"/>
                    </a:cubicBezTo>
                    <a:cubicBezTo>
                      <a:pt x="455" y="88"/>
                      <a:pt x="369" y="0"/>
                      <a:pt x="26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8" name="Google Shape;12338;p55"/>
              <p:cNvSpPr/>
              <p:nvPr/>
            </p:nvSpPr>
            <p:spPr>
              <a:xfrm>
                <a:off x="753300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9" name="Google Shape;12339;p55"/>
              <p:cNvSpPr/>
              <p:nvPr/>
            </p:nvSpPr>
            <p:spPr>
              <a:xfrm>
                <a:off x="79307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259" y="1"/>
                      <a:pt x="258" y="1"/>
                      <a:pt x="257" y="1"/>
                    </a:cubicBezTo>
                    <a:cubicBezTo>
                      <a:pt x="86" y="1"/>
                      <a:pt x="1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0" name="Google Shape;12340;p55"/>
              <p:cNvSpPr/>
              <p:nvPr/>
            </p:nvSpPr>
            <p:spPr>
              <a:xfrm>
                <a:off x="8328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1" name="Google Shape;12341;p55"/>
              <p:cNvSpPr/>
              <p:nvPr/>
            </p:nvSpPr>
            <p:spPr>
              <a:xfrm>
                <a:off x="87257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1"/>
                    </a:cubicBezTo>
                    <a:cubicBezTo>
                      <a:pt x="85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8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2" name="Google Shape;12342;p55"/>
              <p:cNvSpPr/>
              <p:nvPr/>
            </p:nvSpPr>
            <p:spPr>
              <a:xfrm>
                <a:off x="9123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1" y="1"/>
                    </a:cubicBezTo>
                    <a:cubicBezTo>
                      <a:pt x="261" y="1"/>
                      <a:pt x="260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3" name="Google Shape;12343;p55"/>
              <p:cNvSpPr/>
              <p:nvPr/>
            </p:nvSpPr>
            <p:spPr>
              <a:xfrm>
                <a:off x="952100" y="595525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4" name="Google Shape;12344;p55"/>
              <p:cNvSpPr/>
              <p:nvPr/>
            </p:nvSpPr>
            <p:spPr>
              <a:xfrm>
                <a:off x="9918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5" name="Google Shape;12345;p55"/>
              <p:cNvSpPr/>
              <p:nvPr/>
            </p:nvSpPr>
            <p:spPr>
              <a:xfrm>
                <a:off x="1031600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2" y="0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7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5" y="195"/>
                    </a:cubicBezTo>
                    <a:cubicBezTo>
                      <a:pt x="455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6" name="Google Shape;12346;p55"/>
              <p:cNvSpPr/>
              <p:nvPr/>
            </p:nvSpPr>
            <p:spPr>
              <a:xfrm>
                <a:off x="1071350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86" y="1"/>
                      <a:pt x="0" y="208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7" name="Google Shape;12347;p55"/>
              <p:cNvSpPr/>
              <p:nvPr/>
            </p:nvSpPr>
            <p:spPr>
              <a:xfrm>
                <a:off x="594250" y="561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4" y="371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8" name="Google Shape;12348;p55"/>
              <p:cNvSpPr/>
              <p:nvPr/>
            </p:nvSpPr>
            <p:spPr>
              <a:xfrm>
                <a:off x="634025" y="561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9" name="Google Shape;12349;p55"/>
              <p:cNvSpPr/>
              <p:nvPr/>
            </p:nvSpPr>
            <p:spPr>
              <a:xfrm>
                <a:off x="673775" y="561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0" name="Google Shape;12350;p55"/>
              <p:cNvSpPr/>
              <p:nvPr/>
            </p:nvSpPr>
            <p:spPr>
              <a:xfrm>
                <a:off x="713525" y="561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1" name="Google Shape;12351;p55"/>
              <p:cNvSpPr/>
              <p:nvPr/>
            </p:nvSpPr>
            <p:spPr>
              <a:xfrm>
                <a:off x="753300" y="561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2" name="Google Shape;12352;p55"/>
              <p:cNvSpPr/>
              <p:nvPr/>
            </p:nvSpPr>
            <p:spPr>
              <a:xfrm>
                <a:off x="79307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5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3" name="Google Shape;12353;p55"/>
              <p:cNvSpPr/>
              <p:nvPr/>
            </p:nvSpPr>
            <p:spPr>
              <a:xfrm>
                <a:off x="83282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4" name="Google Shape;12354;p55"/>
              <p:cNvSpPr/>
              <p:nvPr/>
            </p:nvSpPr>
            <p:spPr>
              <a:xfrm>
                <a:off x="87257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5" y="0"/>
                      <a:pt x="0" y="209"/>
                      <a:pt x="123" y="332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5" name="Google Shape;12355;p55"/>
              <p:cNvSpPr/>
              <p:nvPr/>
            </p:nvSpPr>
            <p:spPr>
              <a:xfrm>
                <a:off x="91232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1" y="0"/>
                    </a:cubicBezTo>
                    <a:cubicBezTo>
                      <a:pt x="261" y="0"/>
                      <a:pt x="260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6" name="Google Shape;12356;p55"/>
              <p:cNvSpPr/>
              <p:nvPr/>
            </p:nvSpPr>
            <p:spPr>
              <a:xfrm>
                <a:off x="95207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7" name="Google Shape;12357;p55"/>
              <p:cNvSpPr/>
              <p:nvPr/>
            </p:nvSpPr>
            <p:spPr>
              <a:xfrm>
                <a:off x="99182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8" name="Google Shape;12358;p55"/>
              <p:cNvSpPr/>
              <p:nvPr/>
            </p:nvSpPr>
            <p:spPr>
              <a:xfrm>
                <a:off x="673775" y="5273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3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9" name="Google Shape;12359;p55"/>
              <p:cNvSpPr/>
              <p:nvPr/>
            </p:nvSpPr>
            <p:spPr>
              <a:xfrm>
                <a:off x="713525" y="527300"/>
                <a:ext cx="114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90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0" name="Google Shape;12360;p55"/>
              <p:cNvSpPr/>
              <p:nvPr/>
            </p:nvSpPr>
            <p:spPr>
              <a:xfrm>
                <a:off x="753300" y="5273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1" name="Google Shape;12361;p55"/>
              <p:cNvSpPr/>
              <p:nvPr/>
            </p:nvSpPr>
            <p:spPr>
              <a:xfrm>
                <a:off x="79307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5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2" name="Google Shape;12362;p55"/>
              <p:cNvSpPr/>
              <p:nvPr/>
            </p:nvSpPr>
            <p:spPr>
              <a:xfrm>
                <a:off x="83282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6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3" name="Google Shape;12363;p55"/>
              <p:cNvSpPr/>
              <p:nvPr/>
            </p:nvSpPr>
            <p:spPr>
              <a:xfrm>
                <a:off x="87257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5" y="1"/>
                      <a:pt x="0" y="210"/>
                      <a:pt x="123" y="333"/>
                    </a:cubicBezTo>
                    <a:cubicBezTo>
                      <a:pt x="163" y="372"/>
                      <a:pt x="211" y="390"/>
                      <a:pt x="259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4" name="Google Shape;12364;p55"/>
              <p:cNvSpPr/>
              <p:nvPr/>
            </p:nvSpPr>
            <p:spPr>
              <a:xfrm>
                <a:off x="91232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1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5" name="Google Shape;12365;p55"/>
              <p:cNvSpPr/>
              <p:nvPr/>
            </p:nvSpPr>
            <p:spPr>
              <a:xfrm>
                <a:off x="594250" y="15845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0"/>
                    </a:cubicBezTo>
                    <a:cubicBezTo>
                      <a:pt x="164" y="370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6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6" name="Google Shape;12366;p55"/>
              <p:cNvSpPr/>
              <p:nvPr/>
            </p:nvSpPr>
            <p:spPr>
              <a:xfrm>
                <a:off x="634025" y="15845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7" name="Google Shape;12367;p55"/>
              <p:cNvSpPr/>
              <p:nvPr/>
            </p:nvSpPr>
            <p:spPr>
              <a:xfrm>
                <a:off x="673775" y="15845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8" name="Google Shape;12368;p55"/>
              <p:cNvSpPr/>
              <p:nvPr/>
            </p:nvSpPr>
            <p:spPr>
              <a:xfrm>
                <a:off x="713525" y="15845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9" name="Google Shape;12369;p55"/>
              <p:cNvSpPr/>
              <p:nvPr/>
            </p:nvSpPr>
            <p:spPr>
              <a:xfrm>
                <a:off x="753300" y="15845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0" name="Google Shape;12370;p55"/>
              <p:cNvSpPr/>
              <p:nvPr/>
            </p:nvSpPr>
            <p:spPr>
              <a:xfrm>
                <a:off x="79307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6"/>
                      <a:pt x="365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1" name="Google Shape;12371;p55"/>
              <p:cNvSpPr/>
              <p:nvPr/>
            </p:nvSpPr>
            <p:spPr>
              <a:xfrm>
                <a:off x="83282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6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2" name="Google Shape;12372;p55"/>
              <p:cNvSpPr/>
              <p:nvPr/>
            </p:nvSpPr>
            <p:spPr>
              <a:xfrm>
                <a:off x="87257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2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3" name="Google Shape;12373;p55"/>
              <p:cNvSpPr/>
              <p:nvPr/>
            </p:nvSpPr>
            <p:spPr>
              <a:xfrm>
                <a:off x="91232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3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4" name="Google Shape;12374;p55"/>
              <p:cNvSpPr/>
              <p:nvPr/>
            </p:nvSpPr>
            <p:spPr>
              <a:xfrm>
                <a:off x="95207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5" name="Google Shape;12375;p55"/>
              <p:cNvSpPr/>
              <p:nvPr/>
            </p:nvSpPr>
            <p:spPr>
              <a:xfrm>
                <a:off x="99182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6" name="Google Shape;12376;p55"/>
              <p:cNvSpPr/>
              <p:nvPr/>
            </p:nvSpPr>
            <p:spPr>
              <a:xfrm>
                <a:off x="514750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7" name="Google Shape;12377;p55"/>
              <p:cNvSpPr/>
              <p:nvPr/>
            </p:nvSpPr>
            <p:spPr>
              <a:xfrm>
                <a:off x="554500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8" name="Google Shape;12378;p55"/>
              <p:cNvSpPr/>
              <p:nvPr/>
            </p:nvSpPr>
            <p:spPr>
              <a:xfrm>
                <a:off x="594250" y="1550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2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9" name="Google Shape;12379;p55"/>
              <p:cNvSpPr/>
              <p:nvPr/>
            </p:nvSpPr>
            <p:spPr>
              <a:xfrm>
                <a:off x="634025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0" name="Google Shape;12380;p55"/>
              <p:cNvSpPr/>
              <p:nvPr/>
            </p:nvSpPr>
            <p:spPr>
              <a:xfrm>
                <a:off x="673775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1" name="Google Shape;12381;p55"/>
              <p:cNvSpPr/>
              <p:nvPr/>
            </p:nvSpPr>
            <p:spPr>
              <a:xfrm>
                <a:off x="673775" y="16186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2" name="Google Shape;12382;p55"/>
              <p:cNvSpPr/>
              <p:nvPr/>
            </p:nvSpPr>
            <p:spPr>
              <a:xfrm>
                <a:off x="713525" y="16186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8" y="0"/>
                      <a:pt x="1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8"/>
                      <a:pt x="369" y="0"/>
                      <a:pt x="26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3" name="Google Shape;12383;p55"/>
              <p:cNvSpPr/>
              <p:nvPr/>
            </p:nvSpPr>
            <p:spPr>
              <a:xfrm>
                <a:off x="753300" y="16186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4" name="Google Shape;12384;p55"/>
              <p:cNvSpPr/>
              <p:nvPr/>
            </p:nvSpPr>
            <p:spPr>
              <a:xfrm>
                <a:off x="79307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9" y="0"/>
                      <a:pt x="258" y="0"/>
                      <a:pt x="257" y="0"/>
                    </a:cubicBezTo>
                    <a:cubicBezTo>
                      <a:pt x="86" y="0"/>
                      <a:pt x="1" y="208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5" name="Google Shape;12385;p55"/>
              <p:cNvSpPr/>
              <p:nvPr/>
            </p:nvSpPr>
            <p:spPr>
              <a:xfrm>
                <a:off x="83282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6" name="Google Shape;12386;p55"/>
              <p:cNvSpPr/>
              <p:nvPr/>
            </p:nvSpPr>
            <p:spPr>
              <a:xfrm>
                <a:off x="87257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0"/>
                    </a:cubicBez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8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7" name="Google Shape;12387;p55"/>
              <p:cNvSpPr/>
              <p:nvPr/>
            </p:nvSpPr>
            <p:spPr>
              <a:xfrm>
                <a:off x="91232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1" y="0"/>
                    </a:cubicBezTo>
                    <a:cubicBezTo>
                      <a:pt x="261" y="0"/>
                      <a:pt x="260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8" name="Google Shape;12388;p55"/>
              <p:cNvSpPr/>
              <p:nvPr/>
            </p:nvSpPr>
            <p:spPr>
              <a:xfrm>
                <a:off x="713525" y="1550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9" name="Google Shape;12389;p55"/>
              <p:cNvSpPr/>
              <p:nvPr/>
            </p:nvSpPr>
            <p:spPr>
              <a:xfrm>
                <a:off x="753300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0" name="Google Shape;12390;p55"/>
              <p:cNvSpPr/>
              <p:nvPr/>
            </p:nvSpPr>
            <p:spPr>
              <a:xfrm>
                <a:off x="79307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1" name="Google Shape;12391;p55"/>
              <p:cNvSpPr/>
              <p:nvPr/>
            </p:nvSpPr>
            <p:spPr>
              <a:xfrm>
                <a:off x="83282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2" name="Google Shape;12392;p55"/>
              <p:cNvSpPr/>
              <p:nvPr/>
            </p:nvSpPr>
            <p:spPr>
              <a:xfrm>
                <a:off x="87257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3" name="Google Shape;12393;p55"/>
              <p:cNvSpPr/>
              <p:nvPr/>
            </p:nvSpPr>
            <p:spPr>
              <a:xfrm>
                <a:off x="91232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4" name="Google Shape;12394;p55"/>
              <p:cNvSpPr/>
              <p:nvPr/>
            </p:nvSpPr>
            <p:spPr>
              <a:xfrm>
                <a:off x="95207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5" name="Google Shape;12395;p55"/>
              <p:cNvSpPr/>
              <p:nvPr/>
            </p:nvSpPr>
            <p:spPr>
              <a:xfrm>
                <a:off x="99182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6" name="Google Shape;12396;p55"/>
              <p:cNvSpPr/>
              <p:nvPr/>
            </p:nvSpPr>
            <p:spPr>
              <a:xfrm>
                <a:off x="1031575" y="1550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9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7" name="Google Shape;12397;p55"/>
              <p:cNvSpPr/>
              <p:nvPr/>
            </p:nvSpPr>
            <p:spPr>
              <a:xfrm>
                <a:off x="1071350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0" y="208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8" name="Google Shape;12398;p55"/>
              <p:cNvSpPr/>
              <p:nvPr/>
            </p:nvSpPr>
            <p:spPr>
              <a:xfrm>
                <a:off x="127177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9" name="Google Shape;12399;p55"/>
              <p:cNvSpPr/>
              <p:nvPr/>
            </p:nvSpPr>
            <p:spPr>
              <a:xfrm>
                <a:off x="127177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0" y="389"/>
                      <a:pt x="388" y="303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0" name="Google Shape;12400;p55"/>
              <p:cNvSpPr/>
              <p:nvPr/>
            </p:nvSpPr>
            <p:spPr>
              <a:xfrm>
                <a:off x="127177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1" name="Google Shape;12401;p55"/>
              <p:cNvSpPr/>
              <p:nvPr/>
            </p:nvSpPr>
            <p:spPr>
              <a:xfrm>
                <a:off x="1311525" y="12775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5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2" name="Google Shape;12402;p55"/>
              <p:cNvSpPr/>
              <p:nvPr/>
            </p:nvSpPr>
            <p:spPr>
              <a:xfrm>
                <a:off x="127177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3" name="Google Shape;12403;p55"/>
              <p:cNvSpPr/>
              <p:nvPr/>
            </p:nvSpPr>
            <p:spPr>
              <a:xfrm>
                <a:off x="1311525" y="12434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5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4" name="Google Shape;12404;p55"/>
              <p:cNvSpPr/>
              <p:nvPr/>
            </p:nvSpPr>
            <p:spPr>
              <a:xfrm>
                <a:off x="127177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3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5" name="Google Shape;12405;p55"/>
              <p:cNvSpPr/>
              <p:nvPr/>
            </p:nvSpPr>
            <p:spPr>
              <a:xfrm>
                <a:off x="1311525" y="12094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6" name="Google Shape;12406;p55"/>
              <p:cNvSpPr/>
              <p:nvPr/>
            </p:nvSpPr>
            <p:spPr>
              <a:xfrm>
                <a:off x="127177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7" name="Google Shape;12407;p55"/>
              <p:cNvSpPr/>
              <p:nvPr/>
            </p:nvSpPr>
            <p:spPr>
              <a:xfrm>
                <a:off x="1311525" y="11753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8" name="Google Shape;12408;p55"/>
              <p:cNvSpPr/>
              <p:nvPr/>
            </p:nvSpPr>
            <p:spPr>
              <a:xfrm>
                <a:off x="135127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9" y="301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9" name="Google Shape;12409;p55"/>
              <p:cNvSpPr/>
              <p:nvPr/>
            </p:nvSpPr>
            <p:spPr>
              <a:xfrm>
                <a:off x="127177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0" name="Google Shape;12410;p55"/>
              <p:cNvSpPr/>
              <p:nvPr/>
            </p:nvSpPr>
            <p:spPr>
              <a:xfrm>
                <a:off x="1311525" y="11412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5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1" name="Google Shape;12411;p55"/>
              <p:cNvSpPr/>
              <p:nvPr/>
            </p:nvSpPr>
            <p:spPr>
              <a:xfrm>
                <a:off x="135127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1" y="387"/>
                      <a:pt x="389" y="300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2" name="Google Shape;12412;p55"/>
              <p:cNvSpPr/>
              <p:nvPr/>
            </p:nvSpPr>
            <p:spPr>
              <a:xfrm>
                <a:off x="127177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3" name="Google Shape;12413;p55"/>
              <p:cNvSpPr/>
              <p:nvPr/>
            </p:nvSpPr>
            <p:spPr>
              <a:xfrm>
                <a:off x="1311525" y="11070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5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4" name="Google Shape;12414;p55"/>
              <p:cNvSpPr/>
              <p:nvPr/>
            </p:nvSpPr>
            <p:spPr>
              <a:xfrm>
                <a:off x="135127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1" y="389"/>
                      <a:pt x="389" y="301"/>
                      <a:pt x="389" y="195"/>
                    </a:cubicBezTo>
                    <a:cubicBezTo>
                      <a:pt x="389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5" name="Google Shape;12415;p55"/>
              <p:cNvSpPr/>
              <p:nvPr/>
            </p:nvSpPr>
            <p:spPr>
              <a:xfrm>
                <a:off x="127177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6" name="Google Shape;12416;p55"/>
              <p:cNvSpPr/>
              <p:nvPr/>
            </p:nvSpPr>
            <p:spPr>
              <a:xfrm>
                <a:off x="1311525" y="10729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5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7" name="Google Shape;12417;p55"/>
              <p:cNvSpPr/>
              <p:nvPr/>
            </p:nvSpPr>
            <p:spPr>
              <a:xfrm>
                <a:off x="135127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1" y="389"/>
                      <a:pt x="389" y="301"/>
                      <a:pt x="389" y="195"/>
                    </a:cubicBezTo>
                    <a:cubicBezTo>
                      <a:pt x="389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8" name="Google Shape;12418;p55"/>
              <p:cNvSpPr/>
              <p:nvPr/>
            </p:nvSpPr>
            <p:spPr>
              <a:xfrm>
                <a:off x="127177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0" y="388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9" name="Google Shape;12419;p55"/>
              <p:cNvSpPr/>
              <p:nvPr/>
            </p:nvSpPr>
            <p:spPr>
              <a:xfrm>
                <a:off x="1311525" y="10388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5" y="388"/>
                    </a:cubicBezTo>
                    <a:cubicBezTo>
                      <a:pt x="301" y="388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0" name="Google Shape;12420;p55"/>
              <p:cNvSpPr/>
              <p:nvPr/>
            </p:nvSpPr>
            <p:spPr>
              <a:xfrm>
                <a:off x="135127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5" y="388"/>
                    </a:cubicBezTo>
                    <a:cubicBezTo>
                      <a:pt x="301" y="388"/>
                      <a:pt x="389" y="301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1" name="Google Shape;12421;p55"/>
              <p:cNvSpPr/>
              <p:nvPr/>
            </p:nvSpPr>
            <p:spPr>
              <a:xfrm>
                <a:off x="127177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0" y="388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2" name="Google Shape;12422;p55"/>
              <p:cNvSpPr/>
              <p:nvPr/>
            </p:nvSpPr>
            <p:spPr>
              <a:xfrm>
                <a:off x="1311525" y="10047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5" y="388"/>
                    </a:cubicBezTo>
                    <a:cubicBezTo>
                      <a:pt x="301" y="388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3" name="Google Shape;12423;p55"/>
              <p:cNvSpPr/>
              <p:nvPr/>
            </p:nvSpPr>
            <p:spPr>
              <a:xfrm>
                <a:off x="135127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5" y="388"/>
                    </a:cubicBezTo>
                    <a:cubicBezTo>
                      <a:pt x="301" y="388"/>
                      <a:pt x="389" y="300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4" name="Google Shape;12424;p55"/>
              <p:cNvSpPr/>
              <p:nvPr/>
            </p:nvSpPr>
            <p:spPr>
              <a:xfrm>
                <a:off x="127177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5" name="Google Shape;12425;p55"/>
              <p:cNvSpPr/>
              <p:nvPr/>
            </p:nvSpPr>
            <p:spPr>
              <a:xfrm>
                <a:off x="1311525" y="9706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5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6" name="Google Shape;12426;p55"/>
              <p:cNvSpPr/>
              <p:nvPr/>
            </p:nvSpPr>
            <p:spPr>
              <a:xfrm>
                <a:off x="127177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7" name="Google Shape;12427;p55"/>
              <p:cNvSpPr/>
              <p:nvPr/>
            </p:nvSpPr>
            <p:spPr>
              <a:xfrm>
                <a:off x="1311525" y="9365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5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8" name="Google Shape;12428;p55"/>
              <p:cNvSpPr/>
              <p:nvPr/>
            </p:nvSpPr>
            <p:spPr>
              <a:xfrm>
                <a:off x="127177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9" name="Google Shape;12429;p55"/>
              <p:cNvSpPr/>
              <p:nvPr/>
            </p:nvSpPr>
            <p:spPr>
              <a:xfrm>
                <a:off x="1311525" y="9024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5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0" name="Google Shape;12430;p55"/>
              <p:cNvSpPr/>
              <p:nvPr/>
            </p:nvSpPr>
            <p:spPr>
              <a:xfrm>
                <a:off x="127177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1" name="Google Shape;12431;p55"/>
              <p:cNvSpPr/>
              <p:nvPr/>
            </p:nvSpPr>
            <p:spPr>
              <a:xfrm>
                <a:off x="1311525" y="8683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5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2" name="Google Shape;12432;p55"/>
              <p:cNvSpPr/>
              <p:nvPr/>
            </p:nvSpPr>
            <p:spPr>
              <a:xfrm>
                <a:off x="127177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3" name="Google Shape;12433;p55"/>
              <p:cNvSpPr/>
              <p:nvPr/>
            </p:nvSpPr>
            <p:spPr>
              <a:xfrm>
                <a:off x="127177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34" name="Google Shape;12434;p55"/>
            <p:cNvSpPr/>
            <p:nvPr/>
          </p:nvSpPr>
          <p:spPr>
            <a:xfrm rot="-5400000">
              <a:off x="-683712" y="1097353"/>
              <a:ext cx="1900005" cy="1900005"/>
            </a:xfrm>
            <a:custGeom>
              <a:avLst/>
              <a:gdLst/>
              <a:ahLst/>
              <a:cxnLst/>
              <a:rect l="l" t="t" r="r" b="b"/>
              <a:pathLst>
                <a:path w="44706" h="44706" extrusionOk="0">
                  <a:moveTo>
                    <a:pt x="22353" y="211"/>
                  </a:moveTo>
                  <a:cubicBezTo>
                    <a:pt x="34563" y="211"/>
                    <a:pt x="44496" y="10143"/>
                    <a:pt x="44496" y="22353"/>
                  </a:cubicBezTo>
                  <a:cubicBezTo>
                    <a:pt x="44496" y="34565"/>
                    <a:pt x="34563" y="44496"/>
                    <a:pt x="22353" y="44496"/>
                  </a:cubicBezTo>
                  <a:cubicBezTo>
                    <a:pt x="10144" y="44496"/>
                    <a:pt x="209" y="34563"/>
                    <a:pt x="209" y="22355"/>
                  </a:cubicBezTo>
                  <a:cubicBezTo>
                    <a:pt x="209" y="10144"/>
                    <a:pt x="10143" y="211"/>
                    <a:pt x="22353" y="211"/>
                  </a:cubicBezTo>
                  <a:close/>
                  <a:moveTo>
                    <a:pt x="22353" y="0"/>
                  </a:moveTo>
                  <a:cubicBezTo>
                    <a:pt x="10028" y="0"/>
                    <a:pt x="0" y="10028"/>
                    <a:pt x="0" y="22353"/>
                  </a:cubicBezTo>
                  <a:cubicBezTo>
                    <a:pt x="0" y="34678"/>
                    <a:pt x="10028" y="44706"/>
                    <a:pt x="22353" y="44706"/>
                  </a:cubicBezTo>
                  <a:cubicBezTo>
                    <a:pt x="34678" y="44706"/>
                    <a:pt x="44706" y="34678"/>
                    <a:pt x="44706" y="22353"/>
                  </a:cubicBezTo>
                  <a:cubicBezTo>
                    <a:pt x="44706" y="10028"/>
                    <a:pt x="34678" y="0"/>
                    <a:pt x="223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5" name="Google Shape;12435;p55"/>
            <p:cNvSpPr/>
            <p:nvPr/>
          </p:nvSpPr>
          <p:spPr>
            <a:xfrm rot="-5400000">
              <a:off x="603563" y="857551"/>
              <a:ext cx="895831" cy="775779"/>
            </a:xfrm>
            <a:custGeom>
              <a:avLst/>
              <a:gdLst/>
              <a:ahLst/>
              <a:cxnLst/>
              <a:rect l="l" t="t" r="r" b="b"/>
              <a:pathLst>
                <a:path w="21416" h="18546" extrusionOk="0">
                  <a:moveTo>
                    <a:pt x="15940" y="210"/>
                  </a:moveTo>
                  <a:lnTo>
                    <a:pt x="21173" y="9273"/>
                  </a:lnTo>
                  <a:lnTo>
                    <a:pt x="15940" y="18336"/>
                  </a:lnTo>
                  <a:lnTo>
                    <a:pt x="5475" y="18336"/>
                  </a:lnTo>
                  <a:lnTo>
                    <a:pt x="242" y="9273"/>
                  </a:lnTo>
                  <a:lnTo>
                    <a:pt x="5475" y="210"/>
                  </a:lnTo>
                  <a:close/>
                  <a:moveTo>
                    <a:pt x="5355" y="0"/>
                  </a:moveTo>
                  <a:lnTo>
                    <a:pt x="1" y="9273"/>
                  </a:lnTo>
                  <a:lnTo>
                    <a:pt x="5325" y="18494"/>
                  </a:lnTo>
                  <a:lnTo>
                    <a:pt x="5355" y="18545"/>
                  </a:lnTo>
                  <a:lnTo>
                    <a:pt x="16061" y="18545"/>
                  </a:lnTo>
                  <a:lnTo>
                    <a:pt x="21415" y="9273"/>
                  </a:lnTo>
                  <a:lnTo>
                    <a:pt x="16092" y="53"/>
                  </a:lnTo>
                  <a:lnTo>
                    <a:pt x="16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6" name="Google Shape;12436;p55"/>
            <p:cNvSpPr/>
            <p:nvPr/>
          </p:nvSpPr>
          <p:spPr>
            <a:xfrm>
              <a:off x="2651373" y="3281386"/>
              <a:ext cx="445241" cy="385621"/>
            </a:xfrm>
            <a:custGeom>
              <a:avLst/>
              <a:gdLst/>
              <a:ahLst/>
              <a:cxnLst/>
              <a:rect l="l" t="t" r="r" b="b"/>
              <a:pathLst>
                <a:path w="10037" h="8693" extrusionOk="0">
                  <a:moveTo>
                    <a:pt x="2509" y="1"/>
                  </a:moveTo>
                  <a:lnTo>
                    <a:pt x="0" y="4347"/>
                  </a:lnTo>
                  <a:lnTo>
                    <a:pt x="2509" y="8693"/>
                  </a:lnTo>
                  <a:lnTo>
                    <a:pt x="7526" y="8693"/>
                  </a:lnTo>
                  <a:lnTo>
                    <a:pt x="10037" y="4347"/>
                  </a:lnTo>
                  <a:lnTo>
                    <a:pt x="7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7" name="Google Shape;12437;p55"/>
            <p:cNvSpPr/>
            <p:nvPr/>
          </p:nvSpPr>
          <p:spPr>
            <a:xfrm>
              <a:off x="1949647" y="452341"/>
              <a:ext cx="277040" cy="252486"/>
            </a:xfrm>
            <a:custGeom>
              <a:avLst/>
              <a:gdLst/>
              <a:ahLst/>
              <a:cxnLst/>
              <a:rect l="l" t="t" r="r" b="b"/>
              <a:pathLst>
                <a:path w="6623" h="6036" extrusionOk="0">
                  <a:moveTo>
                    <a:pt x="3311" y="1"/>
                  </a:moveTo>
                  <a:cubicBezTo>
                    <a:pt x="2539" y="1"/>
                    <a:pt x="1767" y="295"/>
                    <a:pt x="1178" y="884"/>
                  </a:cubicBezTo>
                  <a:cubicBezTo>
                    <a:pt x="0" y="2064"/>
                    <a:pt x="0" y="3974"/>
                    <a:pt x="1178" y="5151"/>
                  </a:cubicBezTo>
                  <a:cubicBezTo>
                    <a:pt x="1767" y="5741"/>
                    <a:pt x="2539" y="6036"/>
                    <a:pt x="3311" y="6036"/>
                  </a:cubicBezTo>
                  <a:cubicBezTo>
                    <a:pt x="4084" y="6036"/>
                    <a:pt x="4856" y="5741"/>
                    <a:pt x="5445" y="5151"/>
                  </a:cubicBezTo>
                  <a:cubicBezTo>
                    <a:pt x="6623" y="3974"/>
                    <a:pt x="6623" y="2064"/>
                    <a:pt x="5445" y="884"/>
                  </a:cubicBezTo>
                  <a:cubicBezTo>
                    <a:pt x="4856" y="295"/>
                    <a:pt x="4084" y="1"/>
                    <a:pt x="3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8" name="Google Shape;12438;p55"/>
            <p:cNvSpPr/>
            <p:nvPr/>
          </p:nvSpPr>
          <p:spPr>
            <a:xfrm>
              <a:off x="1484415" y="4523373"/>
              <a:ext cx="186951" cy="170396"/>
            </a:xfrm>
            <a:custGeom>
              <a:avLst/>
              <a:gdLst/>
              <a:ahLst/>
              <a:cxnLst/>
              <a:rect l="l" t="t" r="r" b="b"/>
              <a:pathLst>
                <a:path w="6623" h="6036" extrusionOk="0">
                  <a:moveTo>
                    <a:pt x="3311" y="1"/>
                  </a:moveTo>
                  <a:cubicBezTo>
                    <a:pt x="2539" y="1"/>
                    <a:pt x="1767" y="295"/>
                    <a:pt x="1178" y="884"/>
                  </a:cubicBezTo>
                  <a:cubicBezTo>
                    <a:pt x="0" y="2064"/>
                    <a:pt x="0" y="3974"/>
                    <a:pt x="1178" y="5151"/>
                  </a:cubicBezTo>
                  <a:cubicBezTo>
                    <a:pt x="1767" y="5741"/>
                    <a:pt x="2539" y="6036"/>
                    <a:pt x="3311" y="6036"/>
                  </a:cubicBezTo>
                  <a:cubicBezTo>
                    <a:pt x="4084" y="6036"/>
                    <a:pt x="4856" y="5741"/>
                    <a:pt x="5445" y="5151"/>
                  </a:cubicBezTo>
                  <a:cubicBezTo>
                    <a:pt x="6623" y="3974"/>
                    <a:pt x="6623" y="2064"/>
                    <a:pt x="5445" y="884"/>
                  </a:cubicBezTo>
                  <a:cubicBezTo>
                    <a:pt x="4856" y="295"/>
                    <a:pt x="4084" y="1"/>
                    <a:pt x="3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9" name="Google Shape;12439;p55"/>
            <p:cNvSpPr/>
            <p:nvPr/>
          </p:nvSpPr>
          <p:spPr>
            <a:xfrm>
              <a:off x="2841562" y="4527813"/>
              <a:ext cx="895831" cy="775779"/>
            </a:xfrm>
            <a:custGeom>
              <a:avLst/>
              <a:gdLst/>
              <a:ahLst/>
              <a:cxnLst/>
              <a:rect l="l" t="t" r="r" b="b"/>
              <a:pathLst>
                <a:path w="21416" h="18546" extrusionOk="0">
                  <a:moveTo>
                    <a:pt x="15940" y="210"/>
                  </a:moveTo>
                  <a:lnTo>
                    <a:pt x="21173" y="9273"/>
                  </a:lnTo>
                  <a:lnTo>
                    <a:pt x="15940" y="18336"/>
                  </a:lnTo>
                  <a:lnTo>
                    <a:pt x="5475" y="18336"/>
                  </a:lnTo>
                  <a:lnTo>
                    <a:pt x="242" y="9273"/>
                  </a:lnTo>
                  <a:lnTo>
                    <a:pt x="5475" y="210"/>
                  </a:lnTo>
                  <a:close/>
                  <a:moveTo>
                    <a:pt x="5355" y="0"/>
                  </a:moveTo>
                  <a:lnTo>
                    <a:pt x="1" y="9273"/>
                  </a:lnTo>
                  <a:lnTo>
                    <a:pt x="5325" y="18494"/>
                  </a:lnTo>
                  <a:lnTo>
                    <a:pt x="5355" y="18545"/>
                  </a:lnTo>
                  <a:lnTo>
                    <a:pt x="16061" y="18545"/>
                  </a:lnTo>
                  <a:lnTo>
                    <a:pt x="21415" y="9273"/>
                  </a:lnTo>
                  <a:lnTo>
                    <a:pt x="16092" y="53"/>
                  </a:lnTo>
                  <a:lnTo>
                    <a:pt x="16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11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1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8" name="Google Shape;29718;p121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Summery</a:t>
            </a:r>
            <a:endParaRPr dirty="0"/>
          </a:p>
        </p:txBody>
      </p:sp>
      <p:grpSp>
        <p:nvGrpSpPr>
          <p:cNvPr id="29719" name="Google Shape;29719;p121"/>
          <p:cNvGrpSpPr/>
          <p:nvPr/>
        </p:nvGrpSpPr>
        <p:grpSpPr>
          <a:xfrm>
            <a:off x="1667104" y="675728"/>
            <a:ext cx="957313" cy="21378"/>
            <a:chOff x="2940000" y="3484425"/>
            <a:chExt cx="563125" cy="12575"/>
          </a:xfrm>
        </p:grpSpPr>
        <p:sp>
          <p:nvSpPr>
            <p:cNvPr id="29720" name="Google Shape;29720;p121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1" name="Google Shape;29721;p121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2" name="Google Shape;29722;p121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3" name="Google Shape;29723;p121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4" name="Google Shape;29724;p121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5" name="Google Shape;29725;p121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6" name="Google Shape;29726;p121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7" name="Google Shape;29727;p121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28" name="Google Shape;29728;p121"/>
          <p:cNvGrpSpPr/>
          <p:nvPr/>
        </p:nvGrpSpPr>
        <p:grpSpPr>
          <a:xfrm>
            <a:off x="6519509" y="675728"/>
            <a:ext cx="957398" cy="21378"/>
            <a:chOff x="3253400" y="3484425"/>
            <a:chExt cx="563175" cy="12575"/>
          </a:xfrm>
        </p:grpSpPr>
        <p:sp>
          <p:nvSpPr>
            <p:cNvPr id="29729" name="Google Shape;29729;p121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0" name="Google Shape;29730;p121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1" name="Google Shape;29731;p121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2" name="Google Shape;29732;p121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3" name="Google Shape;29733;p121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4" name="Google Shape;29734;p121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5" name="Google Shape;29735;p121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6" name="Google Shape;29736;p121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37" name="Google Shape;29737;p121"/>
          <p:cNvSpPr txBox="1">
            <a:spLocks noGrp="1"/>
          </p:cNvSpPr>
          <p:nvPr>
            <p:ph type="body" idx="1"/>
          </p:nvPr>
        </p:nvSpPr>
        <p:spPr>
          <a:xfrm>
            <a:off x="722375" y="1084525"/>
            <a:ext cx="7699200" cy="3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sz="1400" dirty="0"/>
              <a:t>Things we saw in the class that I use in the project: 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lang="en-US" sz="1400" dirty="0"/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-US" sz="1400" dirty="0"/>
              <a:t>Queries</a:t>
            </a:r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endParaRPr lang="en-US" sz="1400" dirty="0"/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-US" sz="1400" dirty="0"/>
              <a:t>Okami MB25F ranking (probabilistic model)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-US" sz="1400" dirty="0"/>
              <a:t>Removing stop words from text. </a:t>
            </a:r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endParaRPr lang="en-US" sz="1400" dirty="0"/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-US" sz="1400" dirty="0"/>
              <a:t>Indexing and parsers.</a:t>
            </a:r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endParaRPr lang="en-US" sz="1400" dirty="0"/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endParaRPr lang="en-US"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871186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2" name="Google Shape;24352;p113"/>
          <p:cNvSpPr txBox="1">
            <a:spLocks noGrp="1"/>
          </p:cNvSpPr>
          <p:nvPr>
            <p:ph type="title"/>
          </p:nvPr>
        </p:nvSpPr>
        <p:spPr>
          <a:xfrm>
            <a:off x="2759625" y="614786"/>
            <a:ext cx="36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4353" name="Google Shape;24353;p113"/>
          <p:cNvSpPr txBox="1">
            <a:spLocks noGrp="1"/>
          </p:cNvSpPr>
          <p:nvPr>
            <p:ph type="subTitle" idx="1"/>
          </p:nvPr>
        </p:nvSpPr>
        <p:spPr>
          <a:xfrm>
            <a:off x="2919900" y="1675950"/>
            <a:ext cx="3304200" cy="14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Questions?</a:t>
            </a:r>
            <a:endParaRPr dirty="0"/>
          </a:p>
        </p:txBody>
      </p:sp>
      <p:sp>
        <p:nvSpPr>
          <p:cNvPr id="24354" name="Google Shape;24354;p113"/>
          <p:cNvSpPr txBox="1">
            <a:spLocks noGrp="1"/>
          </p:cNvSpPr>
          <p:nvPr>
            <p:ph type="subTitle" idx="4294967295"/>
          </p:nvPr>
        </p:nvSpPr>
        <p:spPr>
          <a:xfrm>
            <a:off x="2296625" y="4355260"/>
            <a:ext cx="4550700" cy="3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Please keep this slide for attribution.</a:t>
            </a:r>
            <a:endParaRPr sz="12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2" name="Google Shape;13002;p62"/>
          <p:cNvSpPr txBox="1">
            <a:spLocks noGrp="1"/>
          </p:cNvSpPr>
          <p:nvPr>
            <p:ph type="title"/>
          </p:nvPr>
        </p:nvSpPr>
        <p:spPr>
          <a:xfrm>
            <a:off x="5143500" y="1844100"/>
            <a:ext cx="2743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Engine</a:t>
            </a:r>
            <a:endParaRPr dirty="0"/>
          </a:p>
        </p:txBody>
      </p:sp>
      <p:sp>
        <p:nvSpPr>
          <p:cNvPr id="13004" name="Google Shape;13004;p62"/>
          <p:cNvSpPr txBox="1">
            <a:spLocks noGrp="1"/>
          </p:cNvSpPr>
          <p:nvPr>
            <p:ph type="title" idx="2"/>
          </p:nvPr>
        </p:nvSpPr>
        <p:spPr>
          <a:xfrm>
            <a:off x="5635325" y="1284092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3005" name="Google Shape;13005;p62"/>
          <p:cNvGrpSpPr/>
          <p:nvPr/>
        </p:nvGrpSpPr>
        <p:grpSpPr>
          <a:xfrm>
            <a:off x="-2218175" y="-47537"/>
            <a:ext cx="6379775" cy="5238575"/>
            <a:chOff x="619950" y="238125"/>
            <a:chExt cx="6379775" cy="5238575"/>
          </a:xfrm>
        </p:grpSpPr>
        <p:sp>
          <p:nvSpPr>
            <p:cNvPr id="13006" name="Google Shape;13006;p62"/>
            <p:cNvSpPr/>
            <p:nvPr/>
          </p:nvSpPr>
          <p:spPr>
            <a:xfrm>
              <a:off x="3021425" y="918700"/>
              <a:ext cx="11525" cy="2891025"/>
            </a:xfrm>
            <a:custGeom>
              <a:avLst/>
              <a:gdLst/>
              <a:ahLst/>
              <a:cxnLst/>
              <a:rect l="l" t="t" r="r" b="b"/>
              <a:pathLst>
                <a:path w="461" h="115641" extrusionOk="0">
                  <a:moveTo>
                    <a:pt x="231" y="1"/>
                  </a:moveTo>
                  <a:cubicBezTo>
                    <a:pt x="104" y="1"/>
                    <a:pt x="1" y="106"/>
                    <a:pt x="5" y="233"/>
                  </a:cubicBezTo>
                  <a:lnTo>
                    <a:pt x="5" y="115415"/>
                  </a:lnTo>
                  <a:cubicBezTo>
                    <a:pt x="5" y="115539"/>
                    <a:pt x="107" y="115641"/>
                    <a:pt x="231" y="115641"/>
                  </a:cubicBezTo>
                  <a:cubicBezTo>
                    <a:pt x="356" y="115641"/>
                    <a:pt x="458" y="115539"/>
                    <a:pt x="457" y="115413"/>
                  </a:cubicBezTo>
                  <a:lnTo>
                    <a:pt x="457" y="233"/>
                  </a:lnTo>
                  <a:cubicBezTo>
                    <a:pt x="461" y="106"/>
                    <a:pt x="359" y="1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7" name="Google Shape;13007;p62"/>
            <p:cNvSpPr/>
            <p:nvPr/>
          </p:nvSpPr>
          <p:spPr>
            <a:xfrm>
              <a:off x="3254225" y="940100"/>
              <a:ext cx="11475" cy="2870150"/>
            </a:xfrm>
            <a:custGeom>
              <a:avLst/>
              <a:gdLst/>
              <a:ahLst/>
              <a:cxnLst/>
              <a:rect l="l" t="t" r="r" b="b"/>
              <a:pathLst>
                <a:path w="459" h="114806" extrusionOk="0">
                  <a:moveTo>
                    <a:pt x="230" y="1"/>
                  </a:moveTo>
                  <a:cubicBezTo>
                    <a:pt x="102" y="1"/>
                    <a:pt x="0" y="107"/>
                    <a:pt x="3" y="233"/>
                  </a:cubicBezTo>
                  <a:lnTo>
                    <a:pt x="3" y="114580"/>
                  </a:lnTo>
                  <a:cubicBezTo>
                    <a:pt x="3" y="114704"/>
                    <a:pt x="104" y="114806"/>
                    <a:pt x="230" y="114806"/>
                  </a:cubicBezTo>
                  <a:cubicBezTo>
                    <a:pt x="354" y="114806"/>
                    <a:pt x="456" y="114704"/>
                    <a:pt x="456" y="114580"/>
                  </a:cubicBezTo>
                  <a:lnTo>
                    <a:pt x="456" y="233"/>
                  </a:lnTo>
                  <a:cubicBezTo>
                    <a:pt x="458" y="107"/>
                    <a:pt x="357" y="1"/>
                    <a:pt x="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8" name="Google Shape;13008;p62"/>
            <p:cNvSpPr/>
            <p:nvPr/>
          </p:nvSpPr>
          <p:spPr>
            <a:xfrm>
              <a:off x="1086800" y="3781300"/>
              <a:ext cx="5386275" cy="493325"/>
            </a:xfrm>
            <a:custGeom>
              <a:avLst/>
              <a:gdLst/>
              <a:ahLst/>
              <a:cxnLst/>
              <a:rect l="l" t="t" r="r" b="b"/>
              <a:pathLst>
                <a:path w="215451" h="19733" extrusionOk="0">
                  <a:moveTo>
                    <a:pt x="81852" y="459"/>
                  </a:moveTo>
                  <a:lnTo>
                    <a:pt x="214997" y="18876"/>
                  </a:lnTo>
                  <a:lnTo>
                    <a:pt x="214997" y="19217"/>
                  </a:lnTo>
                  <a:lnTo>
                    <a:pt x="81825" y="2165"/>
                  </a:lnTo>
                  <a:lnTo>
                    <a:pt x="81796" y="2161"/>
                  </a:lnTo>
                  <a:lnTo>
                    <a:pt x="452" y="13076"/>
                  </a:lnTo>
                  <a:lnTo>
                    <a:pt x="452" y="12563"/>
                  </a:lnTo>
                  <a:cubicBezTo>
                    <a:pt x="4866" y="11935"/>
                    <a:pt x="78203" y="1002"/>
                    <a:pt x="81852" y="459"/>
                  </a:cubicBezTo>
                  <a:close/>
                  <a:moveTo>
                    <a:pt x="81851" y="0"/>
                  </a:moveTo>
                  <a:lnTo>
                    <a:pt x="81818" y="6"/>
                  </a:lnTo>
                  <a:cubicBezTo>
                    <a:pt x="81009" y="126"/>
                    <a:pt x="926" y="12065"/>
                    <a:pt x="203" y="12142"/>
                  </a:cubicBezTo>
                  <a:lnTo>
                    <a:pt x="0" y="12161"/>
                  </a:lnTo>
                  <a:lnTo>
                    <a:pt x="0" y="13594"/>
                  </a:lnTo>
                  <a:lnTo>
                    <a:pt x="81798" y="2618"/>
                  </a:lnTo>
                  <a:lnTo>
                    <a:pt x="215195" y="19699"/>
                  </a:lnTo>
                  <a:lnTo>
                    <a:pt x="215450" y="19732"/>
                  </a:lnTo>
                  <a:lnTo>
                    <a:pt x="215450" y="18482"/>
                  </a:lnTo>
                  <a:lnTo>
                    <a:pt x="81882" y="6"/>
                  </a:lnTo>
                  <a:lnTo>
                    <a:pt x="818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9" name="Google Shape;13009;p62"/>
            <p:cNvSpPr/>
            <p:nvPr/>
          </p:nvSpPr>
          <p:spPr>
            <a:xfrm>
              <a:off x="1103575" y="3836250"/>
              <a:ext cx="5352725" cy="455050"/>
            </a:xfrm>
            <a:custGeom>
              <a:avLst/>
              <a:gdLst/>
              <a:ahLst/>
              <a:cxnLst/>
              <a:rect l="l" t="t" r="r" b="b"/>
              <a:pathLst>
                <a:path w="214109" h="18202" extrusionOk="0">
                  <a:moveTo>
                    <a:pt x="81127" y="383"/>
                  </a:moveTo>
                  <a:lnTo>
                    <a:pt x="213728" y="17365"/>
                  </a:lnTo>
                  <a:lnTo>
                    <a:pt x="213728" y="17773"/>
                  </a:lnTo>
                  <a:lnTo>
                    <a:pt x="81049" y="2149"/>
                  </a:lnTo>
                  <a:lnTo>
                    <a:pt x="379" y="11793"/>
                  </a:lnTo>
                  <a:lnTo>
                    <a:pt x="379" y="11212"/>
                  </a:lnTo>
                  <a:cubicBezTo>
                    <a:pt x="4441" y="10687"/>
                    <a:pt x="77594" y="858"/>
                    <a:pt x="81127" y="383"/>
                  </a:cubicBezTo>
                  <a:close/>
                  <a:moveTo>
                    <a:pt x="81125" y="1"/>
                  </a:moveTo>
                  <a:lnTo>
                    <a:pt x="81100" y="5"/>
                  </a:lnTo>
                  <a:cubicBezTo>
                    <a:pt x="80298" y="112"/>
                    <a:pt x="848" y="10788"/>
                    <a:pt x="171" y="10857"/>
                  </a:cubicBezTo>
                  <a:lnTo>
                    <a:pt x="0" y="10874"/>
                  </a:lnTo>
                  <a:lnTo>
                    <a:pt x="0" y="12223"/>
                  </a:lnTo>
                  <a:lnTo>
                    <a:pt x="81050" y="2529"/>
                  </a:lnTo>
                  <a:lnTo>
                    <a:pt x="213895" y="18176"/>
                  </a:lnTo>
                  <a:lnTo>
                    <a:pt x="214108" y="18202"/>
                  </a:lnTo>
                  <a:lnTo>
                    <a:pt x="214108" y="17031"/>
                  </a:lnTo>
                  <a:lnTo>
                    <a:pt x="81149" y="5"/>
                  </a:lnTo>
                  <a:lnTo>
                    <a:pt x="811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0" name="Google Shape;13010;p62"/>
            <p:cNvSpPr/>
            <p:nvPr/>
          </p:nvSpPr>
          <p:spPr>
            <a:xfrm>
              <a:off x="1136600" y="3890075"/>
              <a:ext cx="5286625" cy="416525"/>
            </a:xfrm>
            <a:custGeom>
              <a:avLst/>
              <a:gdLst/>
              <a:ahLst/>
              <a:cxnLst/>
              <a:rect l="l" t="t" r="r" b="b"/>
              <a:pathLst>
                <a:path w="211465" h="16661" extrusionOk="0">
                  <a:moveTo>
                    <a:pt x="79705" y="372"/>
                  </a:moveTo>
                  <a:lnTo>
                    <a:pt x="211089" y="15837"/>
                  </a:lnTo>
                  <a:lnTo>
                    <a:pt x="211089" y="16241"/>
                  </a:lnTo>
                  <a:lnTo>
                    <a:pt x="79654" y="2120"/>
                  </a:lnTo>
                  <a:lnTo>
                    <a:pt x="376" y="10444"/>
                  </a:lnTo>
                  <a:lnTo>
                    <a:pt x="376" y="9868"/>
                  </a:lnTo>
                  <a:cubicBezTo>
                    <a:pt x="4387" y="9399"/>
                    <a:pt x="76604" y="748"/>
                    <a:pt x="79705" y="372"/>
                  </a:cubicBezTo>
                  <a:close/>
                  <a:moveTo>
                    <a:pt x="79704" y="0"/>
                  </a:moveTo>
                  <a:cubicBezTo>
                    <a:pt x="78916" y="94"/>
                    <a:pt x="840" y="9446"/>
                    <a:pt x="170" y="9514"/>
                  </a:cubicBezTo>
                  <a:lnTo>
                    <a:pt x="1" y="9529"/>
                  </a:lnTo>
                  <a:lnTo>
                    <a:pt x="1" y="10861"/>
                  </a:lnTo>
                  <a:lnTo>
                    <a:pt x="79654" y="2492"/>
                  </a:lnTo>
                  <a:lnTo>
                    <a:pt x="211257" y="16638"/>
                  </a:lnTo>
                  <a:lnTo>
                    <a:pt x="211464" y="16660"/>
                  </a:lnTo>
                  <a:lnTo>
                    <a:pt x="211464" y="15506"/>
                  </a:lnTo>
                  <a:lnTo>
                    <a:pt x="797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1" name="Google Shape;13011;p62"/>
            <p:cNvSpPr/>
            <p:nvPr/>
          </p:nvSpPr>
          <p:spPr>
            <a:xfrm>
              <a:off x="1216075" y="3943075"/>
              <a:ext cx="5207150" cy="448650"/>
            </a:xfrm>
            <a:custGeom>
              <a:avLst/>
              <a:gdLst/>
              <a:ahLst/>
              <a:cxnLst/>
              <a:rect l="l" t="t" r="r" b="b"/>
              <a:pathLst>
                <a:path w="208286" h="17946" extrusionOk="0">
                  <a:moveTo>
                    <a:pt x="76475" y="372"/>
                  </a:moveTo>
                  <a:lnTo>
                    <a:pt x="207912" y="14499"/>
                  </a:lnTo>
                  <a:lnTo>
                    <a:pt x="207912" y="17530"/>
                  </a:lnTo>
                  <a:lnTo>
                    <a:pt x="76180" y="4117"/>
                  </a:lnTo>
                  <a:lnTo>
                    <a:pt x="374" y="12794"/>
                  </a:lnTo>
                  <a:lnTo>
                    <a:pt x="374" y="8367"/>
                  </a:lnTo>
                  <a:lnTo>
                    <a:pt x="76475" y="372"/>
                  </a:lnTo>
                  <a:close/>
                  <a:moveTo>
                    <a:pt x="76475" y="1"/>
                  </a:moveTo>
                  <a:lnTo>
                    <a:pt x="168" y="8011"/>
                  </a:lnTo>
                  <a:lnTo>
                    <a:pt x="1" y="8029"/>
                  </a:lnTo>
                  <a:lnTo>
                    <a:pt x="1" y="13214"/>
                  </a:lnTo>
                  <a:lnTo>
                    <a:pt x="76183" y="4491"/>
                  </a:lnTo>
                  <a:lnTo>
                    <a:pt x="208079" y="17925"/>
                  </a:lnTo>
                  <a:lnTo>
                    <a:pt x="208285" y="17945"/>
                  </a:lnTo>
                  <a:lnTo>
                    <a:pt x="208285" y="14162"/>
                  </a:lnTo>
                  <a:lnTo>
                    <a:pt x="764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2" name="Google Shape;13012;p62"/>
            <p:cNvSpPr/>
            <p:nvPr/>
          </p:nvSpPr>
          <p:spPr>
            <a:xfrm>
              <a:off x="1220400" y="4047675"/>
              <a:ext cx="5198425" cy="341875"/>
            </a:xfrm>
            <a:custGeom>
              <a:avLst/>
              <a:gdLst/>
              <a:ahLst/>
              <a:cxnLst/>
              <a:rect l="l" t="t" r="r" b="b"/>
              <a:pathLst>
                <a:path w="207937" h="13675" extrusionOk="0">
                  <a:moveTo>
                    <a:pt x="76016" y="239"/>
                  </a:moveTo>
                  <a:lnTo>
                    <a:pt x="172756" y="10093"/>
                  </a:lnTo>
                  <a:lnTo>
                    <a:pt x="76015" y="908"/>
                  </a:lnTo>
                  <a:lnTo>
                    <a:pt x="3577" y="8699"/>
                  </a:lnTo>
                  <a:lnTo>
                    <a:pt x="2130" y="8699"/>
                  </a:lnTo>
                  <a:lnTo>
                    <a:pt x="76016" y="239"/>
                  </a:lnTo>
                  <a:close/>
                  <a:moveTo>
                    <a:pt x="76015" y="0"/>
                  </a:moveTo>
                  <a:lnTo>
                    <a:pt x="1" y="8701"/>
                  </a:lnTo>
                  <a:lnTo>
                    <a:pt x="14" y="8941"/>
                  </a:lnTo>
                  <a:lnTo>
                    <a:pt x="3591" y="8940"/>
                  </a:lnTo>
                  <a:lnTo>
                    <a:pt x="76018" y="1147"/>
                  </a:lnTo>
                  <a:lnTo>
                    <a:pt x="207914" y="13674"/>
                  </a:lnTo>
                  <a:lnTo>
                    <a:pt x="207937" y="13434"/>
                  </a:lnTo>
                  <a:lnTo>
                    <a:pt x="760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3" name="Google Shape;13013;p62"/>
            <p:cNvSpPr/>
            <p:nvPr/>
          </p:nvSpPr>
          <p:spPr>
            <a:xfrm>
              <a:off x="2992125" y="4070325"/>
              <a:ext cx="270875" cy="1068600"/>
            </a:xfrm>
            <a:custGeom>
              <a:avLst/>
              <a:gdLst/>
              <a:ahLst/>
              <a:cxnLst/>
              <a:rect l="l" t="t" r="r" b="b"/>
              <a:pathLst>
                <a:path w="10835" h="42744" extrusionOk="0">
                  <a:moveTo>
                    <a:pt x="5147" y="241"/>
                  </a:moveTo>
                  <a:lnTo>
                    <a:pt x="10592" y="772"/>
                  </a:lnTo>
                  <a:lnTo>
                    <a:pt x="10592" y="2989"/>
                  </a:lnTo>
                  <a:lnTo>
                    <a:pt x="9662" y="2989"/>
                  </a:lnTo>
                  <a:lnTo>
                    <a:pt x="9662" y="42193"/>
                  </a:lnTo>
                  <a:lnTo>
                    <a:pt x="4891" y="42504"/>
                  </a:lnTo>
                  <a:lnTo>
                    <a:pt x="1123" y="42256"/>
                  </a:lnTo>
                  <a:lnTo>
                    <a:pt x="1123" y="2607"/>
                  </a:lnTo>
                  <a:lnTo>
                    <a:pt x="243" y="2607"/>
                  </a:lnTo>
                  <a:lnTo>
                    <a:pt x="243" y="771"/>
                  </a:lnTo>
                  <a:lnTo>
                    <a:pt x="5147" y="241"/>
                  </a:lnTo>
                  <a:close/>
                  <a:moveTo>
                    <a:pt x="5146" y="1"/>
                  </a:moveTo>
                  <a:lnTo>
                    <a:pt x="1" y="554"/>
                  </a:lnTo>
                  <a:lnTo>
                    <a:pt x="1" y="2849"/>
                  </a:lnTo>
                  <a:lnTo>
                    <a:pt x="882" y="2849"/>
                  </a:lnTo>
                  <a:lnTo>
                    <a:pt x="882" y="42482"/>
                  </a:lnTo>
                  <a:lnTo>
                    <a:pt x="4891" y="42744"/>
                  </a:lnTo>
                  <a:lnTo>
                    <a:pt x="9790" y="42426"/>
                  </a:lnTo>
                  <a:lnTo>
                    <a:pt x="9904" y="42419"/>
                  </a:lnTo>
                  <a:lnTo>
                    <a:pt x="9904" y="3231"/>
                  </a:lnTo>
                  <a:lnTo>
                    <a:pt x="10834" y="3231"/>
                  </a:lnTo>
                  <a:lnTo>
                    <a:pt x="10834" y="553"/>
                  </a:lnTo>
                  <a:lnTo>
                    <a:pt x="5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4" name="Google Shape;13014;p62"/>
            <p:cNvSpPr/>
            <p:nvPr/>
          </p:nvSpPr>
          <p:spPr>
            <a:xfrm>
              <a:off x="1248450" y="4180050"/>
              <a:ext cx="1991425" cy="163575"/>
            </a:xfrm>
            <a:custGeom>
              <a:avLst/>
              <a:gdLst/>
              <a:ahLst/>
              <a:cxnLst/>
              <a:rect l="l" t="t" r="r" b="b"/>
              <a:pathLst>
                <a:path w="79657" h="6543" extrusionOk="0">
                  <a:moveTo>
                    <a:pt x="74897" y="1"/>
                  </a:moveTo>
                  <a:lnTo>
                    <a:pt x="113" y="6301"/>
                  </a:lnTo>
                  <a:cubicBezTo>
                    <a:pt x="48" y="6306"/>
                    <a:pt x="0" y="6361"/>
                    <a:pt x="3" y="6426"/>
                  </a:cubicBezTo>
                  <a:cubicBezTo>
                    <a:pt x="6" y="6491"/>
                    <a:pt x="58" y="6541"/>
                    <a:pt x="123" y="6542"/>
                  </a:cubicBezTo>
                  <a:cubicBezTo>
                    <a:pt x="126" y="6542"/>
                    <a:pt x="130" y="6541"/>
                    <a:pt x="134" y="6541"/>
                  </a:cubicBezTo>
                  <a:lnTo>
                    <a:pt x="74897" y="243"/>
                  </a:lnTo>
                  <a:lnTo>
                    <a:pt x="79520" y="624"/>
                  </a:lnTo>
                  <a:cubicBezTo>
                    <a:pt x="79521" y="624"/>
                    <a:pt x="79522" y="624"/>
                    <a:pt x="79523" y="624"/>
                  </a:cubicBezTo>
                  <a:cubicBezTo>
                    <a:pt x="79593" y="624"/>
                    <a:pt x="79646" y="579"/>
                    <a:pt x="79651" y="513"/>
                  </a:cubicBezTo>
                  <a:cubicBezTo>
                    <a:pt x="79656" y="447"/>
                    <a:pt x="79607" y="389"/>
                    <a:pt x="79541" y="383"/>
                  </a:cubicBezTo>
                  <a:lnTo>
                    <a:pt x="748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5" name="Google Shape;13015;p62"/>
            <p:cNvSpPr/>
            <p:nvPr/>
          </p:nvSpPr>
          <p:spPr>
            <a:xfrm>
              <a:off x="1248450" y="4206025"/>
              <a:ext cx="1991425" cy="155075"/>
            </a:xfrm>
            <a:custGeom>
              <a:avLst/>
              <a:gdLst/>
              <a:ahLst/>
              <a:cxnLst/>
              <a:rect l="l" t="t" r="r" b="b"/>
              <a:pathLst>
                <a:path w="79657" h="6203" extrusionOk="0">
                  <a:moveTo>
                    <a:pt x="74897" y="0"/>
                  </a:moveTo>
                  <a:lnTo>
                    <a:pt x="113" y="5961"/>
                  </a:lnTo>
                  <a:cubicBezTo>
                    <a:pt x="49" y="5967"/>
                    <a:pt x="0" y="6021"/>
                    <a:pt x="3" y="6086"/>
                  </a:cubicBezTo>
                  <a:cubicBezTo>
                    <a:pt x="6" y="6151"/>
                    <a:pt x="58" y="6201"/>
                    <a:pt x="123" y="6202"/>
                  </a:cubicBezTo>
                  <a:cubicBezTo>
                    <a:pt x="126" y="6202"/>
                    <a:pt x="129" y="6201"/>
                    <a:pt x="132" y="6201"/>
                  </a:cubicBezTo>
                  <a:lnTo>
                    <a:pt x="74896" y="242"/>
                  </a:lnTo>
                  <a:lnTo>
                    <a:pt x="79520" y="624"/>
                  </a:lnTo>
                  <a:cubicBezTo>
                    <a:pt x="79523" y="624"/>
                    <a:pt x="79527" y="624"/>
                    <a:pt x="79530" y="624"/>
                  </a:cubicBezTo>
                  <a:cubicBezTo>
                    <a:pt x="79592" y="624"/>
                    <a:pt x="79646" y="577"/>
                    <a:pt x="79651" y="513"/>
                  </a:cubicBezTo>
                  <a:cubicBezTo>
                    <a:pt x="79656" y="447"/>
                    <a:pt x="79606" y="389"/>
                    <a:pt x="79540" y="384"/>
                  </a:cubicBezTo>
                  <a:lnTo>
                    <a:pt x="748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6" name="Google Shape;13016;p62"/>
            <p:cNvSpPr/>
            <p:nvPr/>
          </p:nvSpPr>
          <p:spPr>
            <a:xfrm>
              <a:off x="3014275" y="5037050"/>
              <a:ext cx="225350" cy="6050"/>
            </a:xfrm>
            <a:custGeom>
              <a:avLst/>
              <a:gdLst/>
              <a:ahLst/>
              <a:cxnLst/>
              <a:rect l="l" t="t" r="r" b="b"/>
              <a:pathLst>
                <a:path w="9014" h="242" extrusionOk="0">
                  <a:moveTo>
                    <a:pt x="117" y="0"/>
                  </a:moveTo>
                  <a:cubicBezTo>
                    <a:pt x="52" y="3"/>
                    <a:pt x="0" y="56"/>
                    <a:pt x="0" y="120"/>
                  </a:cubicBezTo>
                  <a:cubicBezTo>
                    <a:pt x="0" y="186"/>
                    <a:pt x="52" y="239"/>
                    <a:pt x="117" y="242"/>
                  </a:cubicBezTo>
                  <a:lnTo>
                    <a:pt x="8896" y="242"/>
                  </a:lnTo>
                  <a:cubicBezTo>
                    <a:pt x="8962" y="239"/>
                    <a:pt x="9014" y="186"/>
                    <a:pt x="9014" y="120"/>
                  </a:cubicBezTo>
                  <a:cubicBezTo>
                    <a:pt x="9014" y="56"/>
                    <a:pt x="8962" y="3"/>
                    <a:pt x="8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7" name="Google Shape;13017;p62"/>
            <p:cNvSpPr/>
            <p:nvPr/>
          </p:nvSpPr>
          <p:spPr>
            <a:xfrm>
              <a:off x="3118025" y="4205925"/>
              <a:ext cx="6175" cy="837175"/>
            </a:xfrm>
            <a:custGeom>
              <a:avLst/>
              <a:gdLst/>
              <a:ahLst/>
              <a:cxnLst/>
              <a:rect l="l" t="t" r="r" b="b"/>
              <a:pathLst>
                <a:path w="247" h="33487" extrusionOk="0">
                  <a:moveTo>
                    <a:pt x="123" y="0"/>
                  </a:moveTo>
                  <a:cubicBezTo>
                    <a:pt x="55" y="0"/>
                    <a:pt x="0" y="57"/>
                    <a:pt x="3" y="125"/>
                  </a:cubicBezTo>
                  <a:lnTo>
                    <a:pt x="3" y="33365"/>
                  </a:lnTo>
                  <a:cubicBezTo>
                    <a:pt x="2" y="33433"/>
                    <a:pt x="56" y="33487"/>
                    <a:pt x="123" y="33487"/>
                  </a:cubicBezTo>
                  <a:cubicBezTo>
                    <a:pt x="191" y="33487"/>
                    <a:pt x="243" y="33433"/>
                    <a:pt x="243" y="33365"/>
                  </a:cubicBezTo>
                  <a:lnTo>
                    <a:pt x="243" y="125"/>
                  </a:lnTo>
                  <a:cubicBezTo>
                    <a:pt x="246" y="57"/>
                    <a:pt x="192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8" name="Google Shape;13018;p62"/>
            <p:cNvSpPr/>
            <p:nvPr/>
          </p:nvSpPr>
          <p:spPr>
            <a:xfrm>
              <a:off x="1241350" y="4265025"/>
              <a:ext cx="1778825" cy="851650"/>
            </a:xfrm>
            <a:custGeom>
              <a:avLst/>
              <a:gdLst/>
              <a:ahLst/>
              <a:cxnLst/>
              <a:rect l="l" t="t" r="r" b="b"/>
              <a:pathLst>
                <a:path w="71153" h="34066" extrusionOk="0">
                  <a:moveTo>
                    <a:pt x="123" y="0"/>
                  </a:moveTo>
                  <a:cubicBezTo>
                    <a:pt x="56" y="0"/>
                    <a:pt x="0" y="57"/>
                    <a:pt x="3" y="126"/>
                  </a:cubicBezTo>
                  <a:lnTo>
                    <a:pt x="3" y="31963"/>
                  </a:lnTo>
                  <a:lnTo>
                    <a:pt x="71030" y="34065"/>
                  </a:lnTo>
                  <a:lnTo>
                    <a:pt x="71034" y="34065"/>
                  </a:lnTo>
                  <a:cubicBezTo>
                    <a:pt x="71098" y="34064"/>
                    <a:pt x="71151" y="34011"/>
                    <a:pt x="71151" y="33947"/>
                  </a:cubicBezTo>
                  <a:cubicBezTo>
                    <a:pt x="71152" y="33882"/>
                    <a:pt x="71102" y="33828"/>
                    <a:pt x="71037" y="33824"/>
                  </a:cubicBezTo>
                  <a:lnTo>
                    <a:pt x="245" y="31728"/>
                  </a:lnTo>
                  <a:lnTo>
                    <a:pt x="245" y="126"/>
                  </a:lnTo>
                  <a:cubicBezTo>
                    <a:pt x="247" y="57"/>
                    <a:pt x="192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9" name="Google Shape;13019;p62"/>
            <p:cNvSpPr/>
            <p:nvPr/>
          </p:nvSpPr>
          <p:spPr>
            <a:xfrm>
              <a:off x="2502975" y="4116350"/>
              <a:ext cx="73975" cy="998775"/>
            </a:xfrm>
            <a:custGeom>
              <a:avLst/>
              <a:gdLst/>
              <a:ahLst/>
              <a:cxnLst/>
              <a:rect l="l" t="t" r="r" b="b"/>
              <a:pathLst>
                <a:path w="2959" h="39951" extrusionOk="0">
                  <a:moveTo>
                    <a:pt x="622" y="284"/>
                  </a:moveTo>
                  <a:lnTo>
                    <a:pt x="2717" y="733"/>
                  </a:lnTo>
                  <a:lnTo>
                    <a:pt x="2717" y="39276"/>
                  </a:lnTo>
                  <a:lnTo>
                    <a:pt x="1431" y="39635"/>
                  </a:lnTo>
                  <a:lnTo>
                    <a:pt x="1431" y="3266"/>
                  </a:lnTo>
                  <a:lnTo>
                    <a:pt x="1407" y="3233"/>
                  </a:lnTo>
                  <a:cubicBezTo>
                    <a:pt x="1395" y="3217"/>
                    <a:pt x="292" y="1719"/>
                    <a:pt x="622" y="284"/>
                  </a:cubicBezTo>
                  <a:close/>
                  <a:moveTo>
                    <a:pt x="449" y="0"/>
                  </a:moveTo>
                  <a:lnTo>
                    <a:pt x="418" y="108"/>
                  </a:lnTo>
                  <a:cubicBezTo>
                    <a:pt x="0" y="1588"/>
                    <a:pt x="1014" y="3097"/>
                    <a:pt x="1189" y="3344"/>
                  </a:cubicBezTo>
                  <a:lnTo>
                    <a:pt x="1189" y="39950"/>
                  </a:lnTo>
                  <a:lnTo>
                    <a:pt x="2959" y="39459"/>
                  </a:lnTo>
                  <a:lnTo>
                    <a:pt x="2959" y="536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0" name="Google Shape;13020;p62"/>
            <p:cNvSpPr/>
            <p:nvPr/>
          </p:nvSpPr>
          <p:spPr>
            <a:xfrm>
              <a:off x="2417050" y="4128100"/>
              <a:ext cx="121750" cy="986100"/>
            </a:xfrm>
            <a:custGeom>
              <a:avLst/>
              <a:gdLst/>
              <a:ahLst/>
              <a:cxnLst/>
              <a:rect l="l" t="t" r="r" b="b"/>
              <a:pathLst>
                <a:path w="4870" h="39444" extrusionOk="0">
                  <a:moveTo>
                    <a:pt x="536" y="0"/>
                  </a:moveTo>
                  <a:cubicBezTo>
                    <a:pt x="483" y="0"/>
                    <a:pt x="434" y="35"/>
                    <a:pt x="419" y="88"/>
                  </a:cubicBezTo>
                  <a:cubicBezTo>
                    <a:pt x="1" y="1567"/>
                    <a:pt x="1014" y="3076"/>
                    <a:pt x="1190" y="3325"/>
                  </a:cubicBezTo>
                  <a:lnTo>
                    <a:pt x="1190" y="39261"/>
                  </a:lnTo>
                  <a:lnTo>
                    <a:pt x="4741" y="39442"/>
                  </a:lnTo>
                  <a:lnTo>
                    <a:pt x="4748" y="39442"/>
                  </a:lnTo>
                  <a:lnTo>
                    <a:pt x="4747" y="39443"/>
                  </a:lnTo>
                  <a:cubicBezTo>
                    <a:pt x="4813" y="39443"/>
                    <a:pt x="4865" y="39390"/>
                    <a:pt x="4868" y="39326"/>
                  </a:cubicBezTo>
                  <a:cubicBezTo>
                    <a:pt x="4869" y="39260"/>
                    <a:pt x="4818" y="39206"/>
                    <a:pt x="4753" y="39202"/>
                  </a:cubicBezTo>
                  <a:lnTo>
                    <a:pt x="1431" y="39031"/>
                  </a:lnTo>
                  <a:lnTo>
                    <a:pt x="1431" y="3245"/>
                  </a:lnTo>
                  <a:lnTo>
                    <a:pt x="1408" y="3214"/>
                  </a:lnTo>
                  <a:cubicBezTo>
                    <a:pt x="1396" y="3198"/>
                    <a:pt x="236" y="1624"/>
                    <a:pt x="651" y="154"/>
                  </a:cubicBezTo>
                  <a:cubicBezTo>
                    <a:pt x="669" y="90"/>
                    <a:pt x="632" y="23"/>
                    <a:pt x="567" y="4"/>
                  </a:cubicBezTo>
                  <a:cubicBezTo>
                    <a:pt x="557" y="2"/>
                    <a:pt x="546" y="0"/>
                    <a:pt x="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1" name="Google Shape;13021;p62"/>
            <p:cNvSpPr/>
            <p:nvPr/>
          </p:nvSpPr>
          <p:spPr>
            <a:xfrm>
              <a:off x="2005650" y="4168300"/>
              <a:ext cx="72425" cy="933150"/>
            </a:xfrm>
            <a:custGeom>
              <a:avLst/>
              <a:gdLst/>
              <a:ahLst/>
              <a:cxnLst/>
              <a:rect l="l" t="t" r="r" b="b"/>
              <a:pathLst>
                <a:path w="2897" h="37326" extrusionOk="0">
                  <a:moveTo>
                    <a:pt x="695" y="419"/>
                  </a:moveTo>
                  <a:lnTo>
                    <a:pt x="2538" y="812"/>
                  </a:lnTo>
                  <a:lnTo>
                    <a:pt x="2538" y="36559"/>
                  </a:lnTo>
                  <a:lnTo>
                    <a:pt x="1467" y="36856"/>
                  </a:lnTo>
                  <a:lnTo>
                    <a:pt x="1467" y="3153"/>
                  </a:lnTo>
                  <a:lnTo>
                    <a:pt x="1467" y="3092"/>
                  </a:lnTo>
                  <a:lnTo>
                    <a:pt x="1431" y="3046"/>
                  </a:lnTo>
                  <a:cubicBezTo>
                    <a:pt x="1420" y="3031"/>
                    <a:pt x="439" y="1705"/>
                    <a:pt x="695" y="419"/>
                  </a:cubicBezTo>
                  <a:close/>
                  <a:moveTo>
                    <a:pt x="436" y="0"/>
                  </a:moveTo>
                  <a:lnTo>
                    <a:pt x="390" y="160"/>
                  </a:lnTo>
                  <a:cubicBezTo>
                    <a:pt x="0" y="1533"/>
                    <a:pt x="910" y="2927"/>
                    <a:pt x="1110" y="3210"/>
                  </a:cubicBezTo>
                  <a:lnTo>
                    <a:pt x="1110" y="37325"/>
                  </a:lnTo>
                  <a:lnTo>
                    <a:pt x="2896" y="36832"/>
                  </a:lnTo>
                  <a:lnTo>
                    <a:pt x="2896" y="52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2" name="Google Shape;13022;p62"/>
            <p:cNvSpPr/>
            <p:nvPr/>
          </p:nvSpPr>
          <p:spPr>
            <a:xfrm>
              <a:off x="1945625" y="4181550"/>
              <a:ext cx="96800" cy="918500"/>
            </a:xfrm>
            <a:custGeom>
              <a:avLst/>
              <a:gdLst/>
              <a:ahLst/>
              <a:cxnLst/>
              <a:rect l="l" t="t" r="r" b="b"/>
              <a:pathLst>
                <a:path w="3872" h="36740" extrusionOk="0">
                  <a:moveTo>
                    <a:pt x="560" y="0"/>
                  </a:moveTo>
                  <a:cubicBezTo>
                    <a:pt x="483" y="0"/>
                    <a:pt x="412" y="52"/>
                    <a:pt x="391" y="130"/>
                  </a:cubicBezTo>
                  <a:cubicBezTo>
                    <a:pt x="0" y="1504"/>
                    <a:pt x="912" y="2898"/>
                    <a:pt x="1110" y="3181"/>
                  </a:cubicBezTo>
                  <a:lnTo>
                    <a:pt x="1110" y="36653"/>
                  </a:lnTo>
                  <a:lnTo>
                    <a:pt x="3683" y="36740"/>
                  </a:lnTo>
                  <a:lnTo>
                    <a:pt x="3689" y="36740"/>
                  </a:lnTo>
                  <a:cubicBezTo>
                    <a:pt x="3690" y="36740"/>
                    <a:pt x="3691" y="36740"/>
                    <a:pt x="3692" y="36740"/>
                  </a:cubicBezTo>
                  <a:cubicBezTo>
                    <a:pt x="3788" y="36740"/>
                    <a:pt x="3869" y="36661"/>
                    <a:pt x="3870" y="36564"/>
                  </a:cubicBezTo>
                  <a:cubicBezTo>
                    <a:pt x="3872" y="36465"/>
                    <a:pt x="3794" y="36384"/>
                    <a:pt x="3695" y="36383"/>
                  </a:cubicBezTo>
                  <a:lnTo>
                    <a:pt x="1467" y="36306"/>
                  </a:lnTo>
                  <a:lnTo>
                    <a:pt x="1467" y="3122"/>
                  </a:lnTo>
                  <a:lnTo>
                    <a:pt x="1467" y="3063"/>
                  </a:lnTo>
                  <a:lnTo>
                    <a:pt x="1431" y="3015"/>
                  </a:lnTo>
                  <a:cubicBezTo>
                    <a:pt x="1421" y="3001"/>
                    <a:pt x="356" y="1561"/>
                    <a:pt x="735" y="228"/>
                  </a:cubicBezTo>
                  <a:cubicBezTo>
                    <a:pt x="761" y="134"/>
                    <a:pt x="707" y="35"/>
                    <a:pt x="612" y="8"/>
                  </a:cubicBezTo>
                  <a:cubicBezTo>
                    <a:pt x="595" y="3"/>
                    <a:pt x="577" y="0"/>
                    <a:pt x="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3" name="Google Shape;13023;p62"/>
            <p:cNvSpPr/>
            <p:nvPr/>
          </p:nvSpPr>
          <p:spPr>
            <a:xfrm>
              <a:off x="2005650" y="4168300"/>
              <a:ext cx="72425" cy="933150"/>
            </a:xfrm>
            <a:custGeom>
              <a:avLst/>
              <a:gdLst/>
              <a:ahLst/>
              <a:cxnLst/>
              <a:rect l="l" t="t" r="r" b="b"/>
              <a:pathLst>
                <a:path w="2897" h="37326" extrusionOk="0">
                  <a:moveTo>
                    <a:pt x="695" y="419"/>
                  </a:moveTo>
                  <a:lnTo>
                    <a:pt x="2538" y="812"/>
                  </a:lnTo>
                  <a:lnTo>
                    <a:pt x="2538" y="36559"/>
                  </a:lnTo>
                  <a:lnTo>
                    <a:pt x="1467" y="36856"/>
                  </a:lnTo>
                  <a:lnTo>
                    <a:pt x="1467" y="3153"/>
                  </a:lnTo>
                  <a:lnTo>
                    <a:pt x="1467" y="3092"/>
                  </a:lnTo>
                  <a:lnTo>
                    <a:pt x="1431" y="3046"/>
                  </a:lnTo>
                  <a:cubicBezTo>
                    <a:pt x="1420" y="3031"/>
                    <a:pt x="439" y="1705"/>
                    <a:pt x="695" y="419"/>
                  </a:cubicBezTo>
                  <a:close/>
                  <a:moveTo>
                    <a:pt x="436" y="0"/>
                  </a:moveTo>
                  <a:lnTo>
                    <a:pt x="390" y="160"/>
                  </a:lnTo>
                  <a:cubicBezTo>
                    <a:pt x="0" y="1533"/>
                    <a:pt x="910" y="2927"/>
                    <a:pt x="1110" y="3210"/>
                  </a:cubicBezTo>
                  <a:lnTo>
                    <a:pt x="1110" y="37325"/>
                  </a:lnTo>
                  <a:lnTo>
                    <a:pt x="2896" y="36832"/>
                  </a:lnTo>
                  <a:lnTo>
                    <a:pt x="2896" y="52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4" name="Google Shape;13024;p62"/>
            <p:cNvSpPr/>
            <p:nvPr/>
          </p:nvSpPr>
          <p:spPr>
            <a:xfrm>
              <a:off x="1945625" y="4181550"/>
              <a:ext cx="96800" cy="918500"/>
            </a:xfrm>
            <a:custGeom>
              <a:avLst/>
              <a:gdLst/>
              <a:ahLst/>
              <a:cxnLst/>
              <a:rect l="l" t="t" r="r" b="b"/>
              <a:pathLst>
                <a:path w="3872" h="36740" extrusionOk="0">
                  <a:moveTo>
                    <a:pt x="560" y="0"/>
                  </a:moveTo>
                  <a:cubicBezTo>
                    <a:pt x="483" y="0"/>
                    <a:pt x="412" y="52"/>
                    <a:pt x="391" y="130"/>
                  </a:cubicBezTo>
                  <a:cubicBezTo>
                    <a:pt x="0" y="1504"/>
                    <a:pt x="912" y="2898"/>
                    <a:pt x="1110" y="3181"/>
                  </a:cubicBezTo>
                  <a:lnTo>
                    <a:pt x="1110" y="36653"/>
                  </a:lnTo>
                  <a:lnTo>
                    <a:pt x="3683" y="36740"/>
                  </a:lnTo>
                  <a:lnTo>
                    <a:pt x="3689" y="36740"/>
                  </a:lnTo>
                  <a:cubicBezTo>
                    <a:pt x="3690" y="36740"/>
                    <a:pt x="3691" y="36740"/>
                    <a:pt x="3692" y="36740"/>
                  </a:cubicBezTo>
                  <a:cubicBezTo>
                    <a:pt x="3788" y="36740"/>
                    <a:pt x="3869" y="36661"/>
                    <a:pt x="3870" y="36564"/>
                  </a:cubicBezTo>
                  <a:cubicBezTo>
                    <a:pt x="3872" y="36465"/>
                    <a:pt x="3794" y="36384"/>
                    <a:pt x="3695" y="36383"/>
                  </a:cubicBezTo>
                  <a:lnTo>
                    <a:pt x="1467" y="36306"/>
                  </a:lnTo>
                  <a:lnTo>
                    <a:pt x="1467" y="3122"/>
                  </a:lnTo>
                  <a:lnTo>
                    <a:pt x="1467" y="3063"/>
                  </a:lnTo>
                  <a:lnTo>
                    <a:pt x="1431" y="3015"/>
                  </a:lnTo>
                  <a:cubicBezTo>
                    <a:pt x="1421" y="3001"/>
                    <a:pt x="356" y="1561"/>
                    <a:pt x="735" y="228"/>
                  </a:cubicBezTo>
                  <a:cubicBezTo>
                    <a:pt x="761" y="134"/>
                    <a:pt x="707" y="35"/>
                    <a:pt x="612" y="8"/>
                  </a:cubicBezTo>
                  <a:cubicBezTo>
                    <a:pt x="595" y="3"/>
                    <a:pt x="577" y="0"/>
                    <a:pt x="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5" name="Google Shape;13025;p62"/>
            <p:cNvSpPr/>
            <p:nvPr/>
          </p:nvSpPr>
          <p:spPr>
            <a:xfrm>
              <a:off x="1589275" y="4219825"/>
              <a:ext cx="60400" cy="869600"/>
            </a:xfrm>
            <a:custGeom>
              <a:avLst/>
              <a:gdLst/>
              <a:ahLst/>
              <a:cxnLst/>
              <a:rect l="l" t="t" r="r" b="b"/>
              <a:pathLst>
                <a:path w="2416" h="34784" extrusionOk="0">
                  <a:moveTo>
                    <a:pt x="604" y="372"/>
                  </a:moveTo>
                  <a:lnTo>
                    <a:pt x="2091" y="626"/>
                  </a:lnTo>
                  <a:lnTo>
                    <a:pt x="2091" y="34045"/>
                  </a:lnTo>
                  <a:lnTo>
                    <a:pt x="1237" y="34331"/>
                  </a:lnTo>
                  <a:lnTo>
                    <a:pt x="1237" y="2841"/>
                  </a:lnTo>
                  <a:lnTo>
                    <a:pt x="1205" y="2798"/>
                  </a:lnTo>
                  <a:cubicBezTo>
                    <a:pt x="1197" y="2786"/>
                    <a:pt x="382" y="1660"/>
                    <a:pt x="604" y="372"/>
                  </a:cubicBezTo>
                  <a:close/>
                  <a:moveTo>
                    <a:pt x="353" y="1"/>
                  </a:moveTo>
                  <a:lnTo>
                    <a:pt x="319" y="150"/>
                  </a:lnTo>
                  <a:cubicBezTo>
                    <a:pt x="0" y="1506"/>
                    <a:pt x="746" y="2699"/>
                    <a:pt x="913" y="2946"/>
                  </a:cubicBezTo>
                  <a:lnTo>
                    <a:pt x="913" y="34783"/>
                  </a:lnTo>
                  <a:lnTo>
                    <a:pt x="2416" y="34277"/>
                  </a:lnTo>
                  <a:lnTo>
                    <a:pt x="2416" y="352"/>
                  </a:lnTo>
                  <a:lnTo>
                    <a:pt x="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6" name="Google Shape;13026;p62"/>
            <p:cNvSpPr/>
            <p:nvPr/>
          </p:nvSpPr>
          <p:spPr>
            <a:xfrm>
              <a:off x="1539725" y="4227025"/>
              <a:ext cx="80525" cy="860775"/>
            </a:xfrm>
            <a:custGeom>
              <a:avLst/>
              <a:gdLst/>
              <a:ahLst/>
              <a:cxnLst/>
              <a:rect l="l" t="t" r="r" b="b"/>
              <a:pathLst>
                <a:path w="3221" h="34431" extrusionOk="0">
                  <a:moveTo>
                    <a:pt x="479" y="0"/>
                  </a:moveTo>
                  <a:cubicBezTo>
                    <a:pt x="406" y="0"/>
                    <a:pt x="339" y="50"/>
                    <a:pt x="321" y="125"/>
                  </a:cubicBezTo>
                  <a:cubicBezTo>
                    <a:pt x="0" y="1495"/>
                    <a:pt x="764" y="2892"/>
                    <a:pt x="916" y="3151"/>
                  </a:cubicBezTo>
                  <a:lnTo>
                    <a:pt x="916" y="34343"/>
                  </a:lnTo>
                  <a:lnTo>
                    <a:pt x="3051" y="34431"/>
                  </a:lnTo>
                  <a:lnTo>
                    <a:pt x="3056" y="34431"/>
                  </a:lnTo>
                  <a:cubicBezTo>
                    <a:pt x="3145" y="34431"/>
                    <a:pt x="3216" y="34361"/>
                    <a:pt x="3218" y="34272"/>
                  </a:cubicBezTo>
                  <a:cubicBezTo>
                    <a:pt x="3220" y="34185"/>
                    <a:pt x="3152" y="34111"/>
                    <a:pt x="3063" y="34107"/>
                  </a:cubicBezTo>
                  <a:lnTo>
                    <a:pt x="1240" y="34032"/>
                  </a:lnTo>
                  <a:lnTo>
                    <a:pt x="1240" y="3059"/>
                  </a:lnTo>
                  <a:lnTo>
                    <a:pt x="1216" y="3020"/>
                  </a:lnTo>
                  <a:cubicBezTo>
                    <a:pt x="1208" y="3005"/>
                    <a:pt x="320" y="1552"/>
                    <a:pt x="637" y="200"/>
                  </a:cubicBezTo>
                  <a:cubicBezTo>
                    <a:pt x="658" y="113"/>
                    <a:pt x="604" y="26"/>
                    <a:pt x="517" y="5"/>
                  </a:cubicBezTo>
                  <a:cubicBezTo>
                    <a:pt x="504" y="2"/>
                    <a:pt x="491" y="0"/>
                    <a:pt x="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7" name="Google Shape;13027;p62"/>
            <p:cNvSpPr/>
            <p:nvPr/>
          </p:nvSpPr>
          <p:spPr>
            <a:xfrm>
              <a:off x="1262925" y="4260150"/>
              <a:ext cx="53800" cy="815175"/>
            </a:xfrm>
            <a:custGeom>
              <a:avLst/>
              <a:gdLst/>
              <a:ahLst/>
              <a:cxnLst/>
              <a:rect l="l" t="t" r="r" b="b"/>
              <a:pathLst>
                <a:path w="2152" h="32607" extrusionOk="0">
                  <a:moveTo>
                    <a:pt x="440" y="169"/>
                  </a:moveTo>
                  <a:lnTo>
                    <a:pt x="2002" y="367"/>
                  </a:lnTo>
                  <a:lnTo>
                    <a:pt x="2002" y="32068"/>
                  </a:lnTo>
                  <a:lnTo>
                    <a:pt x="1024" y="32396"/>
                  </a:lnTo>
                  <a:lnTo>
                    <a:pt x="1024" y="2630"/>
                  </a:lnTo>
                  <a:lnTo>
                    <a:pt x="1010" y="2612"/>
                  </a:lnTo>
                  <a:cubicBezTo>
                    <a:pt x="1002" y="2600"/>
                    <a:pt x="172" y="1464"/>
                    <a:pt x="440" y="169"/>
                  </a:cubicBezTo>
                  <a:close/>
                  <a:moveTo>
                    <a:pt x="322" y="1"/>
                  </a:moveTo>
                  <a:lnTo>
                    <a:pt x="307" y="67"/>
                  </a:lnTo>
                  <a:cubicBezTo>
                    <a:pt x="0" y="1376"/>
                    <a:pt x="753" y="2509"/>
                    <a:pt x="873" y="2680"/>
                  </a:cubicBezTo>
                  <a:lnTo>
                    <a:pt x="873" y="32606"/>
                  </a:lnTo>
                  <a:lnTo>
                    <a:pt x="2151" y="32178"/>
                  </a:lnTo>
                  <a:lnTo>
                    <a:pt x="2151" y="232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8" name="Google Shape;13028;p62"/>
            <p:cNvSpPr/>
            <p:nvPr/>
          </p:nvSpPr>
          <p:spPr>
            <a:xfrm>
              <a:off x="1215425" y="4267700"/>
              <a:ext cx="71300" cy="806900"/>
            </a:xfrm>
            <a:custGeom>
              <a:avLst/>
              <a:gdLst/>
              <a:ahLst/>
              <a:cxnLst/>
              <a:rect l="l" t="t" r="r" b="b"/>
              <a:pathLst>
                <a:path w="2852" h="32276" extrusionOk="0">
                  <a:moveTo>
                    <a:pt x="309" y="0"/>
                  </a:moveTo>
                  <a:cubicBezTo>
                    <a:pt x="0" y="1320"/>
                    <a:pt x="772" y="2673"/>
                    <a:pt x="880" y="2854"/>
                  </a:cubicBezTo>
                  <a:lnTo>
                    <a:pt x="880" y="32193"/>
                  </a:lnTo>
                  <a:lnTo>
                    <a:pt x="2846" y="32275"/>
                  </a:lnTo>
                  <a:lnTo>
                    <a:pt x="2851" y="32123"/>
                  </a:lnTo>
                  <a:lnTo>
                    <a:pt x="1031" y="32048"/>
                  </a:lnTo>
                  <a:lnTo>
                    <a:pt x="1031" y="2811"/>
                  </a:lnTo>
                  <a:lnTo>
                    <a:pt x="1020" y="2792"/>
                  </a:lnTo>
                  <a:cubicBezTo>
                    <a:pt x="1011" y="2779"/>
                    <a:pt x="145" y="1362"/>
                    <a:pt x="456" y="35"/>
                  </a:cubicBezTo>
                  <a:lnTo>
                    <a:pt x="3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9" name="Google Shape;13029;p62"/>
            <p:cNvSpPr/>
            <p:nvPr/>
          </p:nvSpPr>
          <p:spPr>
            <a:xfrm>
              <a:off x="1239300" y="5014125"/>
              <a:ext cx="1334650" cy="21850"/>
            </a:xfrm>
            <a:custGeom>
              <a:avLst/>
              <a:gdLst/>
              <a:ahLst/>
              <a:cxnLst/>
              <a:rect l="l" t="t" r="r" b="b"/>
              <a:pathLst>
                <a:path w="53386" h="874" extrusionOk="0">
                  <a:moveTo>
                    <a:pt x="2" y="0"/>
                  </a:moveTo>
                  <a:lnTo>
                    <a:pt x="0" y="151"/>
                  </a:lnTo>
                  <a:lnTo>
                    <a:pt x="53384" y="874"/>
                  </a:lnTo>
                  <a:lnTo>
                    <a:pt x="53385" y="72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0" name="Google Shape;13030;p62"/>
            <p:cNvSpPr/>
            <p:nvPr/>
          </p:nvSpPr>
          <p:spPr>
            <a:xfrm>
              <a:off x="3233525" y="4189625"/>
              <a:ext cx="2301600" cy="201900"/>
            </a:xfrm>
            <a:custGeom>
              <a:avLst/>
              <a:gdLst/>
              <a:ahLst/>
              <a:cxnLst/>
              <a:rect l="l" t="t" r="r" b="b"/>
              <a:pathLst>
                <a:path w="92064" h="8076" extrusionOk="0">
                  <a:moveTo>
                    <a:pt x="134" y="1"/>
                  </a:moveTo>
                  <a:cubicBezTo>
                    <a:pt x="62" y="1"/>
                    <a:pt x="13" y="46"/>
                    <a:pt x="6" y="111"/>
                  </a:cubicBezTo>
                  <a:cubicBezTo>
                    <a:pt x="1" y="177"/>
                    <a:pt x="50" y="235"/>
                    <a:pt x="117" y="241"/>
                  </a:cubicBezTo>
                  <a:lnTo>
                    <a:pt x="91931" y="8075"/>
                  </a:lnTo>
                  <a:lnTo>
                    <a:pt x="91941" y="8075"/>
                  </a:lnTo>
                  <a:cubicBezTo>
                    <a:pt x="92005" y="8075"/>
                    <a:pt x="92058" y="8024"/>
                    <a:pt x="92061" y="7959"/>
                  </a:cubicBezTo>
                  <a:cubicBezTo>
                    <a:pt x="92064" y="7896"/>
                    <a:pt x="92015" y="7840"/>
                    <a:pt x="91951" y="7834"/>
                  </a:cubicBezTo>
                  <a:lnTo>
                    <a:pt x="137" y="1"/>
                  </a:lnTo>
                  <a:cubicBezTo>
                    <a:pt x="136" y="1"/>
                    <a:pt x="135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1" name="Google Shape;13031;p62"/>
            <p:cNvSpPr/>
            <p:nvPr/>
          </p:nvSpPr>
          <p:spPr>
            <a:xfrm>
              <a:off x="5917975" y="4418650"/>
              <a:ext cx="503625" cy="48525"/>
            </a:xfrm>
            <a:custGeom>
              <a:avLst/>
              <a:gdLst/>
              <a:ahLst/>
              <a:cxnLst/>
              <a:rect l="l" t="t" r="r" b="b"/>
              <a:pathLst>
                <a:path w="20145" h="1941" extrusionOk="0">
                  <a:moveTo>
                    <a:pt x="131" y="0"/>
                  </a:moveTo>
                  <a:cubicBezTo>
                    <a:pt x="68" y="0"/>
                    <a:pt x="14" y="47"/>
                    <a:pt x="6" y="111"/>
                  </a:cubicBezTo>
                  <a:cubicBezTo>
                    <a:pt x="1" y="177"/>
                    <a:pt x="49" y="236"/>
                    <a:pt x="117" y="242"/>
                  </a:cubicBezTo>
                  <a:lnTo>
                    <a:pt x="20013" y="1939"/>
                  </a:lnTo>
                  <a:lnTo>
                    <a:pt x="20022" y="1939"/>
                  </a:lnTo>
                  <a:lnTo>
                    <a:pt x="20022" y="1940"/>
                  </a:lnTo>
                  <a:cubicBezTo>
                    <a:pt x="20087" y="1939"/>
                    <a:pt x="20139" y="1889"/>
                    <a:pt x="20142" y="1824"/>
                  </a:cubicBezTo>
                  <a:cubicBezTo>
                    <a:pt x="20145" y="1759"/>
                    <a:pt x="20096" y="1704"/>
                    <a:pt x="20032" y="1698"/>
                  </a:cubicBezTo>
                  <a:lnTo>
                    <a:pt x="137" y="0"/>
                  </a:lnTo>
                  <a:cubicBezTo>
                    <a:pt x="135" y="0"/>
                    <a:pt x="133" y="0"/>
                    <a:pt x="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2" name="Google Shape;13032;p62"/>
            <p:cNvSpPr/>
            <p:nvPr/>
          </p:nvSpPr>
          <p:spPr>
            <a:xfrm>
              <a:off x="3233525" y="4215600"/>
              <a:ext cx="2301675" cy="195775"/>
            </a:xfrm>
            <a:custGeom>
              <a:avLst/>
              <a:gdLst/>
              <a:ahLst/>
              <a:cxnLst/>
              <a:rect l="l" t="t" r="r" b="b"/>
              <a:pathLst>
                <a:path w="92067" h="7831" extrusionOk="0">
                  <a:moveTo>
                    <a:pt x="137" y="1"/>
                  </a:moveTo>
                  <a:cubicBezTo>
                    <a:pt x="63" y="3"/>
                    <a:pt x="13" y="44"/>
                    <a:pt x="6" y="110"/>
                  </a:cubicBezTo>
                  <a:cubicBezTo>
                    <a:pt x="1" y="176"/>
                    <a:pt x="51" y="236"/>
                    <a:pt x="117" y="241"/>
                  </a:cubicBezTo>
                  <a:lnTo>
                    <a:pt x="91934" y="7830"/>
                  </a:lnTo>
                  <a:lnTo>
                    <a:pt x="91945" y="7830"/>
                  </a:lnTo>
                  <a:cubicBezTo>
                    <a:pt x="92008" y="7830"/>
                    <a:pt x="92061" y="7779"/>
                    <a:pt x="92064" y="7714"/>
                  </a:cubicBezTo>
                  <a:cubicBezTo>
                    <a:pt x="92066" y="7651"/>
                    <a:pt x="92019" y="7595"/>
                    <a:pt x="91954" y="7590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3" name="Google Shape;13033;p62"/>
            <p:cNvSpPr/>
            <p:nvPr/>
          </p:nvSpPr>
          <p:spPr>
            <a:xfrm>
              <a:off x="5917975" y="4437475"/>
              <a:ext cx="503625" cy="47175"/>
            </a:xfrm>
            <a:custGeom>
              <a:avLst/>
              <a:gdLst/>
              <a:ahLst/>
              <a:cxnLst/>
              <a:rect l="l" t="t" r="r" b="b"/>
              <a:pathLst>
                <a:path w="20145" h="1887" extrusionOk="0">
                  <a:moveTo>
                    <a:pt x="137" y="1"/>
                  </a:moveTo>
                  <a:cubicBezTo>
                    <a:pt x="59" y="1"/>
                    <a:pt x="11" y="44"/>
                    <a:pt x="6" y="110"/>
                  </a:cubicBezTo>
                  <a:cubicBezTo>
                    <a:pt x="1" y="178"/>
                    <a:pt x="49" y="236"/>
                    <a:pt x="117" y="241"/>
                  </a:cubicBezTo>
                  <a:lnTo>
                    <a:pt x="20013" y="1886"/>
                  </a:lnTo>
                  <a:lnTo>
                    <a:pt x="20022" y="1886"/>
                  </a:lnTo>
                  <a:cubicBezTo>
                    <a:pt x="20087" y="1886"/>
                    <a:pt x="20139" y="1834"/>
                    <a:pt x="20142" y="1770"/>
                  </a:cubicBezTo>
                  <a:cubicBezTo>
                    <a:pt x="20145" y="1706"/>
                    <a:pt x="20096" y="1651"/>
                    <a:pt x="20032" y="1646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4" name="Google Shape;13034;p62"/>
            <p:cNvSpPr/>
            <p:nvPr/>
          </p:nvSpPr>
          <p:spPr>
            <a:xfrm>
              <a:off x="3235875" y="4383600"/>
              <a:ext cx="3185700" cy="733075"/>
            </a:xfrm>
            <a:custGeom>
              <a:avLst/>
              <a:gdLst/>
              <a:ahLst/>
              <a:cxnLst/>
              <a:rect l="l" t="t" r="r" b="b"/>
              <a:pathLst>
                <a:path w="127428" h="29323" extrusionOk="0">
                  <a:moveTo>
                    <a:pt x="127306" y="1"/>
                  </a:moveTo>
                  <a:cubicBezTo>
                    <a:pt x="127241" y="1"/>
                    <a:pt x="127188" y="52"/>
                    <a:pt x="127186" y="118"/>
                  </a:cubicBezTo>
                  <a:lnTo>
                    <a:pt x="127186" y="24584"/>
                  </a:lnTo>
                  <a:lnTo>
                    <a:pt x="117" y="29081"/>
                  </a:lnTo>
                  <a:cubicBezTo>
                    <a:pt x="51" y="29085"/>
                    <a:pt x="1" y="29139"/>
                    <a:pt x="2" y="29204"/>
                  </a:cubicBezTo>
                  <a:cubicBezTo>
                    <a:pt x="3" y="29270"/>
                    <a:pt x="56" y="29321"/>
                    <a:pt x="121" y="29322"/>
                  </a:cubicBezTo>
                  <a:lnTo>
                    <a:pt x="125" y="29322"/>
                  </a:lnTo>
                  <a:lnTo>
                    <a:pt x="127311" y="24821"/>
                  </a:lnTo>
                  <a:lnTo>
                    <a:pt x="127427" y="24817"/>
                  </a:lnTo>
                  <a:lnTo>
                    <a:pt x="127427" y="118"/>
                  </a:lnTo>
                  <a:cubicBezTo>
                    <a:pt x="127425" y="52"/>
                    <a:pt x="127372" y="1"/>
                    <a:pt x="1273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5" name="Google Shape;13035;p62"/>
            <p:cNvSpPr/>
            <p:nvPr/>
          </p:nvSpPr>
          <p:spPr>
            <a:xfrm>
              <a:off x="3947750" y="4135950"/>
              <a:ext cx="77325" cy="973250"/>
            </a:xfrm>
            <a:custGeom>
              <a:avLst/>
              <a:gdLst/>
              <a:ahLst/>
              <a:cxnLst/>
              <a:rect l="l" t="t" r="r" b="b"/>
              <a:pathLst>
                <a:path w="3093" h="38930" extrusionOk="0">
                  <a:moveTo>
                    <a:pt x="2352" y="438"/>
                  </a:moveTo>
                  <a:lnTo>
                    <a:pt x="2352" y="438"/>
                  </a:lnTo>
                  <a:cubicBezTo>
                    <a:pt x="2629" y="1789"/>
                    <a:pt x="1578" y="3185"/>
                    <a:pt x="1568" y="3200"/>
                  </a:cubicBezTo>
                  <a:lnTo>
                    <a:pt x="1528" y="3249"/>
                  </a:lnTo>
                  <a:lnTo>
                    <a:pt x="1528" y="38434"/>
                  </a:lnTo>
                  <a:lnTo>
                    <a:pt x="380" y="38120"/>
                  </a:lnTo>
                  <a:lnTo>
                    <a:pt x="380" y="812"/>
                  </a:lnTo>
                  <a:lnTo>
                    <a:pt x="2352" y="438"/>
                  </a:lnTo>
                  <a:close/>
                  <a:moveTo>
                    <a:pt x="2627" y="1"/>
                  </a:moveTo>
                  <a:lnTo>
                    <a:pt x="1" y="498"/>
                  </a:lnTo>
                  <a:lnTo>
                    <a:pt x="1" y="38411"/>
                  </a:lnTo>
                  <a:lnTo>
                    <a:pt x="1907" y="38930"/>
                  </a:lnTo>
                  <a:lnTo>
                    <a:pt x="1907" y="38930"/>
                  </a:lnTo>
                  <a:lnTo>
                    <a:pt x="1906" y="3375"/>
                  </a:lnTo>
                  <a:cubicBezTo>
                    <a:pt x="2120" y="3076"/>
                    <a:pt x="3092" y="1610"/>
                    <a:pt x="2675" y="166"/>
                  </a:cubicBezTo>
                  <a:lnTo>
                    <a:pt x="26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6" name="Google Shape;13036;p62"/>
            <p:cNvSpPr/>
            <p:nvPr/>
          </p:nvSpPr>
          <p:spPr>
            <a:xfrm>
              <a:off x="3985825" y="4137325"/>
              <a:ext cx="124875" cy="970400"/>
            </a:xfrm>
            <a:custGeom>
              <a:avLst/>
              <a:gdLst/>
              <a:ahLst/>
              <a:cxnLst/>
              <a:rect l="l" t="t" r="r" b="b"/>
              <a:pathLst>
                <a:path w="4995" h="38816" extrusionOk="0">
                  <a:moveTo>
                    <a:pt x="4394" y="1"/>
                  </a:moveTo>
                  <a:cubicBezTo>
                    <a:pt x="4376" y="1"/>
                    <a:pt x="4359" y="3"/>
                    <a:pt x="4341" y="8"/>
                  </a:cubicBezTo>
                  <a:cubicBezTo>
                    <a:pt x="4245" y="36"/>
                    <a:pt x="4187" y="132"/>
                    <a:pt x="4208" y="230"/>
                  </a:cubicBezTo>
                  <a:cubicBezTo>
                    <a:pt x="4618" y="1644"/>
                    <a:pt x="3479" y="3583"/>
                    <a:pt x="3468" y="3602"/>
                  </a:cubicBezTo>
                  <a:lnTo>
                    <a:pt x="3440" y="3647"/>
                  </a:lnTo>
                  <a:lnTo>
                    <a:pt x="3440" y="38275"/>
                  </a:lnTo>
                  <a:lnTo>
                    <a:pt x="185" y="38437"/>
                  </a:lnTo>
                  <a:cubicBezTo>
                    <a:pt x="82" y="38441"/>
                    <a:pt x="1" y="38527"/>
                    <a:pt x="4" y="38632"/>
                  </a:cubicBezTo>
                  <a:cubicBezTo>
                    <a:pt x="6" y="38734"/>
                    <a:pt x="89" y="38815"/>
                    <a:pt x="193" y="38815"/>
                  </a:cubicBezTo>
                  <a:cubicBezTo>
                    <a:pt x="194" y="38815"/>
                    <a:pt x="194" y="38815"/>
                    <a:pt x="195" y="38815"/>
                  </a:cubicBezTo>
                  <a:lnTo>
                    <a:pt x="203" y="38815"/>
                  </a:lnTo>
                  <a:lnTo>
                    <a:pt x="3818" y="38636"/>
                  </a:lnTo>
                  <a:lnTo>
                    <a:pt x="3818" y="3750"/>
                  </a:lnTo>
                  <a:cubicBezTo>
                    <a:pt x="4002" y="3429"/>
                    <a:pt x="4994" y="1586"/>
                    <a:pt x="4571" y="126"/>
                  </a:cubicBezTo>
                  <a:cubicBezTo>
                    <a:pt x="4544" y="49"/>
                    <a:pt x="4471" y="1"/>
                    <a:pt x="4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7" name="Google Shape;13037;p62"/>
            <p:cNvSpPr/>
            <p:nvPr/>
          </p:nvSpPr>
          <p:spPr>
            <a:xfrm>
              <a:off x="4603300" y="4205150"/>
              <a:ext cx="71475" cy="877400"/>
            </a:xfrm>
            <a:custGeom>
              <a:avLst/>
              <a:gdLst/>
              <a:ahLst/>
              <a:cxnLst/>
              <a:rect l="l" t="t" r="r" b="b"/>
              <a:pathLst>
                <a:path w="2859" h="35096" extrusionOk="0">
                  <a:moveTo>
                    <a:pt x="2172" y="379"/>
                  </a:moveTo>
                  <a:cubicBezTo>
                    <a:pt x="2437" y="1592"/>
                    <a:pt x="1479" y="2765"/>
                    <a:pt x="1469" y="2777"/>
                  </a:cubicBezTo>
                  <a:lnTo>
                    <a:pt x="1429" y="2826"/>
                  </a:lnTo>
                  <a:lnTo>
                    <a:pt x="1429" y="34642"/>
                  </a:lnTo>
                  <a:lnTo>
                    <a:pt x="348" y="34358"/>
                  </a:lnTo>
                  <a:lnTo>
                    <a:pt x="348" y="576"/>
                  </a:lnTo>
                  <a:lnTo>
                    <a:pt x="2172" y="379"/>
                  </a:lnTo>
                  <a:close/>
                  <a:moveTo>
                    <a:pt x="2428" y="1"/>
                  </a:moveTo>
                  <a:lnTo>
                    <a:pt x="1" y="263"/>
                  </a:lnTo>
                  <a:lnTo>
                    <a:pt x="1" y="34626"/>
                  </a:lnTo>
                  <a:lnTo>
                    <a:pt x="1778" y="35096"/>
                  </a:lnTo>
                  <a:lnTo>
                    <a:pt x="1778" y="2949"/>
                  </a:lnTo>
                  <a:cubicBezTo>
                    <a:pt x="1984" y="2683"/>
                    <a:pt x="2859" y="1445"/>
                    <a:pt x="2470" y="140"/>
                  </a:cubicBezTo>
                  <a:lnTo>
                    <a:pt x="24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8" name="Google Shape;13038;p62"/>
            <p:cNvSpPr/>
            <p:nvPr/>
          </p:nvSpPr>
          <p:spPr>
            <a:xfrm>
              <a:off x="4638900" y="4209125"/>
              <a:ext cx="95925" cy="872150"/>
            </a:xfrm>
            <a:custGeom>
              <a:avLst/>
              <a:gdLst/>
              <a:ahLst/>
              <a:cxnLst/>
              <a:rect l="l" t="t" r="r" b="b"/>
              <a:pathLst>
                <a:path w="3837" h="34886" extrusionOk="0">
                  <a:moveTo>
                    <a:pt x="3280" y="1"/>
                  </a:moveTo>
                  <a:cubicBezTo>
                    <a:pt x="3263" y="1"/>
                    <a:pt x="3246" y="3"/>
                    <a:pt x="3229" y="8"/>
                  </a:cubicBezTo>
                  <a:cubicBezTo>
                    <a:pt x="3135" y="36"/>
                    <a:pt x="3082" y="137"/>
                    <a:pt x="3113" y="229"/>
                  </a:cubicBezTo>
                  <a:cubicBezTo>
                    <a:pt x="3490" y="1494"/>
                    <a:pt x="2452" y="2857"/>
                    <a:pt x="2441" y="2870"/>
                  </a:cubicBezTo>
                  <a:lnTo>
                    <a:pt x="2406" y="2918"/>
                  </a:lnTo>
                  <a:lnTo>
                    <a:pt x="2406" y="34464"/>
                  </a:lnTo>
                  <a:lnTo>
                    <a:pt x="174" y="34536"/>
                  </a:lnTo>
                  <a:cubicBezTo>
                    <a:pt x="78" y="34538"/>
                    <a:pt x="1" y="34617"/>
                    <a:pt x="2" y="34713"/>
                  </a:cubicBezTo>
                  <a:cubicBezTo>
                    <a:pt x="4" y="34809"/>
                    <a:pt x="82" y="34885"/>
                    <a:pt x="177" y="34885"/>
                  </a:cubicBezTo>
                  <a:cubicBezTo>
                    <a:pt x="178" y="34885"/>
                    <a:pt x="179" y="34885"/>
                    <a:pt x="179" y="34885"/>
                  </a:cubicBezTo>
                  <a:cubicBezTo>
                    <a:pt x="180" y="34885"/>
                    <a:pt x="182" y="34884"/>
                    <a:pt x="183" y="34884"/>
                  </a:cubicBezTo>
                  <a:cubicBezTo>
                    <a:pt x="184" y="34884"/>
                    <a:pt x="184" y="34885"/>
                    <a:pt x="185" y="34885"/>
                  </a:cubicBezTo>
                  <a:lnTo>
                    <a:pt x="2753" y="34802"/>
                  </a:lnTo>
                  <a:lnTo>
                    <a:pt x="2753" y="3036"/>
                  </a:lnTo>
                  <a:cubicBezTo>
                    <a:pt x="2951" y="2762"/>
                    <a:pt x="3837" y="1439"/>
                    <a:pt x="3447" y="130"/>
                  </a:cubicBezTo>
                  <a:cubicBezTo>
                    <a:pt x="3426" y="52"/>
                    <a:pt x="3356" y="1"/>
                    <a:pt x="3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9" name="Google Shape;13039;p62"/>
            <p:cNvSpPr/>
            <p:nvPr/>
          </p:nvSpPr>
          <p:spPr>
            <a:xfrm>
              <a:off x="5079525" y="4253575"/>
              <a:ext cx="60100" cy="813025"/>
            </a:xfrm>
            <a:custGeom>
              <a:avLst/>
              <a:gdLst/>
              <a:ahLst/>
              <a:cxnLst/>
              <a:rect l="l" t="t" r="r" b="b"/>
              <a:pathLst>
                <a:path w="2404" h="32521" extrusionOk="0">
                  <a:moveTo>
                    <a:pt x="1809" y="327"/>
                  </a:moveTo>
                  <a:lnTo>
                    <a:pt x="1809" y="327"/>
                  </a:lnTo>
                  <a:cubicBezTo>
                    <a:pt x="2037" y="1534"/>
                    <a:pt x="1229" y="2418"/>
                    <a:pt x="1221" y="2427"/>
                  </a:cubicBezTo>
                  <a:lnTo>
                    <a:pt x="1178" y="2473"/>
                  </a:lnTo>
                  <a:lnTo>
                    <a:pt x="1178" y="32086"/>
                  </a:lnTo>
                  <a:lnTo>
                    <a:pt x="318" y="31811"/>
                  </a:lnTo>
                  <a:lnTo>
                    <a:pt x="318" y="388"/>
                  </a:lnTo>
                  <a:lnTo>
                    <a:pt x="1809" y="327"/>
                  </a:lnTo>
                  <a:close/>
                  <a:moveTo>
                    <a:pt x="2059" y="1"/>
                  </a:moveTo>
                  <a:lnTo>
                    <a:pt x="1" y="84"/>
                  </a:lnTo>
                  <a:lnTo>
                    <a:pt x="1" y="32041"/>
                  </a:lnTo>
                  <a:lnTo>
                    <a:pt x="1496" y="32520"/>
                  </a:lnTo>
                  <a:lnTo>
                    <a:pt x="1495" y="2595"/>
                  </a:lnTo>
                  <a:cubicBezTo>
                    <a:pt x="1685" y="2370"/>
                    <a:pt x="2404" y="1409"/>
                    <a:pt x="2089" y="127"/>
                  </a:cubicBezTo>
                  <a:lnTo>
                    <a:pt x="2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0" name="Google Shape;13040;p62"/>
            <p:cNvSpPr/>
            <p:nvPr/>
          </p:nvSpPr>
          <p:spPr>
            <a:xfrm>
              <a:off x="5108950" y="4254525"/>
              <a:ext cx="80225" cy="810625"/>
            </a:xfrm>
            <a:custGeom>
              <a:avLst/>
              <a:gdLst/>
              <a:ahLst/>
              <a:cxnLst/>
              <a:rect l="l" t="t" r="r" b="b"/>
              <a:pathLst>
                <a:path w="3209" h="32425" extrusionOk="0">
                  <a:moveTo>
                    <a:pt x="2737" y="1"/>
                  </a:moveTo>
                  <a:cubicBezTo>
                    <a:pt x="2724" y="1"/>
                    <a:pt x="2712" y="2"/>
                    <a:pt x="2699" y="5"/>
                  </a:cubicBezTo>
                  <a:cubicBezTo>
                    <a:pt x="2613" y="26"/>
                    <a:pt x="2560" y="114"/>
                    <a:pt x="2584" y="199"/>
                  </a:cubicBezTo>
                  <a:cubicBezTo>
                    <a:pt x="2897" y="1477"/>
                    <a:pt x="2025" y="2566"/>
                    <a:pt x="2016" y="2576"/>
                  </a:cubicBezTo>
                  <a:lnTo>
                    <a:pt x="1980" y="2620"/>
                  </a:lnTo>
                  <a:lnTo>
                    <a:pt x="1980" y="32034"/>
                  </a:lnTo>
                  <a:lnTo>
                    <a:pt x="154" y="32107"/>
                  </a:lnTo>
                  <a:cubicBezTo>
                    <a:pt x="67" y="32111"/>
                    <a:pt x="1" y="32182"/>
                    <a:pt x="2" y="32268"/>
                  </a:cubicBezTo>
                  <a:cubicBezTo>
                    <a:pt x="3" y="32354"/>
                    <a:pt x="73" y="32423"/>
                    <a:pt x="159" y="32424"/>
                  </a:cubicBezTo>
                  <a:cubicBezTo>
                    <a:pt x="162" y="32424"/>
                    <a:pt x="165" y="32423"/>
                    <a:pt x="166" y="32423"/>
                  </a:cubicBezTo>
                  <a:lnTo>
                    <a:pt x="2297" y="32340"/>
                  </a:lnTo>
                  <a:lnTo>
                    <a:pt x="2297" y="2731"/>
                  </a:lnTo>
                  <a:cubicBezTo>
                    <a:pt x="2474" y="2496"/>
                    <a:pt x="3209" y="1416"/>
                    <a:pt x="2892" y="124"/>
                  </a:cubicBezTo>
                  <a:cubicBezTo>
                    <a:pt x="2875" y="50"/>
                    <a:pt x="2809" y="1"/>
                    <a:pt x="2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1" name="Google Shape;13041;p62"/>
            <p:cNvSpPr/>
            <p:nvPr/>
          </p:nvSpPr>
          <p:spPr>
            <a:xfrm>
              <a:off x="5921075" y="4969125"/>
              <a:ext cx="497525" cy="14600"/>
            </a:xfrm>
            <a:custGeom>
              <a:avLst/>
              <a:gdLst/>
              <a:ahLst/>
              <a:cxnLst/>
              <a:rect l="l" t="t" r="r" b="b"/>
              <a:pathLst>
                <a:path w="19901" h="584" extrusionOk="0">
                  <a:moveTo>
                    <a:pt x="19897" y="1"/>
                  </a:moveTo>
                  <a:lnTo>
                    <a:pt x="1" y="433"/>
                  </a:lnTo>
                  <a:lnTo>
                    <a:pt x="5" y="583"/>
                  </a:lnTo>
                  <a:lnTo>
                    <a:pt x="19900" y="151"/>
                  </a:lnTo>
                  <a:lnTo>
                    <a:pt x="198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2" name="Google Shape;13042;p62"/>
            <p:cNvSpPr/>
            <p:nvPr/>
          </p:nvSpPr>
          <p:spPr>
            <a:xfrm>
              <a:off x="3236650" y="4988350"/>
              <a:ext cx="2295525" cy="53625"/>
            </a:xfrm>
            <a:custGeom>
              <a:avLst/>
              <a:gdLst/>
              <a:ahLst/>
              <a:cxnLst/>
              <a:rect l="l" t="t" r="r" b="b"/>
              <a:pathLst>
                <a:path w="91821" h="2145" extrusionOk="0">
                  <a:moveTo>
                    <a:pt x="91817" y="1"/>
                  </a:moveTo>
                  <a:lnTo>
                    <a:pt x="0" y="1993"/>
                  </a:lnTo>
                  <a:lnTo>
                    <a:pt x="4" y="2145"/>
                  </a:lnTo>
                  <a:lnTo>
                    <a:pt x="91821" y="153"/>
                  </a:lnTo>
                  <a:lnTo>
                    <a:pt x="918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3" name="Google Shape;13043;p62"/>
            <p:cNvSpPr/>
            <p:nvPr/>
          </p:nvSpPr>
          <p:spPr>
            <a:xfrm>
              <a:off x="1147225" y="715000"/>
              <a:ext cx="5186375" cy="2192250"/>
            </a:xfrm>
            <a:custGeom>
              <a:avLst/>
              <a:gdLst/>
              <a:ahLst/>
              <a:cxnLst/>
              <a:rect l="l" t="t" r="r" b="b"/>
              <a:pathLst>
                <a:path w="207455" h="87690" extrusionOk="0">
                  <a:moveTo>
                    <a:pt x="78957" y="500"/>
                  </a:moveTo>
                  <a:lnTo>
                    <a:pt x="207003" y="85888"/>
                  </a:lnTo>
                  <a:lnTo>
                    <a:pt x="207003" y="87042"/>
                  </a:lnTo>
                  <a:lnTo>
                    <a:pt x="79069" y="2512"/>
                  </a:lnTo>
                  <a:cubicBezTo>
                    <a:pt x="79032" y="2488"/>
                    <a:pt x="78988" y="2475"/>
                    <a:pt x="78943" y="2475"/>
                  </a:cubicBezTo>
                  <a:cubicBezTo>
                    <a:pt x="78898" y="2475"/>
                    <a:pt x="78855" y="2488"/>
                    <a:pt x="78818" y="2513"/>
                  </a:cubicBezTo>
                  <a:lnTo>
                    <a:pt x="453" y="55478"/>
                  </a:lnTo>
                  <a:lnTo>
                    <a:pt x="453" y="54302"/>
                  </a:lnTo>
                  <a:lnTo>
                    <a:pt x="78957" y="500"/>
                  </a:lnTo>
                  <a:close/>
                  <a:moveTo>
                    <a:pt x="78955" y="0"/>
                  </a:moveTo>
                  <a:cubicBezTo>
                    <a:pt x="78910" y="0"/>
                    <a:pt x="78866" y="13"/>
                    <a:pt x="78827" y="40"/>
                  </a:cubicBezTo>
                  <a:lnTo>
                    <a:pt x="100" y="53996"/>
                  </a:lnTo>
                  <a:cubicBezTo>
                    <a:pt x="38" y="54038"/>
                    <a:pt x="1" y="54108"/>
                    <a:pt x="1" y="54183"/>
                  </a:cubicBezTo>
                  <a:lnTo>
                    <a:pt x="1" y="55905"/>
                  </a:lnTo>
                  <a:cubicBezTo>
                    <a:pt x="1" y="56038"/>
                    <a:pt x="110" y="56132"/>
                    <a:pt x="228" y="56132"/>
                  </a:cubicBezTo>
                  <a:cubicBezTo>
                    <a:pt x="270" y="56132"/>
                    <a:pt x="314" y="56120"/>
                    <a:pt x="354" y="56093"/>
                  </a:cubicBezTo>
                  <a:lnTo>
                    <a:pt x="78946" y="2975"/>
                  </a:lnTo>
                  <a:lnTo>
                    <a:pt x="207105" y="87653"/>
                  </a:lnTo>
                  <a:cubicBezTo>
                    <a:pt x="207142" y="87677"/>
                    <a:pt x="207185" y="87690"/>
                    <a:pt x="207229" y="87690"/>
                  </a:cubicBezTo>
                  <a:cubicBezTo>
                    <a:pt x="207266" y="87690"/>
                    <a:pt x="207303" y="87681"/>
                    <a:pt x="207336" y="87663"/>
                  </a:cubicBezTo>
                  <a:cubicBezTo>
                    <a:pt x="207410" y="87624"/>
                    <a:pt x="207455" y="87547"/>
                    <a:pt x="207455" y="87464"/>
                  </a:cubicBezTo>
                  <a:lnTo>
                    <a:pt x="207455" y="85766"/>
                  </a:lnTo>
                  <a:cubicBezTo>
                    <a:pt x="207455" y="85691"/>
                    <a:pt x="207418" y="85621"/>
                    <a:pt x="207354" y="85578"/>
                  </a:cubicBezTo>
                  <a:lnTo>
                    <a:pt x="79081" y="39"/>
                  </a:lnTo>
                  <a:cubicBezTo>
                    <a:pt x="79043" y="13"/>
                    <a:pt x="78999" y="0"/>
                    <a:pt x="78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4" name="Google Shape;13044;p62"/>
            <p:cNvSpPr/>
            <p:nvPr/>
          </p:nvSpPr>
          <p:spPr>
            <a:xfrm>
              <a:off x="1149750" y="859150"/>
              <a:ext cx="5181350" cy="2045475"/>
            </a:xfrm>
            <a:custGeom>
              <a:avLst/>
              <a:gdLst/>
              <a:ahLst/>
              <a:cxnLst/>
              <a:rect l="l" t="t" r="r" b="b"/>
              <a:pathLst>
                <a:path w="207254" h="81819" extrusionOk="0">
                  <a:moveTo>
                    <a:pt x="78854" y="0"/>
                  </a:moveTo>
                  <a:lnTo>
                    <a:pt x="2804" y="50019"/>
                  </a:lnTo>
                  <a:lnTo>
                    <a:pt x="126" y="50019"/>
                  </a:lnTo>
                  <a:cubicBezTo>
                    <a:pt x="124" y="50019"/>
                    <a:pt x="123" y="50019"/>
                    <a:pt x="121" y="50019"/>
                  </a:cubicBezTo>
                  <a:cubicBezTo>
                    <a:pt x="55" y="50019"/>
                    <a:pt x="0" y="50072"/>
                    <a:pt x="0" y="50139"/>
                  </a:cubicBezTo>
                  <a:cubicBezTo>
                    <a:pt x="0" y="50207"/>
                    <a:pt x="56" y="50261"/>
                    <a:pt x="123" y="50261"/>
                  </a:cubicBezTo>
                  <a:cubicBezTo>
                    <a:pt x="124" y="50261"/>
                    <a:pt x="125" y="50261"/>
                    <a:pt x="126" y="50261"/>
                  </a:cubicBezTo>
                  <a:lnTo>
                    <a:pt x="2877" y="50261"/>
                  </a:lnTo>
                  <a:lnTo>
                    <a:pt x="78856" y="288"/>
                  </a:lnTo>
                  <a:lnTo>
                    <a:pt x="204687" y="81798"/>
                  </a:lnTo>
                  <a:lnTo>
                    <a:pt x="204717" y="81818"/>
                  </a:lnTo>
                  <a:lnTo>
                    <a:pt x="207128" y="81818"/>
                  </a:lnTo>
                  <a:cubicBezTo>
                    <a:pt x="207129" y="81818"/>
                    <a:pt x="207131" y="81818"/>
                    <a:pt x="207133" y="81818"/>
                  </a:cubicBezTo>
                  <a:cubicBezTo>
                    <a:pt x="207199" y="81818"/>
                    <a:pt x="207253" y="81764"/>
                    <a:pt x="207253" y="81698"/>
                  </a:cubicBezTo>
                  <a:cubicBezTo>
                    <a:pt x="207253" y="81631"/>
                    <a:pt x="207199" y="81576"/>
                    <a:pt x="207133" y="81576"/>
                  </a:cubicBezTo>
                  <a:cubicBezTo>
                    <a:pt x="207131" y="81576"/>
                    <a:pt x="207129" y="81576"/>
                    <a:pt x="207128" y="81576"/>
                  </a:cubicBezTo>
                  <a:lnTo>
                    <a:pt x="204788" y="81576"/>
                  </a:lnTo>
                  <a:lnTo>
                    <a:pt x="78920" y="43"/>
                  </a:lnTo>
                  <a:lnTo>
                    <a:pt x="788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5" name="Google Shape;13045;p62"/>
            <p:cNvSpPr/>
            <p:nvPr/>
          </p:nvSpPr>
          <p:spPr>
            <a:xfrm>
              <a:off x="3115350" y="856925"/>
              <a:ext cx="11525" cy="2936275"/>
            </a:xfrm>
            <a:custGeom>
              <a:avLst/>
              <a:gdLst/>
              <a:ahLst/>
              <a:cxnLst/>
              <a:rect l="l" t="t" r="r" b="b"/>
              <a:pathLst>
                <a:path w="461" h="117451" extrusionOk="0">
                  <a:moveTo>
                    <a:pt x="230" y="1"/>
                  </a:moveTo>
                  <a:cubicBezTo>
                    <a:pt x="103" y="1"/>
                    <a:pt x="0" y="107"/>
                    <a:pt x="4" y="233"/>
                  </a:cubicBezTo>
                  <a:lnTo>
                    <a:pt x="4" y="117225"/>
                  </a:lnTo>
                  <a:cubicBezTo>
                    <a:pt x="4" y="117349"/>
                    <a:pt x="105" y="117451"/>
                    <a:pt x="230" y="117451"/>
                  </a:cubicBezTo>
                  <a:cubicBezTo>
                    <a:pt x="356" y="117451"/>
                    <a:pt x="458" y="117349"/>
                    <a:pt x="456" y="117224"/>
                  </a:cubicBezTo>
                  <a:lnTo>
                    <a:pt x="456" y="233"/>
                  </a:lnTo>
                  <a:cubicBezTo>
                    <a:pt x="460" y="107"/>
                    <a:pt x="357" y="1"/>
                    <a:pt x="2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6" name="Google Shape;13046;p62"/>
            <p:cNvSpPr/>
            <p:nvPr/>
          </p:nvSpPr>
          <p:spPr>
            <a:xfrm>
              <a:off x="1217725" y="2109700"/>
              <a:ext cx="6075" cy="1966650"/>
            </a:xfrm>
            <a:custGeom>
              <a:avLst/>
              <a:gdLst/>
              <a:ahLst/>
              <a:cxnLst/>
              <a:rect l="l" t="t" r="r" b="b"/>
              <a:pathLst>
                <a:path w="243" h="78666" extrusionOk="0">
                  <a:moveTo>
                    <a:pt x="121" y="1"/>
                  </a:moveTo>
                  <a:cubicBezTo>
                    <a:pt x="56" y="1"/>
                    <a:pt x="3" y="52"/>
                    <a:pt x="1" y="117"/>
                  </a:cubicBezTo>
                  <a:lnTo>
                    <a:pt x="1" y="78546"/>
                  </a:lnTo>
                  <a:cubicBezTo>
                    <a:pt x="1" y="78612"/>
                    <a:pt x="55" y="78666"/>
                    <a:pt x="121" y="78666"/>
                  </a:cubicBezTo>
                  <a:cubicBezTo>
                    <a:pt x="122" y="78666"/>
                    <a:pt x="122" y="78666"/>
                    <a:pt x="123" y="78666"/>
                  </a:cubicBezTo>
                  <a:cubicBezTo>
                    <a:pt x="189" y="78666"/>
                    <a:pt x="242" y="78611"/>
                    <a:pt x="242" y="78546"/>
                  </a:cubicBezTo>
                  <a:lnTo>
                    <a:pt x="242" y="117"/>
                  </a:lnTo>
                  <a:cubicBezTo>
                    <a:pt x="240" y="52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7" name="Google Shape;13047;p62"/>
            <p:cNvSpPr/>
            <p:nvPr/>
          </p:nvSpPr>
          <p:spPr>
            <a:xfrm>
              <a:off x="6265525" y="2898650"/>
              <a:ext cx="6075" cy="1325625"/>
            </a:xfrm>
            <a:custGeom>
              <a:avLst/>
              <a:gdLst/>
              <a:ahLst/>
              <a:cxnLst/>
              <a:rect l="l" t="t" r="r" b="b"/>
              <a:pathLst>
                <a:path w="243" h="53025" extrusionOk="0">
                  <a:moveTo>
                    <a:pt x="121" y="0"/>
                  </a:moveTo>
                  <a:cubicBezTo>
                    <a:pt x="56" y="0"/>
                    <a:pt x="2" y="52"/>
                    <a:pt x="1" y="118"/>
                  </a:cubicBezTo>
                  <a:lnTo>
                    <a:pt x="1" y="52904"/>
                  </a:lnTo>
                  <a:cubicBezTo>
                    <a:pt x="1" y="52971"/>
                    <a:pt x="55" y="53025"/>
                    <a:pt x="121" y="53025"/>
                  </a:cubicBezTo>
                  <a:cubicBezTo>
                    <a:pt x="189" y="53025"/>
                    <a:pt x="241" y="52971"/>
                    <a:pt x="243" y="52904"/>
                  </a:cubicBezTo>
                  <a:lnTo>
                    <a:pt x="243" y="118"/>
                  </a:lnTo>
                  <a:cubicBezTo>
                    <a:pt x="240" y="52"/>
                    <a:pt x="186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8" name="Google Shape;13048;p62"/>
            <p:cNvSpPr/>
            <p:nvPr/>
          </p:nvSpPr>
          <p:spPr>
            <a:xfrm>
              <a:off x="1584450" y="1815725"/>
              <a:ext cx="6200" cy="2207025"/>
            </a:xfrm>
            <a:custGeom>
              <a:avLst/>
              <a:gdLst/>
              <a:ahLst/>
              <a:cxnLst/>
              <a:rect l="l" t="t" r="r" b="b"/>
              <a:pathLst>
                <a:path w="248" h="88281" extrusionOk="0">
                  <a:moveTo>
                    <a:pt x="125" y="0"/>
                  </a:moveTo>
                  <a:cubicBezTo>
                    <a:pt x="56" y="0"/>
                    <a:pt x="0" y="57"/>
                    <a:pt x="3" y="125"/>
                  </a:cubicBezTo>
                  <a:lnTo>
                    <a:pt x="3" y="88159"/>
                  </a:lnTo>
                  <a:cubicBezTo>
                    <a:pt x="3" y="88226"/>
                    <a:pt x="57" y="88281"/>
                    <a:pt x="125" y="88281"/>
                  </a:cubicBezTo>
                  <a:cubicBezTo>
                    <a:pt x="191" y="88281"/>
                    <a:pt x="245" y="88226"/>
                    <a:pt x="245" y="88159"/>
                  </a:cubicBezTo>
                  <a:lnTo>
                    <a:pt x="245" y="125"/>
                  </a:lnTo>
                  <a:cubicBezTo>
                    <a:pt x="247" y="57"/>
                    <a:pt x="192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9" name="Google Shape;13049;p62"/>
            <p:cNvSpPr/>
            <p:nvPr/>
          </p:nvSpPr>
          <p:spPr>
            <a:xfrm>
              <a:off x="1633700" y="1780250"/>
              <a:ext cx="48525" cy="2235200"/>
            </a:xfrm>
            <a:custGeom>
              <a:avLst/>
              <a:gdLst/>
              <a:ahLst/>
              <a:cxnLst/>
              <a:rect l="l" t="t" r="r" b="b"/>
              <a:pathLst>
                <a:path w="1941" h="89408" extrusionOk="0">
                  <a:moveTo>
                    <a:pt x="0" y="0"/>
                  </a:moveTo>
                  <a:lnTo>
                    <a:pt x="0" y="89286"/>
                  </a:lnTo>
                  <a:cubicBezTo>
                    <a:pt x="0" y="89353"/>
                    <a:pt x="55" y="89408"/>
                    <a:pt x="122" y="89408"/>
                  </a:cubicBezTo>
                  <a:cubicBezTo>
                    <a:pt x="188" y="89408"/>
                    <a:pt x="242" y="89353"/>
                    <a:pt x="242" y="89286"/>
                  </a:cubicBezTo>
                  <a:lnTo>
                    <a:pt x="242" y="428"/>
                  </a:lnTo>
                  <a:lnTo>
                    <a:pt x="1696" y="1304"/>
                  </a:lnTo>
                  <a:lnTo>
                    <a:pt x="1696" y="89035"/>
                  </a:lnTo>
                  <a:cubicBezTo>
                    <a:pt x="1693" y="89104"/>
                    <a:pt x="1748" y="89160"/>
                    <a:pt x="1817" y="89160"/>
                  </a:cubicBezTo>
                  <a:cubicBezTo>
                    <a:pt x="1885" y="89160"/>
                    <a:pt x="1940" y="89104"/>
                    <a:pt x="1937" y="89035"/>
                  </a:cubicBezTo>
                  <a:lnTo>
                    <a:pt x="1937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0" name="Google Shape;13050;p62"/>
            <p:cNvSpPr/>
            <p:nvPr/>
          </p:nvSpPr>
          <p:spPr>
            <a:xfrm>
              <a:off x="1147200" y="2108875"/>
              <a:ext cx="11350" cy="1979400"/>
            </a:xfrm>
            <a:custGeom>
              <a:avLst/>
              <a:gdLst/>
              <a:ahLst/>
              <a:cxnLst/>
              <a:rect l="l" t="t" r="r" b="b"/>
              <a:pathLst>
                <a:path w="454" h="79176" extrusionOk="0">
                  <a:moveTo>
                    <a:pt x="228" y="1"/>
                  </a:moveTo>
                  <a:cubicBezTo>
                    <a:pt x="102" y="1"/>
                    <a:pt x="1" y="101"/>
                    <a:pt x="1" y="227"/>
                  </a:cubicBezTo>
                  <a:lnTo>
                    <a:pt x="1" y="78950"/>
                  </a:lnTo>
                  <a:cubicBezTo>
                    <a:pt x="1" y="79074"/>
                    <a:pt x="102" y="79176"/>
                    <a:pt x="228" y="79176"/>
                  </a:cubicBezTo>
                  <a:cubicBezTo>
                    <a:pt x="352" y="79176"/>
                    <a:pt x="454" y="79074"/>
                    <a:pt x="454" y="78950"/>
                  </a:cubicBezTo>
                  <a:lnTo>
                    <a:pt x="454" y="227"/>
                  </a:lnTo>
                  <a:cubicBezTo>
                    <a:pt x="454" y="101"/>
                    <a:pt x="352" y="1"/>
                    <a:pt x="2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1" name="Google Shape;13051;p62"/>
            <p:cNvSpPr/>
            <p:nvPr/>
          </p:nvSpPr>
          <p:spPr>
            <a:xfrm>
              <a:off x="1199025" y="2076950"/>
              <a:ext cx="48525" cy="2002075"/>
            </a:xfrm>
            <a:custGeom>
              <a:avLst/>
              <a:gdLst/>
              <a:ahLst/>
              <a:cxnLst/>
              <a:rect l="l" t="t" r="r" b="b"/>
              <a:pathLst>
                <a:path w="1941" h="80083" extrusionOk="0">
                  <a:moveTo>
                    <a:pt x="2" y="0"/>
                  </a:moveTo>
                  <a:lnTo>
                    <a:pt x="2" y="79963"/>
                  </a:lnTo>
                  <a:cubicBezTo>
                    <a:pt x="1" y="80029"/>
                    <a:pt x="55" y="80083"/>
                    <a:pt x="122" y="80083"/>
                  </a:cubicBezTo>
                  <a:cubicBezTo>
                    <a:pt x="188" y="80083"/>
                    <a:pt x="243" y="80029"/>
                    <a:pt x="243" y="79963"/>
                  </a:cubicBezTo>
                  <a:lnTo>
                    <a:pt x="243" y="348"/>
                  </a:lnTo>
                  <a:lnTo>
                    <a:pt x="1696" y="888"/>
                  </a:lnTo>
                  <a:lnTo>
                    <a:pt x="1696" y="79552"/>
                  </a:lnTo>
                  <a:cubicBezTo>
                    <a:pt x="1693" y="79619"/>
                    <a:pt x="1749" y="79676"/>
                    <a:pt x="1816" y="79676"/>
                  </a:cubicBezTo>
                  <a:cubicBezTo>
                    <a:pt x="1885" y="79676"/>
                    <a:pt x="1940" y="79619"/>
                    <a:pt x="1938" y="79552"/>
                  </a:cubicBezTo>
                  <a:lnTo>
                    <a:pt x="1938" y="72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2" name="Google Shape;13052;p62"/>
            <p:cNvSpPr/>
            <p:nvPr/>
          </p:nvSpPr>
          <p:spPr>
            <a:xfrm>
              <a:off x="1978350" y="1543875"/>
              <a:ext cx="11100" cy="2422350"/>
            </a:xfrm>
            <a:custGeom>
              <a:avLst/>
              <a:gdLst/>
              <a:ahLst/>
              <a:cxnLst/>
              <a:rect l="l" t="t" r="r" b="b"/>
              <a:pathLst>
                <a:path w="444" h="96894" extrusionOk="0">
                  <a:moveTo>
                    <a:pt x="221" y="0"/>
                  </a:moveTo>
                  <a:cubicBezTo>
                    <a:pt x="98" y="0"/>
                    <a:pt x="1" y="102"/>
                    <a:pt x="3" y="225"/>
                  </a:cubicBezTo>
                  <a:lnTo>
                    <a:pt x="3" y="96674"/>
                  </a:lnTo>
                  <a:cubicBezTo>
                    <a:pt x="3" y="96796"/>
                    <a:pt x="101" y="96894"/>
                    <a:pt x="221" y="96894"/>
                  </a:cubicBezTo>
                  <a:cubicBezTo>
                    <a:pt x="343" y="96894"/>
                    <a:pt x="441" y="96795"/>
                    <a:pt x="441" y="96674"/>
                  </a:cubicBezTo>
                  <a:lnTo>
                    <a:pt x="441" y="225"/>
                  </a:lnTo>
                  <a:cubicBezTo>
                    <a:pt x="443" y="102"/>
                    <a:pt x="344" y="0"/>
                    <a:pt x="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3" name="Google Shape;13053;p62"/>
            <p:cNvSpPr/>
            <p:nvPr/>
          </p:nvSpPr>
          <p:spPr>
            <a:xfrm>
              <a:off x="2042475" y="1499275"/>
              <a:ext cx="66075" cy="2457375"/>
            </a:xfrm>
            <a:custGeom>
              <a:avLst/>
              <a:gdLst/>
              <a:ahLst/>
              <a:cxnLst/>
              <a:rect l="l" t="t" r="r" b="b"/>
              <a:pathLst>
                <a:path w="2643" h="98295" extrusionOk="0">
                  <a:moveTo>
                    <a:pt x="0" y="1"/>
                  </a:moveTo>
                  <a:lnTo>
                    <a:pt x="0" y="98077"/>
                  </a:lnTo>
                  <a:cubicBezTo>
                    <a:pt x="0" y="98197"/>
                    <a:pt x="98" y="98295"/>
                    <a:pt x="218" y="98295"/>
                  </a:cubicBezTo>
                  <a:cubicBezTo>
                    <a:pt x="338" y="98295"/>
                    <a:pt x="436" y="98197"/>
                    <a:pt x="436" y="98077"/>
                  </a:cubicBezTo>
                  <a:lnTo>
                    <a:pt x="436" y="673"/>
                  </a:lnTo>
                  <a:lnTo>
                    <a:pt x="2205" y="1465"/>
                  </a:lnTo>
                  <a:lnTo>
                    <a:pt x="2205" y="97746"/>
                  </a:lnTo>
                  <a:cubicBezTo>
                    <a:pt x="2205" y="97867"/>
                    <a:pt x="2303" y="97964"/>
                    <a:pt x="2425" y="97964"/>
                  </a:cubicBezTo>
                  <a:cubicBezTo>
                    <a:pt x="2545" y="97964"/>
                    <a:pt x="2643" y="97867"/>
                    <a:pt x="2643" y="97746"/>
                  </a:cubicBezTo>
                  <a:lnTo>
                    <a:pt x="2643" y="11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4" name="Google Shape;13054;p62"/>
            <p:cNvSpPr/>
            <p:nvPr/>
          </p:nvSpPr>
          <p:spPr>
            <a:xfrm>
              <a:off x="2464125" y="1214875"/>
              <a:ext cx="10925" cy="2672900"/>
            </a:xfrm>
            <a:custGeom>
              <a:avLst/>
              <a:gdLst/>
              <a:ahLst/>
              <a:cxnLst/>
              <a:rect l="l" t="t" r="r" b="b"/>
              <a:pathLst>
                <a:path w="437" h="106916" extrusionOk="0">
                  <a:moveTo>
                    <a:pt x="218" y="0"/>
                  </a:moveTo>
                  <a:cubicBezTo>
                    <a:pt x="98" y="0"/>
                    <a:pt x="0" y="98"/>
                    <a:pt x="0" y="218"/>
                  </a:cubicBezTo>
                  <a:lnTo>
                    <a:pt x="0" y="106696"/>
                  </a:lnTo>
                  <a:cubicBezTo>
                    <a:pt x="0" y="106818"/>
                    <a:pt x="98" y="106916"/>
                    <a:pt x="218" y="106916"/>
                  </a:cubicBezTo>
                  <a:cubicBezTo>
                    <a:pt x="339" y="106916"/>
                    <a:pt x="436" y="106818"/>
                    <a:pt x="436" y="106696"/>
                  </a:cubicBezTo>
                  <a:lnTo>
                    <a:pt x="436" y="218"/>
                  </a:lnTo>
                  <a:cubicBezTo>
                    <a:pt x="436" y="98"/>
                    <a:pt x="339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5" name="Google Shape;13055;p62"/>
            <p:cNvSpPr/>
            <p:nvPr/>
          </p:nvSpPr>
          <p:spPr>
            <a:xfrm>
              <a:off x="2528125" y="1168700"/>
              <a:ext cx="66100" cy="2715125"/>
            </a:xfrm>
            <a:custGeom>
              <a:avLst/>
              <a:gdLst/>
              <a:ahLst/>
              <a:cxnLst/>
              <a:rect l="l" t="t" r="r" b="b"/>
              <a:pathLst>
                <a:path w="2644" h="108605" extrusionOk="0">
                  <a:moveTo>
                    <a:pt x="1" y="0"/>
                  </a:moveTo>
                  <a:lnTo>
                    <a:pt x="1" y="108386"/>
                  </a:lnTo>
                  <a:cubicBezTo>
                    <a:pt x="1" y="108506"/>
                    <a:pt x="99" y="108604"/>
                    <a:pt x="220" y="108604"/>
                  </a:cubicBezTo>
                  <a:cubicBezTo>
                    <a:pt x="341" y="108604"/>
                    <a:pt x="438" y="108506"/>
                    <a:pt x="438" y="108386"/>
                  </a:cubicBezTo>
                  <a:lnTo>
                    <a:pt x="438" y="788"/>
                  </a:lnTo>
                  <a:lnTo>
                    <a:pt x="2208" y="1890"/>
                  </a:lnTo>
                  <a:lnTo>
                    <a:pt x="2208" y="108055"/>
                  </a:lnTo>
                  <a:cubicBezTo>
                    <a:pt x="2208" y="108175"/>
                    <a:pt x="2305" y="108273"/>
                    <a:pt x="2426" y="108273"/>
                  </a:cubicBezTo>
                  <a:cubicBezTo>
                    <a:pt x="2546" y="108273"/>
                    <a:pt x="2644" y="108175"/>
                    <a:pt x="2644" y="108055"/>
                  </a:cubicBezTo>
                  <a:lnTo>
                    <a:pt x="2644" y="16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6" name="Google Shape;13056;p62"/>
            <p:cNvSpPr/>
            <p:nvPr/>
          </p:nvSpPr>
          <p:spPr>
            <a:xfrm>
              <a:off x="5170325" y="2134525"/>
              <a:ext cx="6075" cy="1937800"/>
            </a:xfrm>
            <a:custGeom>
              <a:avLst/>
              <a:gdLst/>
              <a:ahLst/>
              <a:cxnLst/>
              <a:rect l="l" t="t" r="r" b="b"/>
              <a:pathLst>
                <a:path w="243" h="77512" extrusionOk="0">
                  <a:moveTo>
                    <a:pt x="121" y="0"/>
                  </a:moveTo>
                  <a:cubicBezTo>
                    <a:pt x="56" y="0"/>
                    <a:pt x="2" y="52"/>
                    <a:pt x="1" y="116"/>
                  </a:cubicBezTo>
                  <a:lnTo>
                    <a:pt x="1" y="77390"/>
                  </a:lnTo>
                  <a:cubicBezTo>
                    <a:pt x="1" y="77458"/>
                    <a:pt x="55" y="77512"/>
                    <a:pt x="121" y="77512"/>
                  </a:cubicBezTo>
                  <a:cubicBezTo>
                    <a:pt x="188" y="77512"/>
                    <a:pt x="242" y="77458"/>
                    <a:pt x="242" y="77390"/>
                  </a:cubicBezTo>
                  <a:lnTo>
                    <a:pt x="242" y="116"/>
                  </a:lnTo>
                  <a:cubicBezTo>
                    <a:pt x="240" y="52"/>
                    <a:pt x="186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7" name="Google Shape;13057;p62"/>
            <p:cNvSpPr/>
            <p:nvPr/>
          </p:nvSpPr>
          <p:spPr>
            <a:xfrm>
              <a:off x="5078700" y="2098350"/>
              <a:ext cx="48525" cy="1967150"/>
            </a:xfrm>
            <a:custGeom>
              <a:avLst/>
              <a:gdLst/>
              <a:ahLst/>
              <a:cxnLst/>
              <a:rect l="l" t="t" r="r" b="b"/>
              <a:pathLst>
                <a:path w="1941" h="78686" extrusionOk="0">
                  <a:moveTo>
                    <a:pt x="1940" y="0"/>
                  </a:moveTo>
                  <a:lnTo>
                    <a:pt x="3" y="1372"/>
                  </a:lnTo>
                  <a:lnTo>
                    <a:pt x="3" y="78356"/>
                  </a:lnTo>
                  <a:cubicBezTo>
                    <a:pt x="0" y="78425"/>
                    <a:pt x="55" y="78482"/>
                    <a:pt x="123" y="78482"/>
                  </a:cubicBezTo>
                  <a:cubicBezTo>
                    <a:pt x="192" y="78482"/>
                    <a:pt x="248" y="78425"/>
                    <a:pt x="245" y="78356"/>
                  </a:cubicBezTo>
                  <a:lnTo>
                    <a:pt x="245" y="1497"/>
                  </a:lnTo>
                  <a:lnTo>
                    <a:pt x="1698" y="468"/>
                  </a:lnTo>
                  <a:lnTo>
                    <a:pt x="1698" y="78565"/>
                  </a:lnTo>
                  <a:cubicBezTo>
                    <a:pt x="1698" y="78631"/>
                    <a:pt x="1752" y="78685"/>
                    <a:pt x="1819" y="78685"/>
                  </a:cubicBezTo>
                  <a:cubicBezTo>
                    <a:pt x="1886" y="78685"/>
                    <a:pt x="1940" y="78631"/>
                    <a:pt x="1940" y="78565"/>
                  </a:cubicBezTo>
                  <a:lnTo>
                    <a:pt x="1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8" name="Google Shape;13058;p62"/>
            <p:cNvSpPr/>
            <p:nvPr/>
          </p:nvSpPr>
          <p:spPr>
            <a:xfrm>
              <a:off x="5605000" y="2419950"/>
              <a:ext cx="6075" cy="1712500"/>
            </a:xfrm>
            <a:custGeom>
              <a:avLst/>
              <a:gdLst/>
              <a:ahLst/>
              <a:cxnLst/>
              <a:rect l="l" t="t" r="r" b="b"/>
              <a:pathLst>
                <a:path w="243" h="68500" extrusionOk="0">
                  <a:moveTo>
                    <a:pt x="121" y="0"/>
                  </a:moveTo>
                  <a:cubicBezTo>
                    <a:pt x="55" y="0"/>
                    <a:pt x="0" y="54"/>
                    <a:pt x="0" y="121"/>
                  </a:cubicBezTo>
                  <a:lnTo>
                    <a:pt x="0" y="68378"/>
                  </a:lnTo>
                  <a:cubicBezTo>
                    <a:pt x="0" y="68445"/>
                    <a:pt x="55" y="68500"/>
                    <a:pt x="121" y="68500"/>
                  </a:cubicBezTo>
                  <a:cubicBezTo>
                    <a:pt x="188" y="68500"/>
                    <a:pt x="242" y="68445"/>
                    <a:pt x="242" y="68378"/>
                  </a:cubicBezTo>
                  <a:lnTo>
                    <a:pt x="242" y="121"/>
                  </a:lnTo>
                  <a:cubicBezTo>
                    <a:pt x="242" y="54"/>
                    <a:pt x="188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9" name="Google Shape;13059;p62"/>
            <p:cNvSpPr/>
            <p:nvPr/>
          </p:nvSpPr>
          <p:spPr>
            <a:xfrm>
              <a:off x="5513375" y="2388025"/>
              <a:ext cx="48500" cy="1737625"/>
            </a:xfrm>
            <a:custGeom>
              <a:avLst/>
              <a:gdLst/>
              <a:ahLst/>
              <a:cxnLst/>
              <a:rect l="l" t="t" r="r" b="b"/>
              <a:pathLst>
                <a:path w="1940" h="69505" extrusionOk="0">
                  <a:moveTo>
                    <a:pt x="1940" y="1"/>
                  </a:moveTo>
                  <a:lnTo>
                    <a:pt x="3" y="927"/>
                  </a:lnTo>
                  <a:lnTo>
                    <a:pt x="3" y="69149"/>
                  </a:lnTo>
                  <a:cubicBezTo>
                    <a:pt x="0" y="69218"/>
                    <a:pt x="54" y="69274"/>
                    <a:pt x="123" y="69274"/>
                  </a:cubicBezTo>
                  <a:cubicBezTo>
                    <a:pt x="192" y="69274"/>
                    <a:pt x="247" y="69218"/>
                    <a:pt x="245" y="69149"/>
                  </a:cubicBezTo>
                  <a:lnTo>
                    <a:pt x="245" y="1079"/>
                  </a:lnTo>
                  <a:lnTo>
                    <a:pt x="1698" y="384"/>
                  </a:lnTo>
                  <a:lnTo>
                    <a:pt x="1698" y="69384"/>
                  </a:lnTo>
                  <a:cubicBezTo>
                    <a:pt x="1698" y="69450"/>
                    <a:pt x="1752" y="69504"/>
                    <a:pt x="1818" y="69504"/>
                  </a:cubicBezTo>
                  <a:cubicBezTo>
                    <a:pt x="1886" y="69504"/>
                    <a:pt x="1938" y="69450"/>
                    <a:pt x="1940" y="69384"/>
                  </a:cubicBezTo>
                  <a:lnTo>
                    <a:pt x="1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0" name="Google Shape;13060;p62"/>
            <p:cNvSpPr/>
            <p:nvPr/>
          </p:nvSpPr>
          <p:spPr>
            <a:xfrm>
              <a:off x="5918100" y="2624750"/>
              <a:ext cx="6075" cy="1551000"/>
            </a:xfrm>
            <a:custGeom>
              <a:avLst/>
              <a:gdLst/>
              <a:ahLst/>
              <a:cxnLst/>
              <a:rect l="l" t="t" r="r" b="b"/>
              <a:pathLst>
                <a:path w="243" h="62040" extrusionOk="0">
                  <a:moveTo>
                    <a:pt x="121" y="0"/>
                  </a:moveTo>
                  <a:cubicBezTo>
                    <a:pt x="56" y="0"/>
                    <a:pt x="3" y="52"/>
                    <a:pt x="1" y="117"/>
                  </a:cubicBezTo>
                  <a:lnTo>
                    <a:pt x="1" y="61919"/>
                  </a:lnTo>
                  <a:cubicBezTo>
                    <a:pt x="1" y="61986"/>
                    <a:pt x="55" y="62040"/>
                    <a:pt x="121" y="62040"/>
                  </a:cubicBezTo>
                  <a:cubicBezTo>
                    <a:pt x="188" y="62040"/>
                    <a:pt x="243" y="61986"/>
                    <a:pt x="243" y="61919"/>
                  </a:cubicBezTo>
                  <a:lnTo>
                    <a:pt x="243" y="117"/>
                  </a:lnTo>
                  <a:cubicBezTo>
                    <a:pt x="240" y="52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1" name="Google Shape;13061;p62"/>
            <p:cNvSpPr/>
            <p:nvPr/>
          </p:nvSpPr>
          <p:spPr>
            <a:xfrm>
              <a:off x="5826550" y="2592725"/>
              <a:ext cx="48450" cy="1576225"/>
            </a:xfrm>
            <a:custGeom>
              <a:avLst/>
              <a:gdLst/>
              <a:ahLst/>
              <a:cxnLst/>
              <a:rect l="l" t="t" r="r" b="b"/>
              <a:pathLst>
                <a:path w="1938" h="63049" extrusionOk="0">
                  <a:moveTo>
                    <a:pt x="1937" y="1"/>
                  </a:moveTo>
                  <a:lnTo>
                    <a:pt x="0" y="927"/>
                  </a:lnTo>
                  <a:lnTo>
                    <a:pt x="0" y="62693"/>
                  </a:lnTo>
                  <a:cubicBezTo>
                    <a:pt x="3" y="62759"/>
                    <a:pt x="56" y="62809"/>
                    <a:pt x="122" y="62809"/>
                  </a:cubicBezTo>
                  <a:cubicBezTo>
                    <a:pt x="187" y="62809"/>
                    <a:pt x="239" y="62759"/>
                    <a:pt x="242" y="62693"/>
                  </a:cubicBezTo>
                  <a:lnTo>
                    <a:pt x="242" y="1079"/>
                  </a:lnTo>
                  <a:lnTo>
                    <a:pt x="1695" y="384"/>
                  </a:lnTo>
                  <a:lnTo>
                    <a:pt x="1695" y="62928"/>
                  </a:lnTo>
                  <a:cubicBezTo>
                    <a:pt x="1695" y="62994"/>
                    <a:pt x="1748" y="63049"/>
                    <a:pt x="1816" y="63049"/>
                  </a:cubicBezTo>
                  <a:cubicBezTo>
                    <a:pt x="1883" y="63049"/>
                    <a:pt x="1936" y="62994"/>
                    <a:pt x="1937" y="62928"/>
                  </a:cubicBezTo>
                  <a:lnTo>
                    <a:pt x="19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2" name="Google Shape;13062;p62"/>
            <p:cNvSpPr/>
            <p:nvPr/>
          </p:nvSpPr>
          <p:spPr>
            <a:xfrm>
              <a:off x="6322275" y="2891250"/>
              <a:ext cx="11325" cy="1344225"/>
            </a:xfrm>
            <a:custGeom>
              <a:avLst/>
              <a:gdLst/>
              <a:ahLst/>
              <a:cxnLst/>
              <a:rect l="l" t="t" r="r" b="b"/>
              <a:pathLst>
                <a:path w="453" h="53769" extrusionOk="0">
                  <a:moveTo>
                    <a:pt x="227" y="0"/>
                  </a:moveTo>
                  <a:cubicBezTo>
                    <a:pt x="103" y="0"/>
                    <a:pt x="1" y="101"/>
                    <a:pt x="1" y="226"/>
                  </a:cubicBezTo>
                  <a:lnTo>
                    <a:pt x="1" y="53541"/>
                  </a:lnTo>
                  <a:cubicBezTo>
                    <a:pt x="1" y="53667"/>
                    <a:pt x="103" y="53769"/>
                    <a:pt x="227" y="53769"/>
                  </a:cubicBezTo>
                  <a:cubicBezTo>
                    <a:pt x="352" y="53769"/>
                    <a:pt x="453" y="53667"/>
                    <a:pt x="453" y="53541"/>
                  </a:cubicBezTo>
                  <a:lnTo>
                    <a:pt x="453" y="226"/>
                  </a:lnTo>
                  <a:cubicBezTo>
                    <a:pt x="453" y="101"/>
                    <a:pt x="352" y="0"/>
                    <a:pt x="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3" name="Google Shape;13063;p62"/>
            <p:cNvSpPr/>
            <p:nvPr/>
          </p:nvSpPr>
          <p:spPr>
            <a:xfrm>
              <a:off x="6233375" y="2861975"/>
              <a:ext cx="48400" cy="1363250"/>
            </a:xfrm>
            <a:custGeom>
              <a:avLst/>
              <a:gdLst/>
              <a:ahLst/>
              <a:cxnLst/>
              <a:rect l="l" t="t" r="r" b="b"/>
              <a:pathLst>
                <a:path w="1936" h="54530" extrusionOk="0">
                  <a:moveTo>
                    <a:pt x="1936" y="1"/>
                  </a:moveTo>
                  <a:lnTo>
                    <a:pt x="0" y="927"/>
                  </a:lnTo>
                  <a:lnTo>
                    <a:pt x="0" y="54260"/>
                  </a:lnTo>
                  <a:cubicBezTo>
                    <a:pt x="3" y="54325"/>
                    <a:pt x="56" y="54377"/>
                    <a:pt x="120" y="54377"/>
                  </a:cubicBezTo>
                  <a:cubicBezTo>
                    <a:pt x="186" y="54377"/>
                    <a:pt x="239" y="54325"/>
                    <a:pt x="242" y="54260"/>
                  </a:cubicBezTo>
                  <a:lnTo>
                    <a:pt x="242" y="1079"/>
                  </a:lnTo>
                  <a:lnTo>
                    <a:pt x="1694" y="384"/>
                  </a:lnTo>
                  <a:lnTo>
                    <a:pt x="1694" y="54410"/>
                  </a:lnTo>
                  <a:cubicBezTo>
                    <a:pt x="1694" y="54476"/>
                    <a:pt x="1748" y="54530"/>
                    <a:pt x="1816" y="54530"/>
                  </a:cubicBezTo>
                  <a:cubicBezTo>
                    <a:pt x="1882" y="54530"/>
                    <a:pt x="1936" y="54476"/>
                    <a:pt x="1936" y="54410"/>
                  </a:cubicBezTo>
                  <a:lnTo>
                    <a:pt x="19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4" name="Google Shape;13064;p62"/>
            <p:cNvSpPr/>
            <p:nvPr/>
          </p:nvSpPr>
          <p:spPr>
            <a:xfrm>
              <a:off x="4680000" y="1810375"/>
              <a:ext cx="10925" cy="2196875"/>
            </a:xfrm>
            <a:custGeom>
              <a:avLst/>
              <a:gdLst/>
              <a:ahLst/>
              <a:cxnLst/>
              <a:rect l="l" t="t" r="r" b="b"/>
              <a:pathLst>
                <a:path w="437" h="87875" extrusionOk="0">
                  <a:moveTo>
                    <a:pt x="219" y="0"/>
                  </a:moveTo>
                  <a:cubicBezTo>
                    <a:pt x="98" y="0"/>
                    <a:pt x="1" y="97"/>
                    <a:pt x="1" y="218"/>
                  </a:cubicBezTo>
                  <a:lnTo>
                    <a:pt x="1" y="87657"/>
                  </a:lnTo>
                  <a:cubicBezTo>
                    <a:pt x="1" y="87777"/>
                    <a:pt x="98" y="87875"/>
                    <a:pt x="219" y="87875"/>
                  </a:cubicBezTo>
                  <a:cubicBezTo>
                    <a:pt x="339" y="87875"/>
                    <a:pt x="437" y="87777"/>
                    <a:pt x="437" y="87657"/>
                  </a:cubicBezTo>
                  <a:lnTo>
                    <a:pt x="437" y="218"/>
                  </a:lnTo>
                  <a:cubicBezTo>
                    <a:pt x="437" y="97"/>
                    <a:pt x="339" y="0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5" name="Google Shape;13065;p62"/>
            <p:cNvSpPr/>
            <p:nvPr/>
          </p:nvSpPr>
          <p:spPr>
            <a:xfrm>
              <a:off x="4560825" y="1765625"/>
              <a:ext cx="66100" cy="2233250"/>
            </a:xfrm>
            <a:custGeom>
              <a:avLst/>
              <a:gdLst/>
              <a:ahLst/>
              <a:cxnLst/>
              <a:rect l="l" t="t" r="r" b="b"/>
              <a:pathLst>
                <a:path w="2644" h="89330" extrusionOk="0">
                  <a:moveTo>
                    <a:pt x="2643" y="0"/>
                  </a:moveTo>
                  <a:lnTo>
                    <a:pt x="0" y="1180"/>
                  </a:lnTo>
                  <a:lnTo>
                    <a:pt x="0" y="88806"/>
                  </a:lnTo>
                  <a:cubicBezTo>
                    <a:pt x="0" y="88928"/>
                    <a:pt x="98" y="89024"/>
                    <a:pt x="218" y="89024"/>
                  </a:cubicBezTo>
                  <a:cubicBezTo>
                    <a:pt x="339" y="89024"/>
                    <a:pt x="437" y="88928"/>
                    <a:pt x="437" y="88806"/>
                  </a:cubicBezTo>
                  <a:lnTo>
                    <a:pt x="437" y="1463"/>
                  </a:lnTo>
                  <a:lnTo>
                    <a:pt x="2207" y="673"/>
                  </a:lnTo>
                  <a:lnTo>
                    <a:pt x="2207" y="89111"/>
                  </a:lnTo>
                  <a:cubicBezTo>
                    <a:pt x="2207" y="89231"/>
                    <a:pt x="2305" y="89329"/>
                    <a:pt x="2425" y="89329"/>
                  </a:cubicBezTo>
                  <a:cubicBezTo>
                    <a:pt x="2545" y="89329"/>
                    <a:pt x="2643" y="89231"/>
                    <a:pt x="2643" y="89111"/>
                  </a:cubicBezTo>
                  <a:lnTo>
                    <a:pt x="26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6" name="Google Shape;13066;p62"/>
            <p:cNvSpPr/>
            <p:nvPr/>
          </p:nvSpPr>
          <p:spPr>
            <a:xfrm>
              <a:off x="4066200" y="1404925"/>
              <a:ext cx="10925" cy="2518100"/>
            </a:xfrm>
            <a:custGeom>
              <a:avLst/>
              <a:gdLst/>
              <a:ahLst/>
              <a:cxnLst/>
              <a:rect l="l" t="t" r="r" b="b"/>
              <a:pathLst>
                <a:path w="437" h="100724" extrusionOk="0">
                  <a:moveTo>
                    <a:pt x="219" y="1"/>
                  </a:moveTo>
                  <a:cubicBezTo>
                    <a:pt x="98" y="1"/>
                    <a:pt x="1" y="97"/>
                    <a:pt x="1" y="219"/>
                  </a:cubicBezTo>
                  <a:lnTo>
                    <a:pt x="1" y="100504"/>
                  </a:lnTo>
                  <a:cubicBezTo>
                    <a:pt x="1" y="100624"/>
                    <a:pt x="98" y="100722"/>
                    <a:pt x="219" y="100724"/>
                  </a:cubicBezTo>
                  <a:cubicBezTo>
                    <a:pt x="339" y="100722"/>
                    <a:pt x="437" y="100626"/>
                    <a:pt x="437" y="100504"/>
                  </a:cubicBezTo>
                  <a:lnTo>
                    <a:pt x="437" y="219"/>
                  </a:lnTo>
                  <a:cubicBezTo>
                    <a:pt x="437" y="97"/>
                    <a:pt x="339" y="1"/>
                    <a:pt x="2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7" name="Google Shape;13067;p62"/>
            <p:cNvSpPr/>
            <p:nvPr/>
          </p:nvSpPr>
          <p:spPr>
            <a:xfrm>
              <a:off x="3947025" y="1358750"/>
              <a:ext cx="66125" cy="2554725"/>
            </a:xfrm>
            <a:custGeom>
              <a:avLst/>
              <a:gdLst/>
              <a:ahLst/>
              <a:cxnLst/>
              <a:rect l="l" t="t" r="r" b="b"/>
              <a:pathLst>
                <a:path w="2645" h="102189" extrusionOk="0">
                  <a:moveTo>
                    <a:pt x="2644" y="1"/>
                  </a:moveTo>
                  <a:lnTo>
                    <a:pt x="2" y="1646"/>
                  </a:lnTo>
                  <a:lnTo>
                    <a:pt x="2" y="101689"/>
                  </a:lnTo>
                  <a:cubicBezTo>
                    <a:pt x="0" y="101810"/>
                    <a:pt x="98" y="101906"/>
                    <a:pt x="220" y="101906"/>
                  </a:cubicBezTo>
                  <a:cubicBezTo>
                    <a:pt x="340" y="101906"/>
                    <a:pt x="438" y="101810"/>
                    <a:pt x="438" y="101689"/>
                  </a:cubicBezTo>
                  <a:lnTo>
                    <a:pt x="438" y="1889"/>
                  </a:lnTo>
                  <a:lnTo>
                    <a:pt x="2207" y="787"/>
                  </a:lnTo>
                  <a:lnTo>
                    <a:pt x="2207" y="101971"/>
                  </a:lnTo>
                  <a:cubicBezTo>
                    <a:pt x="2207" y="102091"/>
                    <a:pt x="2305" y="102189"/>
                    <a:pt x="2425" y="102189"/>
                  </a:cubicBezTo>
                  <a:cubicBezTo>
                    <a:pt x="2545" y="102189"/>
                    <a:pt x="2644" y="102091"/>
                    <a:pt x="2644" y="101971"/>
                  </a:cubicBezTo>
                  <a:lnTo>
                    <a:pt x="2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8" name="Google Shape;13068;p62"/>
            <p:cNvSpPr/>
            <p:nvPr/>
          </p:nvSpPr>
          <p:spPr>
            <a:xfrm>
              <a:off x="6145825" y="4358725"/>
              <a:ext cx="53750" cy="665825"/>
            </a:xfrm>
            <a:custGeom>
              <a:avLst/>
              <a:gdLst/>
              <a:ahLst/>
              <a:cxnLst/>
              <a:rect l="l" t="t" r="r" b="b"/>
              <a:pathLst>
                <a:path w="2150" h="26633" extrusionOk="0">
                  <a:moveTo>
                    <a:pt x="151" y="164"/>
                  </a:moveTo>
                  <a:lnTo>
                    <a:pt x="1709" y="293"/>
                  </a:lnTo>
                  <a:cubicBezTo>
                    <a:pt x="1984" y="1582"/>
                    <a:pt x="1155" y="2499"/>
                    <a:pt x="1146" y="2508"/>
                  </a:cubicBezTo>
                  <a:lnTo>
                    <a:pt x="1126" y="2530"/>
                  </a:lnTo>
                  <a:lnTo>
                    <a:pt x="1126" y="26422"/>
                  </a:lnTo>
                  <a:lnTo>
                    <a:pt x="151" y="26095"/>
                  </a:lnTo>
                  <a:lnTo>
                    <a:pt x="151" y="164"/>
                  </a:lnTo>
                  <a:close/>
                  <a:moveTo>
                    <a:pt x="1" y="1"/>
                  </a:moveTo>
                  <a:lnTo>
                    <a:pt x="1" y="26203"/>
                  </a:lnTo>
                  <a:lnTo>
                    <a:pt x="1278" y="26632"/>
                  </a:lnTo>
                  <a:lnTo>
                    <a:pt x="1278" y="2588"/>
                  </a:lnTo>
                  <a:cubicBezTo>
                    <a:pt x="1414" y="2430"/>
                    <a:pt x="2149" y="1503"/>
                    <a:pt x="1845" y="205"/>
                  </a:cubicBezTo>
                  <a:lnTo>
                    <a:pt x="1833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9" name="Google Shape;13069;p62"/>
            <p:cNvSpPr/>
            <p:nvPr/>
          </p:nvSpPr>
          <p:spPr>
            <a:xfrm>
              <a:off x="6175800" y="4367550"/>
              <a:ext cx="72050" cy="656275"/>
            </a:xfrm>
            <a:custGeom>
              <a:avLst/>
              <a:gdLst/>
              <a:ahLst/>
              <a:cxnLst/>
              <a:rect l="l" t="t" r="r" b="b"/>
              <a:pathLst>
                <a:path w="2882" h="26251" extrusionOk="0">
                  <a:moveTo>
                    <a:pt x="2542" y="0"/>
                  </a:moveTo>
                  <a:lnTo>
                    <a:pt x="2396" y="36"/>
                  </a:lnTo>
                  <a:cubicBezTo>
                    <a:pt x="2747" y="1455"/>
                    <a:pt x="1855" y="2289"/>
                    <a:pt x="1846" y="2297"/>
                  </a:cubicBezTo>
                  <a:lnTo>
                    <a:pt x="1821" y="2319"/>
                  </a:lnTo>
                  <a:lnTo>
                    <a:pt x="1821" y="26023"/>
                  </a:lnTo>
                  <a:lnTo>
                    <a:pt x="0" y="26098"/>
                  </a:lnTo>
                  <a:lnTo>
                    <a:pt x="7" y="26250"/>
                  </a:lnTo>
                  <a:lnTo>
                    <a:pt x="1973" y="26168"/>
                  </a:lnTo>
                  <a:lnTo>
                    <a:pt x="1973" y="2384"/>
                  </a:lnTo>
                  <a:cubicBezTo>
                    <a:pt x="2122" y="2232"/>
                    <a:pt x="2882" y="1371"/>
                    <a:pt x="2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0" name="Google Shape;13070;p62"/>
            <p:cNvSpPr/>
            <p:nvPr/>
          </p:nvSpPr>
          <p:spPr>
            <a:xfrm>
              <a:off x="1314550" y="4512150"/>
              <a:ext cx="252075" cy="16375"/>
            </a:xfrm>
            <a:custGeom>
              <a:avLst/>
              <a:gdLst/>
              <a:ahLst/>
              <a:cxnLst/>
              <a:rect l="l" t="t" r="r" b="b"/>
              <a:pathLst>
                <a:path w="10083" h="655" extrusionOk="0">
                  <a:moveTo>
                    <a:pt x="10075" y="1"/>
                  </a:moveTo>
                  <a:lnTo>
                    <a:pt x="0" y="504"/>
                  </a:lnTo>
                  <a:lnTo>
                    <a:pt x="8" y="655"/>
                  </a:lnTo>
                  <a:lnTo>
                    <a:pt x="10083" y="152"/>
                  </a:lnTo>
                  <a:lnTo>
                    <a:pt x="10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1" name="Google Shape;13071;p62"/>
            <p:cNvSpPr/>
            <p:nvPr/>
          </p:nvSpPr>
          <p:spPr>
            <a:xfrm>
              <a:off x="1314800" y="4887625"/>
              <a:ext cx="251975" cy="10200"/>
            </a:xfrm>
            <a:custGeom>
              <a:avLst/>
              <a:gdLst/>
              <a:ahLst/>
              <a:cxnLst/>
              <a:rect l="l" t="t" r="r" b="b"/>
              <a:pathLst>
                <a:path w="10079" h="408" extrusionOk="0">
                  <a:moveTo>
                    <a:pt x="5" y="1"/>
                  </a:moveTo>
                  <a:lnTo>
                    <a:pt x="1" y="153"/>
                  </a:lnTo>
                  <a:lnTo>
                    <a:pt x="10074" y="408"/>
                  </a:lnTo>
                  <a:lnTo>
                    <a:pt x="10078" y="256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2" name="Google Shape;13072;p62"/>
            <p:cNvSpPr/>
            <p:nvPr/>
          </p:nvSpPr>
          <p:spPr>
            <a:xfrm>
              <a:off x="1314850" y="4914500"/>
              <a:ext cx="251850" cy="3825"/>
            </a:xfrm>
            <a:custGeom>
              <a:avLst/>
              <a:gdLst/>
              <a:ahLst/>
              <a:cxnLst/>
              <a:rect l="l" t="t" r="r" b="b"/>
              <a:pathLst>
                <a:path w="10074" h="153" extrusionOk="0">
                  <a:moveTo>
                    <a:pt x="0" y="0"/>
                  </a:moveTo>
                  <a:lnTo>
                    <a:pt x="0" y="152"/>
                  </a:lnTo>
                  <a:lnTo>
                    <a:pt x="10074" y="152"/>
                  </a:lnTo>
                  <a:lnTo>
                    <a:pt x="100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3" name="Google Shape;13073;p62"/>
            <p:cNvSpPr/>
            <p:nvPr/>
          </p:nvSpPr>
          <p:spPr>
            <a:xfrm>
              <a:off x="1341900" y="4526675"/>
              <a:ext cx="3775" cy="363425"/>
            </a:xfrm>
            <a:custGeom>
              <a:avLst/>
              <a:gdLst/>
              <a:ahLst/>
              <a:cxnLst/>
              <a:rect l="l" t="t" r="r" b="b"/>
              <a:pathLst>
                <a:path w="151" h="14537" extrusionOk="0">
                  <a:moveTo>
                    <a:pt x="0" y="0"/>
                  </a:moveTo>
                  <a:lnTo>
                    <a:pt x="0" y="14537"/>
                  </a:lnTo>
                  <a:lnTo>
                    <a:pt x="151" y="14537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4" name="Google Shape;13074;p62"/>
            <p:cNvSpPr/>
            <p:nvPr/>
          </p:nvSpPr>
          <p:spPr>
            <a:xfrm>
              <a:off x="1645800" y="4887975"/>
              <a:ext cx="332275" cy="6550"/>
            </a:xfrm>
            <a:custGeom>
              <a:avLst/>
              <a:gdLst/>
              <a:ahLst/>
              <a:cxnLst/>
              <a:rect l="l" t="t" r="r" b="b"/>
              <a:pathLst>
                <a:path w="13291" h="262" extrusionOk="0">
                  <a:moveTo>
                    <a:pt x="13289" y="0"/>
                  </a:moveTo>
                  <a:lnTo>
                    <a:pt x="0" y="111"/>
                  </a:lnTo>
                  <a:lnTo>
                    <a:pt x="1" y="262"/>
                  </a:lnTo>
                  <a:lnTo>
                    <a:pt x="13291" y="151"/>
                  </a:lnTo>
                  <a:lnTo>
                    <a:pt x="132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5" name="Google Shape;13075;p62"/>
            <p:cNvSpPr/>
            <p:nvPr/>
          </p:nvSpPr>
          <p:spPr>
            <a:xfrm>
              <a:off x="1645700" y="4908450"/>
              <a:ext cx="332275" cy="5200"/>
            </a:xfrm>
            <a:custGeom>
              <a:avLst/>
              <a:gdLst/>
              <a:ahLst/>
              <a:cxnLst/>
              <a:rect l="l" t="t" r="r" b="b"/>
              <a:pathLst>
                <a:path w="13291" h="208" extrusionOk="0">
                  <a:moveTo>
                    <a:pt x="13289" y="0"/>
                  </a:moveTo>
                  <a:lnTo>
                    <a:pt x="0" y="57"/>
                  </a:lnTo>
                  <a:lnTo>
                    <a:pt x="0" y="208"/>
                  </a:lnTo>
                  <a:lnTo>
                    <a:pt x="13291" y="152"/>
                  </a:lnTo>
                  <a:lnTo>
                    <a:pt x="132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6" name="Google Shape;13076;p62"/>
            <p:cNvSpPr/>
            <p:nvPr/>
          </p:nvSpPr>
          <p:spPr>
            <a:xfrm>
              <a:off x="1645700" y="4493025"/>
              <a:ext cx="332425" cy="16300"/>
            </a:xfrm>
            <a:custGeom>
              <a:avLst/>
              <a:gdLst/>
              <a:ahLst/>
              <a:cxnLst/>
              <a:rect l="l" t="t" r="r" b="b"/>
              <a:pathLst>
                <a:path w="13297" h="652" extrusionOk="0">
                  <a:moveTo>
                    <a:pt x="13291" y="1"/>
                  </a:moveTo>
                  <a:lnTo>
                    <a:pt x="0" y="499"/>
                  </a:lnTo>
                  <a:lnTo>
                    <a:pt x="5" y="651"/>
                  </a:lnTo>
                  <a:lnTo>
                    <a:pt x="13296" y="152"/>
                  </a:lnTo>
                  <a:lnTo>
                    <a:pt x="132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7" name="Google Shape;13077;p62"/>
            <p:cNvSpPr/>
            <p:nvPr/>
          </p:nvSpPr>
          <p:spPr>
            <a:xfrm>
              <a:off x="1681175" y="4506150"/>
              <a:ext cx="4900" cy="386100"/>
            </a:xfrm>
            <a:custGeom>
              <a:avLst/>
              <a:gdLst/>
              <a:ahLst/>
              <a:cxnLst/>
              <a:rect l="l" t="t" r="r" b="b"/>
              <a:pathLst>
                <a:path w="196" h="15444" extrusionOk="0">
                  <a:moveTo>
                    <a:pt x="0" y="1"/>
                  </a:moveTo>
                  <a:lnTo>
                    <a:pt x="45" y="15444"/>
                  </a:lnTo>
                  <a:lnTo>
                    <a:pt x="196" y="15444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8" name="Google Shape;13078;p62"/>
            <p:cNvSpPr/>
            <p:nvPr/>
          </p:nvSpPr>
          <p:spPr>
            <a:xfrm>
              <a:off x="2073525" y="4479700"/>
              <a:ext cx="380600" cy="13900"/>
            </a:xfrm>
            <a:custGeom>
              <a:avLst/>
              <a:gdLst/>
              <a:ahLst/>
              <a:cxnLst/>
              <a:rect l="l" t="t" r="r" b="b"/>
              <a:pathLst>
                <a:path w="15224" h="556" extrusionOk="0">
                  <a:moveTo>
                    <a:pt x="15220" y="0"/>
                  </a:moveTo>
                  <a:lnTo>
                    <a:pt x="0" y="403"/>
                  </a:lnTo>
                  <a:lnTo>
                    <a:pt x="4" y="555"/>
                  </a:lnTo>
                  <a:lnTo>
                    <a:pt x="15224" y="151"/>
                  </a:lnTo>
                  <a:lnTo>
                    <a:pt x="152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9" name="Google Shape;13079;p62"/>
            <p:cNvSpPr/>
            <p:nvPr/>
          </p:nvSpPr>
          <p:spPr>
            <a:xfrm>
              <a:off x="2073550" y="4882150"/>
              <a:ext cx="371000" cy="5900"/>
            </a:xfrm>
            <a:custGeom>
              <a:avLst/>
              <a:gdLst/>
              <a:ahLst/>
              <a:cxnLst/>
              <a:rect l="l" t="t" r="r" b="b"/>
              <a:pathLst>
                <a:path w="14840" h="236" extrusionOk="0">
                  <a:moveTo>
                    <a:pt x="14839" y="1"/>
                  </a:moveTo>
                  <a:lnTo>
                    <a:pt x="1" y="85"/>
                  </a:lnTo>
                  <a:lnTo>
                    <a:pt x="2" y="236"/>
                  </a:lnTo>
                  <a:lnTo>
                    <a:pt x="14840" y="151"/>
                  </a:lnTo>
                  <a:lnTo>
                    <a:pt x="14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0" name="Google Shape;13080;p62"/>
            <p:cNvSpPr/>
            <p:nvPr/>
          </p:nvSpPr>
          <p:spPr>
            <a:xfrm>
              <a:off x="2073550" y="4903350"/>
              <a:ext cx="376300" cy="4850"/>
            </a:xfrm>
            <a:custGeom>
              <a:avLst/>
              <a:gdLst/>
              <a:ahLst/>
              <a:cxnLst/>
              <a:rect l="l" t="t" r="r" b="b"/>
              <a:pathLst>
                <a:path w="15052" h="194" extrusionOk="0">
                  <a:moveTo>
                    <a:pt x="15051" y="1"/>
                  </a:moveTo>
                  <a:lnTo>
                    <a:pt x="1" y="43"/>
                  </a:lnTo>
                  <a:lnTo>
                    <a:pt x="2" y="194"/>
                  </a:lnTo>
                  <a:lnTo>
                    <a:pt x="15051" y="152"/>
                  </a:lnTo>
                  <a:lnTo>
                    <a:pt x="150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1" name="Google Shape;13081;p62"/>
            <p:cNvSpPr/>
            <p:nvPr/>
          </p:nvSpPr>
          <p:spPr>
            <a:xfrm>
              <a:off x="2108600" y="4490700"/>
              <a:ext cx="3800" cy="390150"/>
            </a:xfrm>
            <a:custGeom>
              <a:avLst/>
              <a:gdLst/>
              <a:ahLst/>
              <a:cxnLst/>
              <a:rect l="l" t="t" r="r" b="b"/>
              <a:pathLst>
                <a:path w="152" h="15606" extrusionOk="0">
                  <a:moveTo>
                    <a:pt x="0" y="0"/>
                  </a:moveTo>
                  <a:lnTo>
                    <a:pt x="0" y="15606"/>
                  </a:lnTo>
                  <a:lnTo>
                    <a:pt x="151" y="15606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2" name="Google Shape;13082;p62"/>
            <p:cNvSpPr/>
            <p:nvPr/>
          </p:nvSpPr>
          <p:spPr>
            <a:xfrm>
              <a:off x="2573875" y="4462225"/>
              <a:ext cx="443350" cy="10150"/>
            </a:xfrm>
            <a:custGeom>
              <a:avLst/>
              <a:gdLst/>
              <a:ahLst/>
              <a:cxnLst/>
              <a:rect l="l" t="t" r="r" b="b"/>
              <a:pathLst>
                <a:path w="17734" h="406" extrusionOk="0">
                  <a:moveTo>
                    <a:pt x="17731" y="0"/>
                  </a:moveTo>
                  <a:lnTo>
                    <a:pt x="1" y="254"/>
                  </a:lnTo>
                  <a:lnTo>
                    <a:pt x="2" y="406"/>
                  </a:lnTo>
                  <a:lnTo>
                    <a:pt x="17734" y="151"/>
                  </a:lnTo>
                  <a:lnTo>
                    <a:pt x="177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3" name="Google Shape;13083;p62"/>
            <p:cNvSpPr/>
            <p:nvPr/>
          </p:nvSpPr>
          <p:spPr>
            <a:xfrm>
              <a:off x="2773525" y="4467575"/>
              <a:ext cx="3800" cy="638850"/>
            </a:xfrm>
            <a:custGeom>
              <a:avLst/>
              <a:gdLst/>
              <a:ahLst/>
              <a:cxnLst/>
              <a:rect l="l" t="t" r="r" b="b"/>
              <a:pathLst>
                <a:path w="152" h="25554" extrusionOk="0">
                  <a:moveTo>
                    <a:pt x="1" y="0"/>
                  </a:moveTo>
                  <a:lnTo>
                    <a:pt x="1" y="25554"/>
                  </a:lnTo>
                  <a:lnTo>
                    <a:pt x="151" y="2555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4" name="Google Shape;13084;p62"/>
            <p:cNvSpPr/>
            <p:nvPr/>
          </p:nvSpPr>
          <p:spPr>
            <a:xfrm>
              <a:off x="2603775" y="4499300"/>
              <a:ext cx="142750" cy="434375"/>
            </a:xfrm>
            <a:custGeom>
              <a:avLst/>
              <a:gdLst/>
              <a:ahLst/>
              <a:cxnLst/>
              <a:rect l="l" t="t" r="r" b="b"/>
              <a:pathLst>
                <a:path w="5710" h="17375" extrusionOk="0">
                  <a:moveTo>
                    <a:pt x="5559" y="153"/>
                  </a:moveTo>
                  <a:lnTo>
                    <a:pt x="5559" y="17224"/>
                  </a:lnTo>
                  <a:lnTo>
                    <a:pt x="449" y="17224"/>
                  </a:lnTo>
                  <a:lnTo>
                    <a:pt x="155" y="153"/>
                  </a:lnTo>
                  <a:close/>
                  <a:moveTo>
                    <a:pt x="1" y="1"/>
                  </a:moveTo>
                  <a:lnTo>
                    <a:pt x="301" y="17375"/>
                  </a:lnTo>
                  <a:lnTo>
                    <a:pt x="5710" y="17375"/>
                  </a:lnTo>
                  <a:lnTo>
                    <a:pt x="5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5" name="Google Shape;13085;p62"/>
            <p:cNvSpPr/>
            <p:nvPr/>
          </p:nvSpPr>
          <p:spPr>
            <a:xfrm>
              <a:off x="2798975" y="4495050"/>
              <a:ext cx="189350" cy="438625"/>
            </a:xfrm>
            <a:custGeom>
              <a:avLst/>
              <a:gdLst/>
              <a:ahLst/>
              <a:cxnLst/>
              <a:rect l="l" t="t" r="r" b="b"/>
              <a:pathLst>
                <a:path w="7574" h="17545" extrusionOk="0">
                  <a:moveTo>
                    <a:pt x="7423" y="155"/>
                  </a:moveTo>
                  <a:lnTo>
                    <a:pt x="7423" y="17394"/>
                  </a:lnTo>
                  <a:lnTo>
                    <a:pt x="151" y="17394"/>
                  </a:lnTo>
                  <a:lnTo>
                    <a:pt x="151" y="320"/>
                  </a:lnTo>
                  <a:lnTo>
                    <a:pt x="7423" y="155"/>
                  </a:lnTo>
                  <a:close/>
                  <a:moveTo>
                    <a:pt x="7574" y="1"/>
                  </a:moveTo>
                  <a:lnTo>
                    <a:pt x="74" y="171"/>
                  </a:lnTo>
                  <a:lnTo>
                    <a:pt x="0" y="174"/>
                  </a:lnTo>
                  <a:lnTo>
                    <a:pt x="0" y="17545"/>
                  </a:lnTo>
                  <a:lnTo>
                    <a:pt x="7574" y="17545"/>
                  </a:lnTo>
                  <a:lnTo>
                    <a:pt x="75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6" name="Google Shape;13086;p62"/>
            <p:cNvSpPr/>
            <p:nvPr/>
          </p:nvSpPr>
          <p:spPr>
            <a:xfrm>
              <a:off x="3236650" y="4954275"/>
              <a:ext cx="715875" cy="18650"/>
            </a:xfrm>
            <a:custGeom>
              <a:avLst/>
              <a:gdLst/>
              <a:ahLst/>
              <a:cxnLst/>
              <a:rect l="l" t="t" r="r" b="b"/>
              <a:pathLst>
                <a:path w="28635" h="746" extrusionOk="0">
                  <a:moveTo>
                    <a:pt x="28634" y="0"/>
                  </a:moveTo>
                  <a:lnTo>
                    <a:pt x="0" y="595"/>
                  </a:lnTo>
                  <a:lnTo>
                    <a:pt x="4" y="745"/>
                  </a:lnTo>
                  <a:lnTo>
                    <a:pt x="28635" y="151"/>
                  </a:lnTo>
                  <a:lnTo>
                    <a:pt x="286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7" name="Google Shape;13087;p62"/>
            <p:cNvSpPr/>
            <p:nvPr/>
          </p:nvSpPr>
          <p:spPr>
            <a:xfrm>
              <a:off x="3238850" y="4919250"/>
              <a:ext cx="713675" cy="14425"/>
            </a:xfrm>
            <a:custGeom>
              <a:avLst/>
              <a:gdLst/>
              <a:ahLst/>
              <a:cxnLst/>
              <a:rect l="l" t="t" r="r" b="b"/>
              <a:pathLst>
                <a:path w="28547" h="577" extrusionOk="0">
                  <a:moveTo>
                    <a:pt x="28546" y="0"/>
                  </a:moveTo>
                  <a:lnTo>
                    <a:pt x="1" y="426"/>
                  </a:lnTo>
                  <a:lnTo>
                    <a:pt x="3" y="577"/>
                  </a:lnTo>
                  <a:lnTo>
                    <a:pt x="28547" y="152"/>
                  </a:lnTo>
                  <a:lnTo>
                    <a:pt x="285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8" name="Google Shape;13088;p62"/>
            <p:cNvSpPr/>
            <p:nvPr/>
          </p:nvSpPr>
          <p:spPr>
            <a:xfrm>
              <a:off x="3239025" y="4450725"/>
              <a:ext cx="713675" cy="15525"/>
            </a:xfrm>
            <a:custGeom>
              <a:avLst/>
              <a:gdLst/>
              <a:ahLst/>
              <a:cxnLst/>
              <a:rect l="l" t="t" r="r" b="b"/>
              <a:pathLst>
                <a:path w="28547" h="621" extrusionOk="0">
                  <a:moveTo>
                    <a:pt x="2" y="0"/>
                  </a:moveTo>
                  <a:lnTo>
                    <a:pt x="0" y="151"/>
                  </a:lnTo>
                  <a:lnTo>
                    <a:pt x="28544" y="620"/>
                  </a:lnTo>
                  <a:lnTo>
                    <a:pt x="28546" y="46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9" name="Google Shape;13089;p62"/>
            <p:cNvSpPr/>
            <p:nvPr/>
          </p:nvSpPr>
          <p:spPr>
            <a:xfrm>
              <a:off x="3919850" y="4458250"/>
              <a:ext cx="3825" cy="463375"/>
            </a:xfrm>
            <a:custGeom>
              <a:avLst/>
              <a:gdLst/>
              <a:ahLst/>
              <a:cxnLst/>
              <a:rect l="l" t="t" r="r" b="b"/>
              <a:pathLst>
                <a:path w="153" h="18535" extrusionOk="0">
                  <a:moveTo>
                    <a:pt x="0" y="1"/>
                  </a:moveTo>
                  <a:lnTo>
                    <a:pt x="0" y="18534"/>
                  </a:lnTo>
                  <a:lnTo>
                    <a:pt x="152" y="18534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0" name="Google Shape;13090;p62"/>
            <p:cNvSpPr/>
            <p:nvPr/>
          </p:nvSpPr>
          <p:spPr>
            <a:xfrm>
              <a:off x="4076250" y="4461925"/>
              <a:ext cx="526150" cy="21250"/>
            </a:xfrm>
            <a:custGeom>
              <a:avLst/>
              <a:gdLst/>
              <a:ahLst/>
              <a:cxnLst/>
              <a:rect l="l" t="t" r="r" b="b"/>
              <a:pathLst>
                <a:path w="21046" h="850" extrusionOk="0">
                  <a:moveTo>
                    <a:pt x="6" y="0"/>
                  </a:moveTo>
                  <a:lnTo>
                    <a:pt x="0" y="151"/>
                  </a:lnTo>
                  <a:lnTo>
                    <a:pt x="21040" y="850"/>
                  </a:lnTo>
                  <a:lnTo>
                    <a:pt x="21046" y="69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1" name="Google Shape;13091;p62"/>
            <p:cNvSpPr/>
            <p:nvPr/>
          </p:nvSpPr>
          <p:spPr>
            <a:xfrm>
              <a:off x="4076550" y="4910800"/>
              <a:ext cx="531150" cy="6950"/>
            </a:xfrm>
            <a:custGeom>
              <a:avLst/>
              <a:gdLst/>
              <a:ahLst/>
              <a:cxnLst/>
              <a:rect l="l" t="t" r="r" b="b"/>
              <a:pathLst>
                <a:path w="21246" h="278" extrusionOk="0">
                  <a:moveTo>
                    <a:pt x="21244" y="0"/>
                  </a:moveTo>
                  <a:lnTo>
                    <a:pt x="0" y="127"/>
                  </a:lnTo>
                  <a:lnTo>
                    <a:pt x="2" y="278"/>
                  </a:lnTo>
                  <a:lnTo>
                    <a:pt x="21245" y="151"/>
                  </a:lnTo>
                  <a:lnTo>
                    <a:pt x="21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2" name="Google Shape;13092;p62"/>
            <p:cNvSpPr/>
            <p:nvPr/>
          </p:nvSpPr>
          <p:spPr>
            <a:xfrm>
              <a:off x="4076550" y="4940500"/>
              <a:ext cx="531150" cy="6950"/>
            </a:xfrm>
            <a:custGeom>
              <a:avLst/>
              <a:gdLst/>
              <a:ahLst/>
              <a:cxnLst/>
              <a:rect l="l" t="t" r="r" b="b"/>
              <a:pathLst>
                <a:path w="21246" h="278" extrusionOk="0">
                  <a:moveTo>
                    <a:pt x="21244" y="0"/>
                  </a:moveTo>
                  <a:lnTo>
                    <a:pt x="0" y="127"/>
                  </a:lnTo>
                  <a:lnTo>
                    <a:pt x="2" y="278"/>
                  </a:lnTo>
                  <a:lnTo>
                    <a:pt x="21245" y="151"/>
                  </a:lnTo>
                  <a:lnTo>
                    <a:pt x="21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3" name="Google Shape;13093;p62"/>
            <p:cNvSpPr/>
            <p:nvPr/>
          </p:nvSpPr>
          <p:spPr>
            <a:xfrm>
              <a:off x="4572050" y="4481575"/>
              <a:ext cx="3800" cy="431325"/>
            </a:xfrm>
            <a:custGeom>
              <a:avLst/>
              <a:gdLst/>
              <a:ahLst/>
              <a:cxnLst/>
              <a:rect l="l" t="t" r="r" b="b"/>
              <a:pathLst>
                <a:path w="152" h="17253" extrusionOk="0">
                  <a:moveTo>
                    <a:pt x="1" y="0"/>
                  </a:moveTo>
                  <a:lnTo>
                    <a:pt x="1" y="17252"/>
                  </a:lnTo>
                  <a:lnTo>
                    <a:pt x="151" y="17252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4" name="Google Shape;13094;p62"/>
            <p:cNvSpPr/>
            <p:nvPr/>
          </p:nvSpPr>
          <p:spPr>
            <a:xfrm>
              <a:off x="4703400" y="4911000"/>
              <a:ext cx="380125" cy="3825"/>
            </a:xfrm>
            <a:custGeom>
              <a:avLst/>
              <a:gdLst/>
              <a:ahLst/>
              <a:cxnLst/>
              <a:rect l="l" t="t" r="r" b="b"/>
              <a:pathLst>
                <a:path w="15205" h="153" extrusionOk="0">
                  <a:moveTo>
                    <a:pt x="0" y="0"/>
                  </a:moveTo>
                  <a:lnTo>
                    <a:pt x="0" y="152"/>
                  </a:lnTo>
                  <a:lnTo>
                    <a:pt x="15204" y="152"/>
                  </a:lnTo>
                  <a:lnTo>
                    <a:pt x="15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5" name="Google Shape;13095;p62"/>
            <p:cNvSpPr/>
            <p:nvPr/>
          </p:nvSpPr>
          <p:spPr>
            <a:xfrm>
              <a:off x="4703350" y="4939425"/>
              <a:ext cx="380200" cy="8025"/>
            </a:xfrm>
            <a:custGeom>
              <a:avLst/>
              <a:gdLst/>
              <a:ahLst/>
              <a:cxnLst/>
              <a:rect l="l" t="t" r="r" b="b"/>
              <a:pathLst>
                <a:path w="15208" h="321" extrusionOk="0">
                  <a:moveTo>
                    <a:pt x="15206" y="1"/>
                  </a:moveTo>
                  <a:lnTo>
                    <a:pt x="1" y="170"/>
                  </a:lnTo>
                  <a:lnTo>
                    <a:pt x="2" y="321"/>
                  </a:lnTo>
                  <a:lnTo>
                    <a:pt x="15207" y="151"/>
                  </a:lnTo>
                  <a:lnTo>
                    <a:pt x="152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6" name="Google Shape;13096;p62"/>
            <p:cNvSpPr/>
            <p:nvPr/>
          </p:nvSpPr>
          <p:spPr>
            <a:xfrm>
              <a:off x="4703325" y="4479700"/>
              <a:ext cx="380225" cy="13900"/>
            </a:xfrm>
            <a:custGeom>
              <a:avLst/>
              <a:gdLst/>
              <a:ahLst/>
              <a:cxnLst/>
              <a:rect l="l" t="t" r="r" b="b"/>
              <a:pathLst>
                <a:path w="15209" h="556" extrusionOk="0">
                  <a:moveTo>
                    <a:pt x="4" y="0"/>
                  </a:moveTo>
                  <a:lnTo>
                    <a:pt x="0" y="151"/>
                  </a:lnTo>
                  <a:lnTo>
                    <a:pt x="15206" y="555"/>
                  </a:lnTo>
                  <a:lnTo>
                    <a:pt x="15208" y="4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7" name="Google Shape;13097;p62"/>
            <p:cNvSpPr/>
            <p:nvPr/>
          </p:nvSpPr>
          <p:spPr>
            <a:xfrm>
              <a:off x="5057750" y="4491025"/>
              <a:ext cx="3800" cy="421875"/>
            </a:xfrm>
            <a:custGeom>
              <a:avLst/>
              <a:gdLst/>
              <a:ahLst/>
              <a:cxnLst/>
              <a:rect l="l" t="t" r="r" b="b"/>
              <a:pathLst>
                <a:path w="152" h="16875" extrusionOk="0">
                  <a:moveTo>
                    <a:pt x="1" y="0"/>
                  </a:moveTo>
                  <a:lnTo>
                    <a:pt x="1" y="16874"/>
                  </a:lnTo>
                  <a:lnTo>
                    <a:pt x="151" y="1687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8" name="Google Shape;13098;p62"/>
            <p:cNvSpPr/>
            <p:nvPr/>
          </p:nvSpPr>
          <p:spPr>
            <a:xfrm>
              <a:off x="5528950" y="4298600"/>
              <a:ext cx="6200" cy="736925"/>
            </a:xfrm>
            <a:custGeom>
              <a:avLst/>
              <a:gdLst/>
              <a:ahLst/>
              <a:cxnLst/>
              <a:rect l="l" t="t" r="r" b="b"/>
              <a:pathLst>
                <a:path w="248" h="29477" extrusionOk="0">
                  <a:moveTo>
                    <a:pt x="124" y="1"/>
                  </a:moveTo>
                  <a:cubicBezTo>
                    <a:pt x="55" y="1"/>
                    <a:pt x="1" y="58"/>
                    <a:pt x="3" y="126"/>
                  </a:cubicBezTo>
                  <a:lnTo>
                    <a:pt x="3" y="29356"/>
                  </a:lnTo>
                  <a:cubicBezTo>
                    <a:pt x="3" y="29422"/>
                    <a:pt x="58" y="29476"/>
                    <a:pt x="124" y="29476"/>
                  </a:cubicBezTo>
                  <a:cubicBezTo>
                    <a:pt x="191" y="29476"/>
                    <a:pt x="245" y="29422"/>
                    <a:pt x="245" y="29356"/>
                  </a:cubicBezTo>
                  <a:lnTo>
                    <a:pt x="245" y="126"/>
                  </a:lnTo>
                  <a:cubicBezTo>
                    <a:pt x="248" y="58"/>
                    <a:pt x="192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9" name="Google Shape;13099;p62"/>
            <p:cNvSpPr/>
            <p:nvPr/>
          </p:nvSpPr>
          <p:spPr>
            <a:xfrm>
              <a:off x="5918050" y="4332700"/>
              <a:ext cx="6200" cy="689050"/>
            </a:xfrm>
            <a:custGeom>
              <a:avLst/>
              <a:gdLst/>
              <a:ahLst/>
              <a:cxnLst/>
              <a:rect l="l" t="t" r="r" b="b"/>
              <a:pathLst>
                <a:path w="248" h="27562" extrusionOk="0">
                  <a:moveTo>
                    <a:pt x="123" y="0"/>
                  </a:moveTo>
                  <a:cubicBezTo>
                    <a:pt x="54" y="0"/>
                    <a:pt x="0" y="57"/>
                    <a:pt x="3" y="126"/>
                  </a:cubicBezTo>
                  <a:lnTo>
                    <a:pt x="3" y="27441"/>
                  </a:lnTo>
                  <a:cubicBezTo>
                    <a:pt x="3" y="27507"/>
                    <a:pt x="57" y="27561"/>
                    <a:pt x="123" y="27561"/>
                  </a:cubicBezTo>
                  <a:cubicBezTo>
                    <a:pt x="190" y="27561"/>
                    <a:pt x="245" y="27507"/>
                    <a:pt x="245" y="27441"/>
                  </a:cubicBezTo>
                  <a:lnTo>
                    <a:pt x="245" y="126"/>
                  </a:lnTo>
                  <a:cubicBezTo>
                    <a:pt x="247" y="57"/>
                    <a:pt x="192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0" name="Google Shape;13100;p62"/>
            <p:cNvSpPr/>
            <p:nvPr/>
          </p:nvSpPr>
          <p:spPr>
            <a:xfrm>
              <a:off x="5597775" y="4377500"/>
              <a:ext cx="267875" cy="652600"/>
            </a:xfrm>
            <a:custGeom>
              <a:avLst/>
              <a:gdLst/>
              <a:ahLst/>
              <a:cxnLst/>
              <a:rect l="l" t="t" r="r" b="b"/>
              <a:pathLst>
                <a:path w="10715" h="26104" extrusionOk="0">
                  <a:moveTo>
                    <a:pt x="0" y="0"/>
                  </a:moveTo>
                  <a:lnTo>
                    <a:pt x="0" y="26103"/>
                  </a:lnTo>
                  <a:lnTo>
                    <a:pt x="152" y="26103"/>
                  </a:lnTo>
                  <a:lnTo>
                    <a:pt x="152" y="163"/>
                  </a:lnTo>
                  <a:lnTo>
                    <a:pt x="10562" y="946"/>
                  </a:lnTo>
                  <a:lnTo>
                    <a:pt x="10562" y="25649"/>
                  </a:lnTo>
                  <a:lnTo>
                    <a:pt x="10714" y="25649"/>
                  </a:lnTo>
                  <a:lnTo>
                    <a:pt x="10714" y="806"/>
                  </a:lnTo>
                  <a:lnTo>
                    <a:pt x="82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1" name="Google Shape;13101;p62"/>
            <p:cNvSpPr/>
            <p:nvPr/>
          </p:nvSpPr>
          <p:spPr>
            <a:xfrm>
              <a:off x="5162400" y="4911000"/>
              <a:ext cx="369650" cy="3825"/>
            </a:xfrm>
            <a:custGeom>
              <a:avLst/>
              <a:gdLst/>
              <a:ahLst/>
              <a:cxnLst/>
              <a:rect l="l" t="t" r="r" b="b"/>
              <a:pathLst>
                <a:path w="14786" h="153" extrusionOk="0">
                  <a:moveTo>
                    <a:pt x="1" y="0"/>
                  </a:moveTo>
                  <a:lnTo>
                    <a:pt x="1" y="152"/>
                  </a:lnTo>
                  <a:lnTo>
                    <a:pt x="14786" y="152"/>
                  </a:lnTo>
                  <a:lnTo>
                    <a:pt x="147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2" name="Google Shape;13102;p62"/>
            <p:cNvSpPr/>
            <p:nvPr/>
          </p:nvSpPr>
          <p:spPr>
            <a:xfrm>
              <a:off x="5162400" y="4935175"/>
              <a:ext cx="369700" cy="8050"/>
            </a:xfrm>
            <a:custGeom>
              <a:avLst/>
              <a:gdLst/>
              <a:ahLst/>
              <a:cxnLst/>
              <a:rect l="l" t="t" r="r" b="b"/>
              <a:pathLst>
                <a:path w="14788" h="322" extrusionOk="0">
                  <a:moveTo>
                    <a:pt x="14786" y="0"/>
                  </a:moveTo>
                  <a:lnTo>
                    <a:pt x="1" y="171"/>
                  </a:lnTo>
                  <a:lnTo>
                    <a:pt x="2" y="321"/>
                  </a:lnTo>
                  <a:lnTo>
                    <a:pt x="14787" y="151"/>
                  </a:lnTo>
                  <a:lnTo>
                    <a:pt x="147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3" name="Google Shape;13103;p62"/>
            <p:cNvSpPr/>
            <p:nvPr/>
          </p:nvSpPr>
          <p:spPr>
            <a:xfrm>
              <a:off x="5162225" y="4489050"/>
              <a:ext cx="369825" cy="22475"/>
            </a:xfrm>
            <a:custGeom>
              <a:avLst/>
              <a:gdLst/>
              <a:ahLst/>
              <a:cxnLst/>
              <a:rect l="l" t="t" r="r" b="b"/>
              <a:pathLst>
                <a:path w="14793" h="899" extrusionOk="0">
                  <a:moveTo>
                    <a:pt x="8" y="0"/>
                  </a:moveTo>
                  <a:lnTo>
                    <a:pt x="1" y="152"/>
                  </a:lnTo>
                  <a:lnTo>
                    <a:pt x="14786" y="899"/>
                  </a:lnTo>
                  <a:lnTo>
                    <a:pt x="14793" y="74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4" name="Google Shape;13104;p62"/>
            <p:cNvSpPr/>
            <p:nvPr/>
          </p:nvSpPr>
          <p:spPr>
            <a:xfrm>
              <a:off x="5504175" y="4508375"/>
              <a:ext cx="3825" cy="404525"/>
            </a:xfrm>
            <a:custGeom>
              <a:avLst/>
              <a:gdLst/>
              <a:ahLst/>
              <a:cxnLst/>
              <a:rect l="l" t="t" r="r" b="b"/>
              <a:pathLst>
                <a:path w="153" h="16181" extrusionOk="0">
                  <a:moveTo>
                    <a:pt x="1" y="0"/>
                  </a:moveTo>
                  <a:lnTo>
                    <a:pt x="1" y="16180"/>
                  </a:lnTo>
                  <a:lnTo>
                    <a:pt x="153" y="1618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5" name="Google Shape;13105;p62"/>
            <p:cNvSpPr/>
            <p:nvPr/>
          </p:nvSpPr>
          <p:spPr>
            <a:xfrm>
              <a:off x="5920675" y="4526075"/>
              <a:ext cx="226800" cy="14925"/>
            </a:xfrm>
            <a:custGeom>
              <a:avLst/>
              <a:gdLst/>
              <a:ahLst/>
              <a:cxnLst/>
              <a:rect l="l" t="t" r="r" b="b"/>
              <a:pathLst>
                <a:path w="9072" h="597" extrusionOk="0">
                  <a:moveTo>
                    <a:pt x="7" y="0"/>
                  </a:moveTo>
                  <a:lnTo>
                    <a:pt x="1" y="151"/>
                  </a:lnTo>
                  <a:lnTo>
                    <a:pt x="9064" y="596"/>
                  </a:lnTo>
                  <a:lnTo>
                    <a:pt x="9071" y="44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6" name="Google Shape;13106;p62"/>
            <p:cNvSpPr/>
            <p:nvPr/>
          </p:nvSpPr>
          <p:spPr>
            <a:xfrm>
              <a:off x="5921125" y="4898575"/>
              <a:ext cx="226600" cy="3825"/>
            </a:xfrm>
            <a:custGeom>
              <a:avLst/>
              <a:gdLst/>
              <a:ahLst/>
              <a:cxnLst/>
              <a:rect l="l" t="t" r="r" b="b"/>
              <a:pathLst>
                <a:path w="9064" h="153" extrusionOk="0">
                  <a:moveTo>
                    <a:pt x="0" y="0"/>
                  </a:moveTo>
                  <a:lnTo>
                    <a:pt x="0" y="152"/>
                  </a:lnTo>
                  <a:lnTo>
                    <a:pt x="9064" y="152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7" name="Google Shape;13107;p62"/>
            <p:cNvSpPr/>
            <p:nvPr/>
          </p:nvSpPr>
          <p:spPr>
            <a:xfrm>
              <a:off x="5921125" y="4914500"/>
              <a:ext cx="226650" cy="6200"/>
            </a:xfrm>
            <a:custGeom>
              <a:avLst/>
              <a:gdLst/>
              <a:ahLst/>
              <a:cxnLst/>
              <a:rect l="l" t="t" r="r" b="b"/>
              <a:pathLst>
                <a:path w="9066" h="248" extrusionOk="0">
                  <a:moveTo>
                    <a:pt x="9064" y="0"/>
                  </a:moveTo>
                  <a:lnTo>
                    <a:pt x="0" y="95"/>
                  </a:lnTo>
                  <a:lnTo>
                    <a:pt x="1" y="247"/>
                  </a:lnTo>
                  <a:lnTo>
                    <a:pt x="9065" y="152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8" name="Google Shape;13108;p62"/>
            <p:cNvSpPr/>
            <p:nvPr/>
          </p:nvSpPr>
          <p:spPr>
            <a:xfrm>
              <a:off x="6122775" y="4538250"/>
              <a:ext cx="3800" cy="358275"/>
            </a:xfrm>
            <a:custGeom>
              <a:avLst/>
              <a:gdLst/>
              <a:ahLst/>
              <a:cxnLst/>
              <a:rect l="l" t="t" r="r" b="b"/>
              <a:pathLst>
                <a:path w="152" h="14331" extrusionOk="0">
                  <a:moveTo>
                    <a:pt x="0" y="1"/>
                  </a:moveTo>
                  <a:lnTo>
                    <a:pt x="0" y="14330"/>
                  </a:lnTo>
                  <a:lnTo>
                    <a:pt x="151" y="1433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9" name="Google Shape;13109;p62"/>
            <p:cNvSpPr/>
            <p:nvPr/>
          </p:nvSpPr>
          <p:spPr>
            <a:xfrm>
              <a:off x="1494200" y="2166800"/>
              <a:ext cx="6200" cy="324325"/>
            </a:xfrm>
            <a:custGeom>
              <a:avLst/>
              <a:gdLst/>
              <a:ahLst/>
              <a:cxnLst/>
              <a:rect l="l" t="t" r="r" b="b"/>
              <a:pathLst>
                <a:path w="248" h="12973" extrusionOk="0">
                  <a:moveTo>
                    <a:pt x="125" y="0"/>
                  </a:moveTo>
                  <a:cubicBezTo>
                    <a:pt x="56" y="0"/>
                    <a:pt x="1" y="57"/>
                    <a:pt x="3" y="126"/>
                  </a:cubicBezTo>
                  <a:lnTo>
                    <a:pt x="3" y="12852"/>
                  </a:lnTo>
                  <a:cubicBezTo>
                    <a:pt x="3" y="12918"/>
                    <a:pt x="57" y="12972"/>
                    <a:pt x="125" y="12972"/>
                  </a:cubicBezTo>
                  <a:cubicBezTo>
                    <a:pt x="191" y="12972"/>
                    <a:pt x="245" y="12918"/>
                    <a:pt x="245" y="12852"/>
                  </a:cubicBezTo>
                  <a:lnTo>
                    <a:pt x="245" y="126"/>
                  </a:lnTo>
                  <a:cubicBezTo>
                    <a:pt x="248" y="57"/>
                    <a:pt x="192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0" name="Google Shape;13110;p62"/>
            <p:cNvSpPr/>
            <p:nvPr/>
          </p:nvSpPr>
          <p:spPr>
            <a:xfrm>
              <a:off x="1494200" y="2627450"/>
              <a:ext cx="6200" cy="324375"/>
            </a:xfrm>
            <a:custGeom>
              <a:avLst/>
              <a:gdLst/>
              <a:ahLst/>
              <a:cxnLst/>
              <a:rect l="l" t="t" r="r" b="b"/>
              <a:pathLst>
                <a:path w="248" h="12975" extrusionOk="0">
                  <a:moveTo>
                    <a:pt x="125" y="1"/>
                  </a:moveTo>
                  <a:cubicBezTo>
                    <a:pt x="56" y="1"/>
                    <a:pt x="1" y="57"/>
                    <a:pt x="3" y="126"/>
                  </a:cubicBezTo>
                  <a:lnTo>
                    <a:pt x="3" y="12853"/>
                  </a:lnTo>
                  <a:cubicBezTo>
                    <a:pt x="3" y="12920"/>
                    <a:pt x="57" y="12974"/>
                    <a:pt x="125" y="12974"/>
                  </a:cubicBezTo>
                  <a:cubicBezTo>
                    <a:pt x="191" y="12974"/>
                    <a:pt x="245" y="12920"/>
                    <a:pt x="245" y="12853"/>
                  </a:cubicBezTo>
                  <a:lnTo>
                    <a:pt x="245" y="126"/>
                  </a:lnTo>
                  <a:cubicBezTo>
                    <a:pt x="248" y="57"/>
                    <a:pt x="192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1" name="Google Shape;13111;p62"/>
            <p:cNvSpPr/>
            <p:nvPr/>
          </p:nvSpPr>
          <p:spPr>
            <a:xfrm>
              <a:off x="1494200" y="3127300"/>
              <a:ext cx="6200" cy="324350"/>
            </a:xfrm>
            <a:custGeom>
              <a:avLst/>
              <a:gdLst/>
              <a:ahLst/>
              <a:cxnLst/>
              <a:rect l="l" t="t" r="r" b="b"/>
              <a:pathLst>
                <a:path w="248" h="12974" extrusionOk="0">
                  <a:moveTo>
                    <a:pt x="125" y="0"/>
                  </a:moveTo>
                  <a:cubicBezTo>
                    <a:pt x="56" y="0"/>
                    <a:pt x="1" y="57"/>
                    <a:pt x="3" y="126"/>
                  </a:cubicBezTo>
                  <a:lnTo>
                    <a:pt x="3" y="12852"/>
                  </a:lnTo>
                  <a:cubicBezTo>
                    <a:pt x="3" y="12920"/>
                    <a:pt x="57" y="12974"/>
                    <a:pt x="125" y="12974"/>
                  </a:cubicBezTo>
                  <a:cubicBezTo>
                    <a:pt x="191" y="12974"/>
                    <a:pt x="245" y="12920"/>
                    <a:pt x="245" y="12852"/>
                  </a:cubicBezTo>
                  <a:lnTo>
                    <a:pt x="245" y="126"/>
                  </a:lnTo>
                  <a:cubicBezTo>
                    <a:pt x="248" y="57"/>
                    <a:pt x="192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2" name="Google Shape;13112;p62"/>
            <p:cNvSpPr/>
            <p:nvPr/>
          </p:nvSpPr>
          <p:spPr>
            <a:xfrm>
              <a:off x="1494200" y="3590600"/>
              <a:ext cx="6200" cy="324325"/>
            </a:xfrm>
            <a:custGeom>
              <a:avLst/>
              <a:gdLst/>
              <a:ahLst/>
              <a:cxnLst/>
              <a:rect l="l" t="t" r="r" b="b"/>
              <a:pathLst>
                <a:path w="248" h="12973" extrusionOk="0">
                  <a:moveTo>
                    <a:pt x="125" y="1"/>
                  </a:moveTo>
                  <a:cubicBezTo>
                    <a:pt x="56" y="1"/>
                    <a:pt x="1" y="57"/>
                    <a:pt x="3" y="125"/>
                  </a:cubicBezTo>
                  <a:lnTo>
                    <a:pt x="3" y="12853"/>
                  </a:lnTo>
                  <a:cubicBezTo>
                    <a:pt x="3" y="12919"/>
                    <a:pt x="57" y="12973"/>
                    <a:pt x="125" y="12973"/>
                  </a:cubicBezTo>
                  <a:cubicBezTo>
                    <a:pt x="191" y="12973"/>
                    <a:pt x="245" y="12919"/>
                    <a:pt x="245" y="12853"/>
                  </a:cubicBezTo>
                  <a:lnTo>
                    <a:pt x="245" y="125"/>
                  </a:lnTo>
                  <a:cubicBezTo>
                    <a:pt x="248" y="57"/>
                    <a:pt x="192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3" name="Google Shape;13113;p62"/>
            <p:cNvSpPr/>
            <p:nvPr/>
          </p:nvSpPr>
          <p:spPr>
            <a:xfrm>
              <a:off x="5829025" y="4396825"/>
              <a:ext cx="3825" cy="625100"/>
            </a:xfrm>
            <a:custGeom>
              <a:avLst/>
              <a:gdLst/>
              <a:ahLst/>
              <a:cxnLst/>
              <a:rect l="l" t="t" r="r" b="b"/>
              <a:pathLst>
                <a:path w="153" h="25004" extrusionOk="0">
                  <a:moveTo>
                    <a:pt x="0" y="0"/>
                  </a:moveTo>
                  <a:lnTo>
                    <a:pt x="0" y="25004"/>
                  </a:lnTo>
                  <a:lnTo>
                    <a:pt x="152" y="25004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4" name="Google Shape;13114;p62"/>
            <p:cNvSpPr/>
            <p:nvPr/>
          </p:nvSpPr>
          <p:spPr>
            <a:xfrm>
              <a:off x="3287175" y="4281575"/>
              <a:ext cx="601975" cy="138850"/>
            </a:xfrm>
            <a:custGeom>
              <a:avLst/>
              <a:gdLst/>
              <a:ahLst/>
              <a:cxnLst/>
              <a:rect l="l" t="t" r="r" b="b"/>
              <a:pathLst>
                <a:path w="24079" h="5554" extrusionOk="0">
                  <a:moveTo>
                    <a:pt x="446" y="157"/>
                  </a:moveTo>
                  <a:lnTo>
                    <a:pt x="23926" y="1160"/>
                  </a:lnTo>
                  <a:lnTo>
                    <a:pt x="23926" y="5400"/>
                  </a:lnTo>
                  <a:lnTo>
                    <a:pt x="161" y="4996"/>
                  </a:lnTo>
                  <a:lnTo>
                    <a:pt x="446" y="157"/>
                  </a:lnTo>
                  <a:close/>
                  <a:moveTo>
                    <a:pt x="305" y="0"/>
                  </a:moveTo>
                  <a:lnTo>
                    <a:pt x="1" y="5144"/>
                  </a:lnTo>
                  <a:lnTo>
                    <a:pt x="24000" y="5552"/>
                  </a:lnTo>
                  <a:lnTo>
                    <a:pt x="24078" y="5553"/>
                  </a:lnTo>
                  <a:lnTo>
                    <a:pt x="24078" y="101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5" name="Google Shape;13115;p62"/>
            <p:cNvSpPr/>
            <p:nvPr/>
          </p:nvSpPr>
          <p:spPr>
            <a:xfrm>
              <a:off x="2622600" y="4281525"/>
              <a:ext cx="345575" cy="139750"/>
            </a:xfrm>
            <a:custGeom>
              <a:avLst/>
              <a:gdLst/>
              <a:ahLst/>
              <a:cxnLst/>
              <a:rect l="l" t="t" r="r" b="b"/>
              <a:pathLst>
                <a:path w="13823" h="5590" extrusionOk="0">
                  <a:moveTo>
                    <a:pt x="13672" y="162"/>
                  </a:moveTo>
                  <a:lnTo>
                    <a:pt x="13672" y="4999"/>
                  </a:lnTo>
                  <a:cubicBezTo>
                    <a:pt x="9155" y="5195"/>
                    <a:pt x="2717" y="5442"/>
                    <a:pt x="749" y="5442"/>
                  </a:cubicBezTo>
                  <a:cubicBezTo>
                    <a:pt x="501" y="5442"/>
                    <a:pt x="324" y="5438"/>
                    <a:pt x="231" y="5430"/>
                  </a:cubicBezTo>
                  <a:cubicBezTo>
                    <a:pt x="290" y="5185"/>
                    <a:pt x="276" y="4531"/>
                    <a:pt x="218" y="3095"/>
                  </a:cubicBezTo>
                  <a:cubicBezTo>
                    <a:pt x="186" y="2337"/>
                    <a:pt x="150" y="1482"/>
                    <a:pt x="187" y="1333"/>
                  </a:cubicBezTo>
                  <a:cubicBezTo>
                    <a:pt x="688" y="1177"/>
                    <a:pt x="8453" y="553"/>
                    <a:pt x="13672" y="162"/>
                  </a:cubicBezTo>
                  <a:close/>
                  <a:moveTo>
                    <a:pt x="13823" y="1"/>
                  </a:moveTo>
                  <a:lnTo>
                    <a:pt x="13742" y="6"/>
                  </a:lnTo>
                  <a:cubicBezTo>
                    <a:pt x="8690" y="384"/>
                    <a:pt x="196" y="1046"/>
                    <a:pt x="67" y="1235"/>
                  </a:cubicBezTo>
                  <a:cubicBezTo>
                    <a:pt x="1" y="1331"/>
                    <a:pt x="14" y="1824"/>
                    <a:pt x="67" y="3102"/>
                  </a:cubicBezTo>
                  <a:cubicBezTo>
                    <a:pt x="104" y="4027"/>
                    <a:pt x="157" y="5295"/>
                    <a:pt x="77" y="5426"/>
                  </a:cubicBezTo>
                  <a:lnTo>
                    <a:pt x="39" y="5467"/>
                  </a:lnTo>
                  <a:lnTo>
                    <a:pt x="60" y="5514"/>
                  </a:lnTo>
                  <a:cubicBezTo>
                    <a:pt x="76" y="5553"/>
                    <a:pt x="93" y="5590"/>
                    <a:pt x="897" y="5590"/>
                  </a:cubicBezTo>
                  <a:cubicBezTo>
                    <a:pt x="1742" y="5590"/>
                    <a:pt x="3461" y="5548"/>
                    <a:pt x="6969" y="5419"/>
                  </a:cubicBezTo>
                  <a:cubicBezTo>
                    <a:pt x="10327" y="5296"/>
                    <a:pt x="13717" y="5150"/>
                    <a:pt x="13750" y="5148"/>
                  </a:cubicBezTo>
                  <a:lnTo>
                    <a:pt x="13823" y="5145"/>
                  </a:lnTo>
                  <a:lnTo>
                    <a:pt x="138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6" name="Google Shape;13116;p62"/>
            <p:cNvSpPr/>
            <p:nvPr/>
          </p:nvSpPr>
          <p:spPr>
            <a:xfrm>
              <a:off x="2118150" y="4299175"/>
              <a:ext cx="283725" cy="161075"/>
            </a:xfrm>
            <a:custGeom>
              <a:avLst/>
              <a:gdLst/>
              <a:ahLst/>
              <a:cxnLst/>
              <a:rect l="l" t="t" r="r" b="b"/>
              <a:pathLst>
                <a:path w="11349" h="6443" extrusionOk="0">
                  <a:moveTo>
                    <a:pt x="11198" y="172"/>
                  </a:moveTo>
                  <a:lnTo>
                    <a:pt x="11198" y="5655"/>
                  </a:lnTo>
                  <a:lnTo>
                    <a:pt x="151" y="6283"/>
                  </a:lnTo>
                  <a:lnTo>
                    <a:pt x="151" y="1721"/>
                  </a:lnTo>
                  <a:lnTo>
                    <a:pt x="11198" y="172"/>
                  </a:lnTo>
                  <a:close/>
                  <a:moveTo>
                    <a:pt x="11349" y="0"/>
                  </a:moveTo>
                  <a:lnTo>
                    <a:pt x="65" y="1581"/>
                  </a:lnTo>
                  <a:lnTo>
                    <a:pt x="0" y="1590"/>
                  </a:lnTo>
                  <a:lnTo>
                    <a:pt x="0" y="6443"/>
                  </a:lnTo>
                  <a:lnTo>
                    <a:pt x="11279" y="5803"/>
                  </a:lnTo>
                  <a:lnTo>
                    <a:pt x="11349" y="5799"/>
                  </a:lnTo>
                  <a:lnTo>
                    <a:pt x="113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7" name="Google Shape;13117;p62"/>
            <p:cNvSpPr/>
            <p:nvPr/>
          </p:nvSpPr>
          <p:spPr>
            <a:xfrm>
              <a:off x="1677125" y="4349025"/>
              <a:ext cx="257100" cy="120525"/>
            </a:xfrm>
            <a:custGeom>
              <a:avLst/>
              <a:gdLst/>
              <a:ahLst/>
              <a:cxnLst/>
              <a:rect l="l" t="t" r="r" b="b"/>
              <a:pathLst>
                <a:path w="10284" h="4821" extrusionOk="0">
                  <a:moveTo>
                    <a:pt x="10134" y="160"/>
                  </a:moveTo>
                  <a:lnTo>
                    <a:pt x="10134" y="4297"/>
                  </a:lnTo>
                  <a:lnTo>
                    <a:pt x="333" y="4664"/>
                  </a:lnTo>
                  <a:lnTo>
                    <a:pt x="158" y="751"/>
                  </a:lnTo>
                  <a:lnTo>
                    <a:pt x="10134" y="160"/>
                  </a:lnTo>
                  <a:close/>
                  <a:moveTo>
                    <a:pt x="10283" y="0"/>
                  </a:moveTo>
                  <a:lnTo>
                    <a:pt x="1" y="609"/>
                  </a:lnTo>
                  <a:lnTo>
                    <a:pt x="185" y="4745"/>
                  </a:lnTo>
                  <a:lnTo>
                    <a:pt x="189" y="4820"/>
                  </a:lnTo>
                  <a:lnTo>
                    <a:pt x="10212" y="4445"/>
                  </a:lnTo>
                  <a:lnTo>
                    <a:pt x="10283" y="4442"/>
                  </a:lnTo>
                  <a:lnTo>
                    <a:pt x="10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8" name="Google Shape;13118;p62"/>
            <p:cNvSpPr/>
            <p:nvPr/>
          </p:nvSpPr>
          <p:spPr>
            <a:xfrm>
              <a:off x="1338100" y="4377700"/>
              <a:ext cx="194675" cy="121250"/>
            </a:xfrm>
            <a:custGeom>
              <a:avLst/>
              <a:gdLst/>
              <a:ahLst/>
              <a:cxnLst/>
              <a:rect l="l" t="t" r="r" b="b"/>
              <a:pathLst>
                <a:path w="7787" h="4850" extrusionOk="0">
                  <a:moveTo>
                    <a:pt x="7636" y="169"/>
                  </a:moveTo>
                  <a:lnTo>
                    <a:pt x="7636" y="4446"/>
                  </a:lnTo>
                  <a:lnTo>
                    <a:pt x="299" y="4693"/>
                  </a:lnTo>
                  <a:lnTo>
                    <a:pt x="156" y="937"/>
                  </a:lnTo>
                  <a:lnTo>
                    <a:pt x="7636" y="169"/>
                  </a:lnTo>
                  <a:close/>
                  <a:moveTo>
                    <a:pt x="7787" y="0"/>
                  </a:moveTo>
                  <a:lnTo>
                    <a:pt x="72" y="793"/>
                  </a:lnTo>
                  <a:lnTo>
                    <a:pt x="0" y="801"/>
                  </a:lnTo>
                  <a:lnTo>
                    <a:pt x="155" y="4849"/>
                  </a:lnTo>
                  <a:lnTo>
                    <a:pt x="7787" y="4591"/>
                  </a:lnTo>
                  <a:lnTo>
                    <a:pt x="77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9" name="Google Shape;13119;p62"/>
            <p:cNvSpPr/>
            <p:nvPr/>
          </p:nvSpPr>
          <p:spPr>
            <a:xfrm>
              <a:off x="4109675" y="4327350"/>
              <a:ext cx="458550" cy="115400"/>
            </a:xfrm>
            <a:custGeom>
              <a:avLst/>
              <a:gdLst/>
              <a:ahLst/>
              <a:cxnLst/>
              <a:rect l="l" t="t" r="r" b="b"/>
              <a:pathLst>
                <a:path w="18342" h="4616" extrusionOk="0">
                  <a:moveTo>
                    <a:pt x="151" y="164"/>
                  </a:moveTo>
                  <a:lnTo>
                    <a:pt x="18189" y="1616"/>
                  </a:lnTo>
                  <a:lnTo>
                    <a:pt x="18189" y="4458"/>
                  </a:lnTo>
                  <a:lnTo>
                    <a:pt x="151" y="3611"/>
                  </a:lnTo>
                  <a:lnTo>
                    <a:pt x="151" y="164"/>
                  </a:lnTo>
                  <a:close/>
                  <a:moveTo>
                    <a:pt x="0" y="0"/>
                  </a:moveTo>
                  <a:lnTo>
                    <a:pt x="0" y="3755"/>
                  </a:lnTo>
                  <a:lnTo>
                    <a:pt x="18261" y="4613"/>
                  </a:lnTo>
                  <a:lnTo>
                    <a:pt x="18340" y="4616"/>
                  </a:lnTo>
                  <a:lnTo>
                    <a:pt x="18341" y="1478"/>
                  </a:lnTo>
                  <a:lnTo>
                    <a:pt x="8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0" name="Google Shape;13120;p62"/>
            <p:cNvSpPr/>
            <p:nvPr/>
          </p:nvSpPr>
          <p:spPr>
            <a:xfrm>
              <a:off x="4749150" y="4377525"/>
              <a:ext cx="299650" cy="82725"/>
            </a:xfrm>
            <a:custGeom>
              <a:avLst/>
              <a:gdLst/>
              <a:ahLst/>
              <a:cxnLst/>
              <a:rect l="l" t="t" r="r" b="b"/>
              <a:pathLst>
                <a:path w="11986" h="3309" extrusionOk="0">
                  <a:moveTo>
                    <a:pt x="151" y="160"/>
                  </a:moveTo>
                  <a:lnTo>
                    <a:pt x="11835" y="843"/>
                  </a:lnTo>
                  <a:lnTo>
                    <a:pt x="11835" y="3150"/>
                  </a:lnTo>
                  <a:lnTo>
                    <a:pt x="151" y="2543"/>
                  </a:lnTo>
                  <a:lnTo>
                    <a:pt x="151" y="160"/>
                  </a:lnTo>
                  <a:close/>
                  <a:moveTo>
                    <a:pt x="0" y="0"/>
                  </a:moveTo>
                  <a:lnTo>
                    <a:pt x="0" y="2687"/>
                  </a:lnTo>
                  <a:lnTo>
                    <a:pt x="11906" y="3305"/>
                  </a:lnTo>
                  <a:lnTo>
                    <a:pt x="11985" y="3309"/>
                  </a:lnTo>
                  <a:lnTo>
                    <a:pt x="11985" y="702"/>
                  </a:lnTo>
                  <a:lnTo>
                    <a:pt x="8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1" name="Google Shape;13121;p62"/>
            <p:cNvSpPr/>
            <p:nvPr/>
          </p:nvSpPr>
          <p:spPr>
            <a:xfrm>
              <a:off x="5192950" y="4406250"/>
              <a:ext cx="301250" cy="77375"/>
            </a:xfrm>
            <a:custGeom>
              <a:avLst/>
              <a:gdLst/>
              <a:ahLst/>
              <a:cxnLst/>
              <a:rect l="l" t="t" r="r" b="b"/>
              <a:pathLst>
                <a:path w="12050" h="3095" extrusionOk="0">
                  <a:moveTo>
                    <a:pt x="151" y="165"/>
                  </a:moveTo>
                  <a:lnTo>
                    <a:pt x="11899" y="1069"/>
                  </a:lnTo>
                  <a:lnTo>
                    <a:pt x="11899" y="2933"/>
                  </a:lnTo>
                  <a:lnTo>
                    <a:pt x="151" y="2243"/>
                  </a:lnTo>
                  <a:lnTo>
                    <a:pt x="151" y="165"/>
                  </a:lnTo>
                  <a:close/>
                  <a:moveTo>
                    <a:pt x="1" y="1"/>
                  </a:moveTo>
                  <a:lnTo>
                    <a:pt x="1" y="2386"/>
                  </a:lnTo>
                  <a:lnTo>
                    <a:pt x="11970" y="3089"/>
                  </a:lnTo>
                  <a:lnTo>
                    <a:pt x="12050" y="3094"/>
                  </a:lnTo>
                  <a:lnTo>
                    <a:pt x="12050" y="9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2" name="Google Shape;13122;p62"/>
            <p:cNvSpPr/>
            <p:nvPr/>
          </p:nvSpPr>
          <p:spPr>
            <a:xfrm>
              <a:off x="5945325" y="4470875"/>
              <a:ext cx="174050" cy="49875"/>
            </a:xfrm>
            <a:custGeom>
              <a:avLst/>
              <a:gdLst/>
              <a:ahLst/>
              <a:cxnLst/>
              <a:rect l="l" t="t" r="r" b="b"/>
              <a:pathLst>
                <a:path w="6962" h="1995" extrusionOk="0">
                  <a:moveTo>
                    <a:pt x="152" y="159"/>
                  </a:moveTo>
                  <a:lnTo>
                    <a:pt x="6809" y="501"/>
                  </a:lnTo>
                  <a:lnTo>
                    <a:pt x="6809" y="1834"/>
                  </a:lnTo>
                  <a:lnTo>
                    <a:pt x="152" y="1430"/>
                  </a:lnTo>
                  <a:lnTo>
                    <a:pt x="152" y="159"/>
                  </a:lnTo>
                  <a:close/>
                  <a:moveTo>
                    <a:pt x="1" y="0"/>
                  </a:moveTo>
                  <a:lnTo>
                    <a:pt x="1" y="1571"/>
                  </a:lnTo>
                  <a:lnTo>
                    <a:pt x="6880" y="1990"/>
                  </a:lnTo>
                  <a:lnTo>
                    <a:pt x="6961" y="1994"/>
                  </a:lnTo>
                  <a:lnTo>
                    <a:pt x="6961" y="357"/>
                  </a:lnTo>
                  <a:lnTo>
                    <a:pt x="8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3" name="Google Shape;13123;p62"/>
            <p:cNvSpPr/>
            <p:nvPr/>
          </p:nvSpPr>
          <p:spPr>
            <a:xfrm>
              <a:off x="5183850" y="1899650"/>
              <a:ext cx="132075" cy="285650"/>
            </a:xfrm>
            <a:custGeom>
              <a:avLst/>
              <a:gdLst/>
              <a:ahLst/>
              <a:cxnLst/>
              <a:rect l="l" t="t" r="r" b="b"/>
              <a:pathLst>
                <a:path w="5283" h="11426" extrusionOk="0">
                  <a:moveTo>
                    <a:pt x="0" y="1"/>
                  </a:moveTo>
                  <a:lnTo>
                    <a:pt x="0" y="7944"/>
                  </a:lnTo>
                  <a:cubicBezTo>
                    <a:pt x="3" y="8009"/>
                    <a:pt x="57" y="8061"/>
                    <a:pt x="122" y="8061"/>
                  </a:cubicBezTo>
                  <a:cubicBezTo>
                    <a:pt x="186" y="8061"/>
                    <a:pt x="241" y="8009"/>
                    <a:pt x="242" y="7944"/>
                  </a:cubicBezTo>
                  <a:lnTo>
                    <a:pt x="242" y="562"/>
                  </a:lnTo>
                  <a:lnTo>
                    <a:pt x="5041" y="5110"/>
                  </a:lnTo>
                  <a:lnTo>
                    <a:pt x="5041" y="11304"/>
                  </a:lnTo>
                  <a:cubicBezTo>
                    <a:pt x="5041" y="11372"/>
                    <a:pt x="5095" y="11426"/>
                    <a:pt x="5162" y="11426"/>
                  </a:cubicBezTo>
                  <a:cubicBezTo>
                    <a:pt x="5228" y="11426"/>
                    <a:pt x="5283" y="11372"/>
                    <a:pt x="5283" y="11304"/>
                  </a:cubicBezTo>
                  <a:lnTo>
                    <a:pt x="5283" y="50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4" name="Google Shape;13124;p62"/>
            <p:cNvSpPr/>
            <p:nvPr/>
          </p:nvSpPr>
          <p:spPr>
            <a:xfrm>
              <a:off x="5055475" y="1903650"/>
              <a:ext cx="134825" cy="104900"/>
            </a:xfrm>
            <a:custGeom>
              <a:avLst/>
              <a:gdLst/>
              <a:ahLst/>
              <a:cxnLst/>
              <a:rect l="l" t="t" r="r" b="b"/>
              <a:pathLst>
                <a:path w="5393" h="4196" extrusionOk="0">
                  <a:moveTo>
                    <a:pt x="5256" y="1"/>
                  </a:moveTo>
                  <a:cubicBezTo>
                    <a:pt x="5231" y="1"/>
                    <a:pt x="5205" y="9"/>
                    <a:pt x="5184" y="26"/>
                  </a:cubicBezTo>
                  <a:lnTo>
                    <a:pt x="92" y="3979"/>
                  </a:lnTo>
                  <a:cubicBezTo>
                    <a:pt x="1" y="4050"/>
                    <a:pt x="51" y="4196"/>
                    <a:pt x="166" y="4196"/>
                  </a:cubicBezTo>
                  <a:cubicBezTo>
                    <a:pt x="192" y="4196"/>
                    <a:pt x="219" y="4186"/>
                    <a:pt x="240" y="4171"/>
                  </a:cubicBezTo>
                  <a:lnTo>
                    <a:pt x="5331" y="217"/>
                  </a:lnTo>
                  <a:cubicBezTo>
                    <a:pt x="5384" y="176"/>
                    <a:pt x="5393" y="101"/>
                    <a:pt x="5353" y="48"/>
                  </a:cubicBezTo>
                  <a:cubicBezTo>
                    <a:pt x="5329" y="17"/>
                    <a:pt x="5293" y="1"/>
                    <a:pt x="5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5" name="Google Shape;13125;p62"/>
            <p:cNvSpPr/>
            <p:nvPr/>
          </p:nvSpPr>
          <p:spPr>
            <a:xfrm>
              <a:off x="1472325" y="2112625"/>
              <a:ext cx="118050" cy="390475"/>
            </a:xfrm>
            <a:custGeom>
              <a:avLst/>
              <a:gdLst/>
              <a:ahLst/>
              <a:cxnLst/>
              <a:rect l="l" t="t" r="r" b="b"/>
              <a:pathLst>
                <a:path w="4722" h="15619" extrusionOk="0">
                  <a:moveTo>
                    <a:pt x="4611" y="0"/>
                  </a:moveTo>
                  <a:cubicBezTo>
                    <a:pt x="4598" y="0"/>
                    <a:pt x="4584" y="4"/>
                    <a:pt x="4570" y="12"/>
                  </a:cubicBezTo>
                  <a:lnTo>
                    <a:pt x="1" y="2817"/>
                  </a:lnTo>
                  <a:lnTo>
                    <a:pt x="1" y="15619"/>
                  </a:lnTo>
                  <a:lnTo>
                    <a:pt x="4643" y="13405"/>
                  </a:lnTo>
                  <a:cubicBezTo>
                    <a:pt x="4720" y="13367"/>
                    <a:pt x="4682" y="13260"/>
                    <a:pt x="4612" y="13260"/>
                  </a:cubicBezTo>
                  <a:cubicBezTo>
                    <a:pt x="4601" y="13260"/>
                    <a:pt x="4589" y="13263"/>
                    <a:pt x="4577" y="13268"/>
                  </a:cubicBezTo>
                  <a:lnTo>
                    <a:pt x="150" y="15380"/>
                  </a:lnTo>
                  <a:lnTo>
                    <a:pt x="150" y="2902"/>
                  </a:lnTo>
                  <a:lnTo>
                    <a:pt x="4649" y="140"/>
                  </a:lnTo>
                  <a:cubicBezTo>
                    <a:pt x="4721" y="97"/>
                    <a:pt x="4677" y="0"/>
                    <a:pt x="4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6" name="Google Shape;13126;p62"/>
            <p:cNvSpPr/>
            <p:nvPr/>
          </p:nvSpPr>
          <p:spPr>
            <a:xfrm>
              <a:off x="1275075" y="2215975"/>
              <a:ext cx="130000" cy="377225"/>
            </a:xfrm>
            <a:custGeom>
              <a:avLst/>
              <a:gdLst/>
              <a:ahLst/>
              <a:cxnLst/>
              <a:rect l="l" t="t" r="r" b="b"/>
              <a:pathLst>
                <a:path w="5200" h="15089" extrusionOk="0">
                  <a:moveTo>
                    <a:pt x="5048" y="249"/>
                  </a:moveTo>
                  <a:lnTo>
                    <a:pt x="5048" y="12633"/>
                  </a:lnTo>
                  <a:lnTo>
                    <a:pt x="151" y="14854"/>
                  </a:lnTo>
                  <a:lnTo>
                    <a:pt x="151" y="2800"/>
                  </a:lnTo>
                  <a:lnTo>
                    <a:pt x="5048" y="249"/>
                  </a:lnTo>
                  <a:close/>
                  <a:moveTo>
                    <a:pt x="5200" y="0"/>
                  </a:moveTo>
                  <a:lnTo>
                    <a:pt x="41" y="2688"/>
                  </a:lnTo>
                  <a:lnTo>
                    <a:pt x="0" y="2709"/>
                  </a:lnTo>
                  <a:lnTo>
                    <a:pt x="0" y="15088"/>
                  </a:lnTo>
                  <a:lnTo>
                    <a:pt x="5155" y="12749"/>
                  </a:lnTo>
                  <a:lnTo>
                    <a:pt x="5200" y="12730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7" name="Google Shape;13127;p62"/>
            <p:cNvSpPr/>
            <p:nvPr/>
          </p:nvSpPr>
          <p:spPr>
            <a:xfrm>
              <a:off x="1297375" y="2271325"/>
              <a:ext cx="3775" cy="311450"/>
            </a:xfrm>
            <a:custGeom>
              <a:avLst/>
              <a:gdLst/>
              <a:ahLst/>
              <a:cxnLst/>
              <a:rect l="l" t="t" r="r" b="b"/>
              <a:pathLst>
                <a:path w="151" h="12458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2383"/>
                  </a:lnTo>
                  <a:cubicBezTo>
                    <a:pt x="0" y="12425"/>
                    <a:pt x="35" y="12458"/>
                    <a:pt x="75" y="12458"/>
                  </a:cubicBezTo>
                  <a:cubicBezTo>
                    <a:pt x="116" y="12458"/>
                    <a:pt x="151" y="12425"/>
                    <a:pt x="151" y="12383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8" name="Google Shape;13128;p62"/>
            <p:cNvSpPr/>
            <p:nvPr/>
          </p:nvSpPr>
          <p:spPr>
            <a:xfrm>
              <a:off x="1866800" y="1879475"/>
              <a:ext cx="119900" cy="421700"/>
            </a:xfrm>
            <a:custGeom>
              <a:avLst/>
              <a:gdLst/>
              <a:ahLst/>
              <a:cxnLst/>
              <a:rect l="l" t="t" r="r" b="b"/>
              <a:pathLst>
                <a:path w="4796" h="16868" extrusionOk="0">
                  <a:moveTo>
                    <a:pt x="4683" y="0"/>
                  </a:moveTo>
                  <a:cubicBezTo>
                    <a:pt x="4670" y="0"/>
                    <a:pt x="4656" y="4"/>
                    <a:pt x="4644" y="11"/>
                  </a:cubicBezTo>
                  <a:lnTo>
                    <a:pt x="36" y="2938"/>
                  </a:lnTo>
                  <a:lnTo>
                    <a:pt x="1" y="2960"/>
                  </a:lnTo>
                  <a:lnTo>
                    <a:pt x="1" y="16868"/>
                  </a:lnTo>
                  <a:lnTo>
                    <a:pt x="4719" y="14458"/>
                  </a:lnTo>
                  <a:cubicBezTo>
                    <a:pt x="4795" y="14418"/>
                    <a:pt x="4755" y="14314"/>
                    <a:pt x="4686" y="14314"/>
                  </a:cubicBezTo>
                  <a:cubicBezTo>
                    <a:pt x="4675" y="14314"/>
                    <a:pt x="4663" y="14317"/>
                    <a:pt x="4650" y="14323"/>
                  </a:cubicBezTo>
                  <a:lnTo>
                    <a:pt x="151" y="16622"/>
                  </a:lnTo>
                  <a:lnTo>
                    <a:pt x="151" y="3043"/>
                  </a:lnTo>
                  <a:lnTo>
                    <a:pt x="4724" y="138"/>
                  </a:lnTo>
                  <a:cubicBezTo>
                    <a:pt x="4760" y="115"/>
                    <a:pt x="4770" y="69"/>
                    <a:pt x="4748" y="35"/>
                  </a:cubicBezTo>
                  <a:cubicBezTo>
                    <a:pt x="4733" y="12"/>
                    <a:pt x="4709" y="0"/>
                    <a:pt x="46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9" name="Google Shape;13129;p62"/>
            <p:cNvSpPr/>
            <p:nvPr/>
          </p:nvSpPr>
          <p:spPr>
            <a:xfrm>
              <a:off x="1720475" y="1965425"/>
              <a:ext cx="123075" cy="401800"/>
            </a:xfrm>
            <a:custGeom>
              <a:avLst/>
              <a:gdLst/>
              <a:ahLst/>
              <a:cxnLst/>
              <a:rect l="l" t="t" r="r" b="b"/>
              <a:pathLst>
                <a:path w="4923" h="16072" extrusionOk="0">
                  <a:moveTo>
                    <a:pt x="4773" y="271"/>
                  </a:moveTo>
                  <a:lnTo>
                    <a:pt x="4773" y="13768"/>
                  </a:lnTo>
                  <a:lnTo>
                    <a:pt x="151" y="15839"/>
                  </a:lnTo>
                  <a:lnTo>
                    <a:pt x="151" y="3105"/>
                  </a:lnTo>
                  <a:lnTo>
                    <a:pt x="4773" y="271"/>
                  </a:lnTo>
                  <a:close/>
                  <a:moveTo>
                    <a:pt x="4922" y="0"/>
                  </a:moveTo>
                  <a:lnTo>
                    <a:pt x="0" y="3021"/>
                  </a:lnTo>
                  <a:lnTo>
                    <a:pt x="0" y="16071"/>
                  </a:lnTo>
                  <a:lnTo>
                    <a:pt x="4877" y="13884"/>
                  </a:lnTo>
                  <a:lnTo>
                    <a:pt x="4922" y="13865"/>
                  </a:lnTo>
                  <a:lnTo>
                    <a:pt x="49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0" name="Google Shape;13130;p62"/>
            <p:cNvSpPr/>
            <p:nvPr/>
          </p:nvSpPr>
          <p:spPr>
            <a:xfrm>
              <a:off x="1739075" y="2028725"/>
              <a:ext cx="3775" cy="328975"/>
            </a:xfrm>
            <a:custGeom>
              <a:avLst/>
              <a:gdLst/>
              <a:ahLst/>
              <a:cxnLst/>
              <a:rect l="l" t="t" r="r" b="b"/>
              <a:pathLst>
                <a:path w="151" h="13159" extrusionOk="0">
                  <a:moveTo>
                    <a:pt x="76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3083"/>
                  </a:lnTo>
                  <a:cubicBezTo>
                    <a:pt x="0" y="13124"/>
                    <a:pt x="33" y="13159"/>
                    <a:pt x="76" y="13159"/>
                  </a:cubicBezTo>
                  <a:cubicBezTo>
                    <a:pt x="117" y="13159"/>
                    <a:pt x="151" y="13124"/>
                    <a:pt x="151" y="13083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1" name="Google Shape;13131;p62"/>
            <p:cNvSpPr/>
            <p:nvPr/>
          </p:nvSpPr>
          <p:spPr>
            <a:xfrm>
              <a:off x="1888575" y="1938525"/>
              <a:ext cx="4175" cy="350350"/>
            </a:xfrm>
            <a:custGeom>
              <a:avLst/>
              <a:gdLst/>
              <a:ahLst/>
              <a:cxnLst/>
              <a:rect l="l" t="t" r="r" b="b"/>
              <a:pathLst>
                <a:path w="167" h="14014" extrusionOk="0">
                  <a:moveTo>
                    <a:pt x="92" y="1"/>
                  </a:moveTo>
                  <a:cubicBezTo>
                    <a:pt x="49" y="1"/>
                    <a:pt x="16" y="35"/>
                    <a:pt x="16" y="76"/>
                  </a:cubicBezTo>
                  <a:lnTo>
                    <a:pt x="0" y="13938"/>
                  </a:lnTo>
                  <a:cubicBezTo>
                    <a:pt x="0" y="13980"/>
                    <a:pt x="35" y="14013"/>
                    <a:pt x="76" y="14013"/>
                  </a:cubicBezTo>
                  <a:cubicBezTo>
                    <a:pt x="118" y="14013"/>
                    <a:pt x="151" y="13980"/>
                    <a:pt x="151" y="13938"/>
                  </a:cubicBezTo>
                  <a:lnTo>
                    <a:pt x="167" y="76"/>
                  </a:lnTo>
                  <a:cubicBezTo>
                    <a:pt x="167" y="35"/>
                    <a:pt x="133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2" name="Google Shape;13132;p62"/>
            <p:cNvSpPr/>
            <p:nvPr/>
          </p:nvSpPr>
          <p:spPr>
            <a:xfrm>
              <a:off x="2118150" y="1710975"/>
              <a:ext cx="159700" cy="458775"/>
            </a:xfrm>
            <a:custGeom>
              <a:avLst/>
              <a:gdLst/>
              <a:ahLst/>
              <a:cxnLst/>
              <a:rect l="l" t="t" r="r" b="b"/>
              <a:pathLst>
                <a:path w="6388" h="18351" extrusionOk="0">
                  <a:moveTo>
                    <a:pt x="5921" y="268"/>
                  </a:moveTo>
                  <a:lnTo>
                    <a:pt x="6234" y="14769"/>
                  </a:lnTo>
                  <a:lnTo>
                    <a:pt x="151" y="18096"/>
                  </a:lnTo>
                  <a:lnTo>
                    <a:pt x="151" y="3824"/>
                  </a:lnTo>
                  <a:lnTo>
                    <a:pt x="5921" y="268"/>
                  </a:lnTo>
                  <a:close/>
                  <a:moveTo>
                    <a:pt x="6065" y="1"/>
                  </a:moveTo>
                  <a:lnTo>
                    <a:pt x="36" y="3717"/>
                  </a:lnTo>
                  <a:lnTo>
                    <a:pt x="0" y="3740"/>
                  </a:lnTo>
                  <a:lnTo>
                    <a:pt x="0" y="18351"/>
                  </a:lnTo>
                  <a:lnTo>
                    <a:pt x="6387" y="14857"/>
                  </a:lnTo>
                  <a:lnTo>
                    <a:pt x="60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3" name="Google Shape;13133;p62"/>
            <p:cNvSpPr/>
            <p:nvPr/>
          </p:nvSpPr>
          <p:spPr>
            <a:xfrm>
              <a:off x="2304250" y="1586750"/>
              <a:ext cx="168125" cy="482200"/>
            </a:xfrm>
            <a:custGeom>
              <a:avLst/>
              <a:gdLst/>
              <a:ahLst/>
              <a:cxnLst/>
              <a:rect l="l" t="t" r="r" b="b"/>
              <a:pathLst>
                <a:path w="6725" h="19288" extrusionOk="0">
                  <a:moveTo>
                    <a:pt x="6615" y="0"/>
                  </a:moveTo>
                  <a:cubicBezTo>
                    <a:pt x="6602" y="0"/>
                    <a:pt x="6588" y="4"/>
                    <a:pt x="6574" y="14"/>
                  </a:cubicBezTo>
                  <a:lnTo>
                    <a:pt x="36" y="4084"/>
                  </a:lnTo>
                  <a:lnTo>
                    <a:pt x="0" y="4107"/>
                  </a:lnTo>
                  <a:lnTo>
                    <a:pt x="0" y="19287"/>
                  </a:lnTo>
                  <a:lnTo>
                    <a:pt x="6648" y="15923"/>
                  </a:lnTo>
                  <a:cubicBezTo>
                    <a:pt x="6685" y="15905"/>
                    <a:pt x="6699" y="15858"/>
                    <a:pt x="6681" y="15821"/>
                  </a:cubicBezTo>
                  <a:cubicBezTo>
                    <a:pt x="6667" y="15796"/>
                    <a:pt x="6640" y="15781"/>
                    <a:pt x="6612" y="15781"/>
                  </a:cubicBezTo>
                  <a:cubicBezTo>
                    <a:pt x="6601" y="15781"/>
                    <a:pt x="6590" y="15783"/>
                    <a:pt x="6579" y="15788"/>
                  </a:cubicBezTo>
                  <a:lnTo>
                    <a:pt x="151" y="19043"/>
                  </a:lnTo>
                  <a:lnTo>
                    <a:pt x="151" y="4191"/>
                  </a:lnTo>
                  <a:lnTo>
                    <a:pt x="6653" y="140"/>
                  </a:lnTo>
                  <a:cubicBezTo>
                    <a:pt x="6724" y="96"/>
                    <a:pt x="6681" y="0"/>
                    <a:pt x="6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4" name="Google Shape;13134;p62"/>
            <p:cNvSpPr/>
            <p:nvPr/>
          </p:nvSpPr>
          <p:spPr>
            <a:xfrm>
              <a:off x="2136250" y="1792475"/>
              <a:ext cx="3775" cy="363775"/>
            </a:xfrm>
            <a:custGeom>
              <a:avLst/>
              <a:gdLst/>
              <a:ahLst/>
              <a:cxnLst/>
              <a:rect l="l" t="t" r="r" b="b"/>
              <a:pathLst>
                <a:path w="151" h="14551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4475"/>
                  </a:lnTo>
                  <a:cubicBezTo>
                    <a:pt x="0" y="14516"/>
                    <a:pt x="33" y="14550"/>
                    <a:pt x="76" y="14550"/>
                  </a:cubicBezTo>
                  <a:cubicBezTo>
                    <a:pt x="117" y="14550"/>
                    <a:pt x="151" y="14516"/>
                    <a:pt x="151" y="14474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5" name="Google Shape;13135;p62"/>
            <p:cNvSpPr/>
            <p:nvPr/>
          </p:nvSpPr>
          <p:spPr>
            <a:xfrm>
              <a:off x="2324625" y="1675875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0"/>
                  </a:moveTo>
                  <a:cubicBezTo>
                    <a:pt x="38" y="0"/>
                    <a:pt x="1" y="25"/>
                    <a:pt x="1" y="75"/>
                  </a:cubicBezTo>
                  <a:lnTo>
                    <a:pt x="1" y="15133"/>
                  </a:lnTo>
                  <a:cubicBezTo>
                    <a:pt x="1" y="15174"/>
                    <a:pt x="34" y="15208"/>
                    <a:pt x="76" y="15208"/>
                  </a:cubicBezTo>
                  <a:cubicBezTo>
                    <a:pt x="117" y="15208"/>
                    <a:pt x="151" y="15174"/>
                    <a:pt x="151" y="15133"/>
                  </a:cubicBezTo>
                  <a:lnTo>
                    <a:pt x="151" y="75"/>
                  </a:lnTo>
                  <a:cubicBezTo>
                    <a:pt x="151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6" name="Google Shape;13136;p62"/>
            <p:cNvSpPr/>
            <p:nvPr/>
          </p:nvSpPr>
          <p:spPr>
            <a:xfrm>
              <a:off x="2623975" y="1395875"/>
              <a:ext cx="153325" cy="507750"/>
            </a:xfrm>
            <a:custGeom>
              <a:avLst/>
              <a:gdLst/>
              <a:ahLst/>
              <a:cxnLst/>
              <a:rect l="l" t="t" r="r" b="b"/>
              <a:pathLst>
                <a:path w="6133" h="20310" extrusionOk="0">
                  <a:moveTo>
                    <a:pt x="5981" y="277"/>
                  </a:moveTo>
                  <a:lnTo>
                    <a:pt x="5981" y="16874"/>
                  </a:lnTo>
                  <a:lnTo>
                    <a:pt x="151" y="20055"/>
                  </a:lnTo>
                  <a:lnTo>
                    <a:pt x="151" y="3998"/>
                  </a:lnTo>
                  <a:lnTo>
                    <a:pt x="5981" y="277"/>
                  </a:lnTo>
                  <a:close/>
                  <a:moveTo>
                    <a:pt x="6132" y="1"/>
                  </a:moveTo>
                  <a:lnTo>
                    <a:pt x="36" y="3893"/>
                  </a:lnTo>
                  <a:lnTo>
                    <a:pt x="0" y="3916"/>
                  </a:lnTo>
                  <a:lnTo>
                    <a:pt x="0" y="20309"/>
                  </a:lnTo>
                  <a:lnTo>
                    <a:pt x="6094" y="16985"/>
                  </a:lnTo>
                  <a:lnTo>
                    <a:pt x="6132" y="16964"/>
                  </a:lnTo>
                  <a:lnTo>
                    <a:pt x="6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7" name="Google Shape;13137;p62"/>
            <p:cNvSpPr/>
            <p:nvPr/>
          </p:nvSpPr>
          <p:spPr>
            <a:xfrm>
              <a:off x="2819650" y="1239900"/>
              <a:ext cx="186675" cy="555625"/>
            </a:xfrm>
            <a:custGeom>
              <a:avLst/>
              <a:gdLst/>
              <a:ahLst/>
              <a:cxnLst/>
              <a:rect l="l" t="t" r="r" b="b"/>
              <a:pathLst>
                <a:path w="7467" h="22225" extrusionOk="0">
                  <a:moveTo>
                    <a:pt x="7318" y="285"/>
                  </a:moveTo>
                  <a:lnTo>
                    <a:pt x="7318" y="17872"/>
                  </a:lnTo>
                  <a:lnTo>
                    <a:pt x="151" y="21965"/>
                  </a:lnTo>
                  <a:lnTo>
                    <a:pt x="151" y="5146"/>
                  </a:lnTo>
                  <a:lnTo>
                    <a:pt x="7318" y="285"/>
                  </a:lnTo>
                  <a:close/>
                  <a:moveTo>
                    <a:pt x="7467" y="1"/>
                  </a:moveTo>
                  <a:lnTo>
                    <a:pt x="33" y="5043"/>
                  </a:lnTo>
                  <a:lnTo>
                    <a:pt x="0" y="5065"/>
                  </a:lnTo>
                  <a:lnTo>
                    <a:pt x="0" y="22225"/>
                  </a:lnTo>
                  <a:lnTo>
                    <a:pt x="7430" y="17982"/>
                  </a:lnTo>
                  <a:lnTo>
                    <a:pt x="7467" y="17960"/>
                  </a:lnTo>
                  <a:lnTo>
                    <a:pt x="74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8" name="Google Shape;13138;p62"/>
            <p:cNvSpPr/>
            <p:nvPr/>
          </p:nvSpPr>
          <p:spPr>
            <a:xfrm>
              <a:off x="2642075" y="1481350"/>
              <a:ext cx="3775" cy="414075"/>
            </a:xfrm>
            <a:custGeom>
              <a:avLst/>
              <a:gdLst/>
              <a:ahLst/>
              <a:cxnLst/>
              <a:rect l="l" t="t" r="r" b="b"/>
              <a:pathLst>
                <a:path w="151" h="16563" extrusionOk="0">
                  <a:moveTo>
                    <a:pt x="75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6487"/>
                  </a:lnTo>
                  <a:cubicBezTo>
                    <a:pt x="0" y="16529"/>
                    <a:pt x="34" y="16562"/>
                    <a:pt x="75" y="16562"/>
                  </a:cubicBezTo>
                  <a:cubicBezTo>
                    <a:pt x="118" y="16562"/>
                    <a:pt x="151" y="16529"/>
                    <a:pt x="151" y="16487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9" name="Google Shape;13139;p62"/>
            <p:cNvSpPr/>
            <p:nvPr/>
          </p:nvSpPr>
          <p:spPr>
            <a:xfrm>
              <a:off x="2835600" y="1354825"/>
              <a:ext cx="3800" cy="428150"/>
            </a:xfrm>
            <a:custGeom>
              <a:avLst/>
              <a:gdLst/>
              <a:ahLst/>
              <a:cxnLst/>
              <a:rect l="l" t="t" r="r" b="b"/>
              <a:pathLst>
                <a:path w="152" h="17126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7050"/>
                  </a:lnTo>
                  <a:cubicBezTo>
                    <a:pt x="0" y="17091"/>
                    <a:pt x="33" y="17126"/>
                    <a:pt x="76" y="17126"/>
                  </a:cubicBezTo>
                  <a:cubicBezTo>
                    <a:pt x="117" y="17126"/>
                    <a:pt x="151" y="17091"/>
                    <a:pt x="150" y="17050"/>
                  </a:cubicBezTo>
                  <a:lnTo>
                    <a:pt x="150" y="76"/>
                  </a:lnTo>
                  <a:cubicBezTo>
                    <a:pt x="150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0" name="Google Shape;13140;p62"/>
            <p:cNvSpPr/>
            <p:nvPr/>
          </p:nvSpPr>
          <p:spPr>
            <a:xfrm>
              <a:off x="1472325" y="2584125"/>
              <a:ext cx="117950" cy="376625"/>
            </a:xfrm>
            <a:custGeom>
              <a:avLst/>
              <a:gdLst/>
              <a:ahLst/>
              <a:cxnLst/>
              <a:rect l="l" t="t" r="r" b="b"/>
              <a:pathLst>
                <a:path w="4718" h="15065" extrusionOk="0">
                  <a:moveTo>
                    <a:pt x="4610" y="0"/>
                  </a:moveTo>
                  <a:cubicBezTo>
                    <a:pt x="4600" y="0"/>
                    <a:pt x="4588" y="3"/>
                    <a:pt x="4577" y="8"/>
                  </a:cubicBezTo>
                  <a:lnTo>
                    <a:pt x="1" y="2269"/>
                  </a:lnTo>
                  <a:lnTo>
                    <a:pt x="1" y="15064"/>
                  </a:lnTo>
                  <a:lnTo>
                    <a:pt x="4635" y="13406"/>
                  </a:lnTo>
                  <a:cubicBezTo>
                    <a:pt x="4673" y="13391"/>
                    <a:pt x="4694" y="13348"/>
                    <a:pt x="4680" y="13309"/>
                  </a:cubicBezTo>
                  <a:cubicBezTo>
                    <a:pt x="4669" y="13278"/>
                    <a:pt x="4640" y="13259"/>
                    <a:pt x="4609" y="13259"/>
                  </a:cubicBezTo>
                  <a:cubicBezTo>
                    <a:pt x="4600" y="13259"/>
                    <a:pt x="4592" y="13260"/>
                    <a:pt x="4583" y="13263"/>
                  </a:cubicBezTo>
                  <a:lnTo>
                    <a:pt x="150" y="14849"/>
                  </a:lnTo>
                  <a:lnTo>
                    <a:pt x="150" y="2363"/>
                  </a:lnTo>
                  <a:lnTo>
                    <a:pt x="4643" y="143"/>
                  </a:lnTo>
                  <a:cubicBezTo>
                    <a:pt x="4717" y="103"/>
                    <a:pt x="4679" y="0"/>
                    <a:pt x="4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1" name="Google Shape;13141;p62"/>
            <p:cNvSpPr/>
            <p:nvPr/>
          </p:nvSpPr>
          <p:spPr>
            <a:xfrm>
              <a:off x="1275075" y="2665725"/>
              <a:ext cx="130000" cy="361500"/>
            </a:xfrm>
            <a:custGeom>
              <a:avLst/>
              <a:gdLst/>
              <a:ahLst/>
              <a:cxnLst/>
              <a:rect l="l" t="t" r="r" b="b"/>
              <a:pathLst>
                <a:path w="5200" h="14460" extrusionOk="0">
                  <a:moveTo>
                    <a:pt x="5048" y="223"/>
                  </a:moveTo>
                  <a:lnTo>
                    <a:pt x="5048" y="12614"/>
                  </a:lnTo>
                  <a:lnTo>
                    <a:pt x="151" y="14250"/>
                  </a:lnTo>
                  <a:lnTo>
                    <a:pt x="151" y="2189"/>
                  </a:lnTo>
                  <a:lnTo>
                    <a:pt x="5048" y="223"/>
                  </a:lnTo>
                  <a:close/>
                  <a:moveTo>
                    <a:pt x="5200" y="1"/>
                  </a:moveTo>
                  <a:lnTo>
                    <a:pt x="0" y="2087"/>
                  </a:lnTo>
                  <a:lnTo>
                    <a:pt x="0" y="14460"/>
                  </a:lnTo>
                  <a:lnTo>
                    <a:pt x="5148" y="12739"/>
                  </a:lnTo>
                  <a:lnTo>
                    <a:pt x="5200" y="12722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2" name="Google Shape;13142;p62"/>
            <p:cNvSpPr/>
            <p:nvPr/>
          </p:nvSpPr>
          <p:spPr>
            <a:xfrm>
              <a:off x="1297375" y="2708350"/>
              <a:ext cx="3775" cy="311450"/>
            </a:xfrm>
            <a:custGeom>
              <a:avLst/>
              <a:gdLst/>
              <a:ahLst/>
              <a:cxnLst/>
              <a:rect l="l" t="t" r="r" b="b"/>
              <a:pathLst>
                <a:path w="151" h="12458" extrusionOk="0">
                  <a:moveTo>
                    <a:pt x="75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2382"/>
                  </a:lnTo>
                  <a:cubicBezTo>
                    <a:pt x="0" y="12423"/>
                    <a:pt x="35" y="12457"/>
                    <a:pt x="75" y="12457"/>
                  </a:cubicBezTo>
                  <a:cubicBezTo>
                    <a:pt x="116" y="12457"/>
                    <a:pt x="151" y="12423"/>
                    <a:pt x="151" y="12382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3" name="Google Shape;13143;p62"/>
            <p:cNvSpPr/>
            <p:nvPr/>
          </p:nvSpPr>
          <p:spPr>
            <a:xfrm>
              <a:off x="1866800" y="2398300"/>
              <a:ext cx="119875" cy="407675"/>
            </a:xfrm>
            <a:custGeom>
              <a:avLst/>
              <a:gdLst/>
              <a:ahLst/>
              <a:cxnLst/>
              <a:rect l="l" t="t" r="r" b="b"/>
              <a:pathLst>
                <a:path w="4795" h="16307" extrusionOk="0">
                  <a:moveTo>
                    <a:pt x="4683" y="0"/>
                  </a:moveTo>
                  <a:cubicBezTo>
                    <a:pt x="4672" y="0"/>
                    <a:pt x="4660" y="3"/>
                    <a:pt x="4649" y="9"/>
                  </a:cubicBezTo>
                  <a:lnTo>
                    <a:pt x="42" y="2384"/>
                  </a:lnTo>
                  <a:lnTo>
                    <a:pt x="1" y="2406"/>
                  </a:lnTo>
                  <a:lnTo>
                    <a:pt x="1" y="16307"/>
                  </a:lnTo>
                  <a:lnTo>
                    <a:pt x="4711" y="14462"/>
                  </a:lnTo>
                  <a:cubicBezTo>
                    <a:pt x="4794" y="14430"/>
                    <a:pt x="4760" y="14316"/>
                    <a:pt x="4686" y="14316"/>
                  </a:cubicBezTo>
                  <a:cubicBezTo>
                    <a:pt x="4677" y="14316"/>
                    <a:pt x="4666" y="14318"/>
                    <a:pt x="4656" y="14322"/>
                  </a:cubicBezTo>
                  <a:lnTo>
                    <a:pt x="151" y="16085"/>
                  </a:lnTo>
                  <a:lnTo>
                    <a:pt x="151" y="2498"/>
                  </a:lnTo>
                  <a:lnTo>
                    <a:pt x="4718" y="144"/>
                  </a:lnTo>
                  <a:cubicBezTo>
                    <a:pt x="4755" y="124"/>
                    <a:pt x="4769" y="79"/>
                    <a:pt x="4751" y="42"/>
                  </a:cubicBezTo>
                  <a:cubicBezTo>
                    <a:pt x="4738" y="16"/>
                    <a:pt x="4711" y="0"/>
                    <a:pt x="46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4" name="Google Shape;13144;p62"/>
            <p:cNvSpPr/>
            <p:nvPr/>
          </p:nvSpPr>
          <p:spPr>
            <a:xfrm>
              <a:off x="1720475" y="2467650"/>
              <a:ext cx="123100" cy="386850"/>
            </a:xfrm>
            <a:custGeom>
              <a:avLst/>
              <a:gdLst/>
              <a:ahLst/>
              <a:cxnLst/>
              <a:rect l="l" t="t" r="r" b="b"/>
              <a:pathLst>
                <a:path w="4924" h="15474" extrusionOk="0">
                  <a:moveTo>
                    <a:pt x="4773" y="242"/>
                  </a:moveTo>
                  <a:lnTo>
                    <a:pt x="4773" y="13747"/>
                  </a:lnTo>
                  <a:lnTo>
                    <a:pt x="151" y="15265"/>
                  </a:lnTo>
                  <a:lnTo>
                    <a:pt x="151" y="2525"/>
                  </a:lnTo>
                  <a:lnTo>
                    <a:pt x="4773" y="242"/>
                  </a:lnTo>
                  <a:close/>
                  <a:moveTo>
                    <a:pt x="4924" y="0"/>
                  </a:moveTo>
                  <a:lnTo>
                    <a:pt x="41" y="2410"/>
                  </a:lnTo>
                  <a:lnTo>
                    <a:pt x="0" y="2430"/>
                  </a:lnTo>
                  <a:lnTo>
                    <a:pt x="0" y="15474"/>
                  </a:lnTo>
                  <a:lnTo>
                    <a:pt x="4872" y="13872"/>
                  </a:lnTo>
                  <a:lnTo>
                    <a:pt x="4924" y="13855"/>
                  </a:lnTo>
                  <a:lnTo>
                    <a:pt x="49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5" name="Google Shape;13145;p62"/>
            <p:cNvSpPr/>
            <p:nvPr/>
          </p:nvSpPr>
          <p:spPr>
            <a:xfrm>
              <a:off x="1739075" y="2518525"/>
              <a:ext cx="3775" cy="328975"/>
            </a:xfrm>
            <a:custGeom>
              <a:avLst/>
              <a:gdLst/>
              <a:ahLst/>
              <a:cxnLst/>
              <a:rect l="l" t="t" r="r" b="b"/>
              <a:pathLst>
                <a:path w="151" h="13159" extrusionOk="0">
                  <a:moveTo>
                    <a:pt x="76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3083"/>
                  </a:lnTo>
                  <a:cubicBezTo>
                    <a:pt x="0" y="13124"/>
                    <a:pt x="33" y="13159"/>
                    <a:pt x="76" y="13159"/>
                  </a:cubicBezTo>
                  <a:cubicBezTo>
                    <a:pt x="117" y="13159"/>
                    <a:pt x="151" y="13124"/>
                    <a:pt x="151" y="13083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6" name="Google Shape;13146;p62"/>
            <p:cNvSpPr/>
            <p:nvPr/>
          </p:nvSpPr>
          <p:spPr>
            <a:xfrm>
              <a:off x="1888575" y="2446275"/>
              <a:ext cx="4175" cy="350300"/>
            </a:xfrm>
            <a:custGeom>
              <a:avLst/>
              <a:gdLst/>
              <a:ahLst/>
              <a:cxnLst/>
              <a:rect l="l" t="t" r="r" b="b"/>
              <a:pathLst>
                <a:path w="167" h="14012" extrusionOk="0">
                  <a:moveTo>
                    <a:pt x="92" y="0"/>
                  </a:moveTo>
                  <a:cubicBezTo>
                    <a:pt x="49" y="0"/>
                    <a:pt x="16" y="35"/>
                    <a:pt x="16" y="76"/>
                  </a:cubicBezTo>
                  <a:lnTo>
                    <a:pt x="0" y="13936"/>
                  </a:lnTo>
                  <a:cubicBezTo>
                    <a:pt x="0" y="13977"/>
                    <a:pt x="35" y="14011"/>
                    <a:pt x="76" y="14011"/>
                  </a:cubicBezTo>
                  <a:cubicBezTo>
                    <a:pt x="118" y="14011"/>
                    <a:pt x="151" y="13977"/>
                    <a:pt x="151" y="13936"/>
                  </a:cubicBezTo>
                  <a:lnTo>
                    <a:pt x="167" y="76"/>
                  </a:lnTo>
                  <a:cubicBezTo>
                    <a:pt x="167" y="33"/>
                    <a:pt x="133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7" name="Google Shape;13147;p62"/>
            <p:cNvSpPr/>
            <p:nvPr/>
          </p:nvSpPr>
          <p:spPr>
            <a:xfrm>
              <a:off x="2118150" y="2264125"/>
              <a:ext cx="159700" cy="440450"/>
            </a:xfrm>
            <a:custGeom>
              <a:avLst/>
              <a:gdLst/>
              <a:ahLst/>
              <a:cxnLst/>
              <a:rect l="l" t="t" r="r" b="b"/>
              <a:pathLst>
                <a:path w="6388" h="17618" extrusionOk="0">
                  <a:moveTo>
                    <a:pt x="5921" y="241"/>
                  </a:moveTo>
                  <a:lnTo>
                    <a:pt x="6234" y="14789"/>
                  </a:lnTo>
                  <a:lnTo>
                    <a:pt x="151" y="17389"/>
                  </a:lnTo>
                  <a:lnTo>
                    <a:pt x="151" y="3107"/>
                  </a:lnTo>
                  <a:lnTo>
                    <a:pt x="5921" y="241"/>
                  </a:lnTo>
                  <a:close/>
                  <a:moveTo>
                    <a:pt x="6066" y="1"/>
                  </a:moveTo>
                  <a:lnTo>
                    <a:pt x="41" y="2994"/>
                  </a:lnTo>
                  <a:lnTo>
                    <a:pt x="0" y="3015"/>
                  </a:lnTo>
                  <a:lnTo>
                    <a:pt x="0" y="17617"/>
                  </a:lnTo>
                  <a:lnTo>
                    <a:pt x="6340" y="14908"/>
                  </a:lnTo>
                  <a:lnTo>
                    <a:pt x="6387" y="14888"/>
                  </a:lnTo>
                  <a:lnTo>
                    <a:pt x="60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8" name="Google Shape;13148;p62"/>
            <p:cNvSpPr/>
            <p:nvPr/>
          </p:nvSpPr>
          <p:spPr>
            <a:xfrm>
              <a:off x="2304250" y="2163650"/>
              <a:ext cx="168150" cy="462350"/>
            </a:xfrm>
            <a:custGeom>
              <a:avLst/>
              <a:gdLst/>
              <a:ahLst/>
              <a:cxnLst/>
              <a:rect l="l" t="t" r="r" b="b"/>
              <a:pathLst>
                <a:path w="6726" h="18494" extrusionOk="0">
                  <a:moveTo>
                    <a:pt x="6615" y="1"/>
                  </a:moveTo>
                  <a:cubicBezTo>
                    <a:pt x="6604" y="1"/>
                    <a:pt x="6592" y="3"/>
                    <a:pt x="6579" y="10"/>
                  </a:cubicBezTo>
                  <a:lnTo>
                    <a:pt x="0" y="3321"/>
                  </a:lnTo>
                  <a:lnTo>
                    <a:pt x="0" y="18493"/>
                  </a:lnTo>
                  <a:lnTo>
                    <a:pt x="6641" y="15927"/>
                  </a:lnTo>
                  <a:cubicBezTo>
                    <a:pt x="6724" y="15896"/>
                    <a:pt x="6691" y="15781"/>
                    <a:pt x="6617" y="15781"/>
                  </a:cubicBezTo>
                  <a:cubicBezTo>
                    <a:pt x="6608" y="15781"/>
                    <a:pt x="6598" y="15783"/>
                    <a:pt x="6587" y="15787"/>
                  </a:cubicBezTo>
                  <a:lnTo>
                    <a:pt x="151" y="18274"/>
                  </a:lnTo>
                  <a:lnTo>
                    <a:pt x="151" y="3415"/>
                  </a:lnTo>
                  <a:lnTo>
                    <a:pt x="6648" y="145"/>
                  </a:lnTo>
                  <a:cubicBezTo>
                    <a:pt x="6725" y="106"/>
                    <a:pt x="6685" y="1"/>
                    <a:pt x="6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9" name="Google Shape;13149;p62"/>
            <p:cNvSpPr/>
            <p:nvPr/>
          </p:nvSpPr>
          <p:spPr>
            <a:xfrm>
              <a:off x="2136250" y="2329775"/>
              <a:ext cx="3775" cy="363775"/>
            </a:xfrm>
            <a:custGeom>
              <a:avLst/>
              <a:gdLst/>
              <a:ahLst/>
              <a:cxnLst/>
              <a:rect l="l" t="t" r="r" b="b"/>
              <a:pathLst>
                <a:path w="151" h="14551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4475"/>
                  </a:lnTo>
                  <a:cubicBezTo>
                    <a:pt x="0" y="14516"/>
                    <a:pt x="33" y="14550"/>
                    <a:pt x="76" y="14550"/>
                  </a:cubicBezTo>
                  <a:cubicBezTo>
                    <a:pt x="117" y="14550"/>
                    <a:pt x="151" y="14516"/>
                    <a:pt x="151" y="14475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0" name="Google Shape;13150;p62"/>
            <p:cNvSpPr/>
            <p:nvPr/>
          </p:nvSpPr>
          <p:spPr>
            <a:xfrm>
              <a:off x="2324625" y="2235700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0"/>
                  </a:moveTo>
                  <a:cubicBezTo>
                    <a:pt x="38" y="0"/>
                    <a:pt x="1" y="25"/>
                    <a:pt x="1" y="76"/>
                  </a:cubicBezTo>
                  <a:lnTo>
                    <a:pt x="1" y="15133"/>
                  </a:lnTo>
                  <a:cubicBezTo>
                    <a:pt x="1" y="15174"/>
                    <a:pt x="34" y="15207"/>
                    <a:pt x="76" y="15208"/>
                  </a:cubicBezTo>
                  <a:cubicBezTo>
                    <a:pt x="117" y="15207"/>
                    <a:pt x="151" y="15174"/>
                    <a:pt x="151" y="15133"/>
                  </a:cubicBezTo>
                  <a:lnTo>
                    <a:pt x="151" y="76"/>
                  </a:lnTo>
                  <a:cubicBezTo>
                    <a:pt x="151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1" name="Google Shape;13151;p62"/>
            <p:cNvSpPr/>
            <p:nvPr/>
          </p:nvSpPr>
          <p:spPr>
            <a:xfrm>
              <a:off x="2623975" y="2009725"/>
              <a:ext cx="153325" cy="489200"/>
            </a:xfrm>
            <a:custGeom>
              <a:avLst/>
              <a:gdLst/>
              <a:ahLst/>
              <a:cxnLst/>
              <a:rect l="l" t="t" r="r" b="b"/>
              <a:pathLst>
                <a:path w="6133" h="19568" extrusionOk="0">
                  <a:moveTo>
                    <a:pt x="5981" y="249"/>
                  </a:moveTo>
                  <a:lnTo>
                    <a:pt x="5981" y="16855"/>
                  </a:lnTo>
                  <a:lnTo>
                    <a:pt x="151" y="19339"/>
                  </a:lnTo>
                  <a:lnTo>
                    <a:pt x="151" y="3273"/>
                  </a:lnTo>
                  <a:lnTo>
                    <a:pt x="5981" y="249"/>
                  </a:lnTo>
                  <a:close/>
                  <a:moveTo>
                    <a:pt x="6132" y="0"/>
                  </a:moveTo>
                  <a:lnTo>
                    <a:pt x="0" y="3182"/>
                  </a:lnTo>
                  <a:lnTo>
                    <a:pt x="0" y="19567"/>
                  </a:lnTo>
                  <a:lnTo>
                    <a:pt x="6132" y="16954"/>
                  </a:lnTo>
                  <a:lnTo>
                    <a:pt x="6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2" name="Google Shape;13152;p62"/>
            <p:cNvSpPr/>
            <p:nvPr/>
          </p:nvSpPr>
          <p:spPr>
            <a:xfrm>
              <a:off x="2819650" y="1881125"/>
              <a:ext cx="186725" cy="533075"/>
            </a:xfrm>
            <a:custGeom>
              <a:avLst/>
              <a:gdLst/>
              <a:ahLst/>
              <a:cxnLst/>
              <a:rect l="l" t="t" r="r" b="b"/>
              <a:pathLst>
                <a:path w="7469" h="21323" extrusionOk="0">
                  <a:moveTo>
                    <a:pt x="7318" y="257"/>
                  </a:moveTo>
                  <a:lnTo>
                    <a:pt x="7318" y="17852"/>
                  </a:lnTo>
                  <a:lnTo>
                    <a:pt x="151" y="21088"/>
                  </a:lnTo>
                  <a:lnTo>
                    <a:pt x="151" y="4262"/>
                  </a:lnTo>
                  <a:lnTo>
                    <a:pt x="7318" y="257"/>
                  </a:lnTo>
                  <a:close/>
                  <a:moveTo>
                    <a:pt x="7468" y="1"/>
                  </a:moveTo>
                  <a:lnTo>
                    <a:pt x="0" y="4173"/>
                  </a:lnTo>
                  <a:lnTo>
                    <a:pt x="0" y="21322"/>
                  </a:lnTo>
                  <a:lnTo>
                    <a:pt x="7423" y="17970"/>
                  </a:lnTo>
                  <a:lnTo>
                    <a:pt x="7468" y="17950"/>
                  </a:lnTo>
                  <a:lnTo>
                    <a:pt x="74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3" name="Google Shape;13153;p62"/>
            <p:cNvSpPr/>
            <p:nvPr/>
          </p:nvSpPr>
          <p:spPr>
            <a:xfrm>
              <a:off x="2642100" y="2079125"/>
              <a:ext cx="3800" cy="414075"/>
            </a:xfrm>
            <a:custGeom>
              <a:avLst/>
              <a:gdLst/>
              <a:ahLst/>
              <a:cxnLst/>
              <a:rect l="l" t="t" r="r" b="b"/>
              <a:pathLst>
                <a:path w="152" h="16563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6489"/>
                  </a:lnTo>
                  <a:cubicBezTo>
                    <a:pt x="0" y="16530"/>
                    <a:pt x="33" y="16563"/>
                    <a:pt x="74" y="16563"/>
                  </a:cubicBezTo>
                  <a:cubicBezTo>
                    <a:pt x="117" y="16563"/>
                    <a:pt x="150" y="16530"/>
                    <a:pt x="151" y="16489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4" name="Google Shape;13154;p62"/>
            <p:cNvSpPr/>
            <p:nvPr/>
          </p:nvSpPr>
          <p:spPr>
            <a:xfrm>
              <a:off x="2835600" y="1975725"/>
              <a:ext cx="3775" cy="428150"/>
            </a:xfrm>
            <a:custGeom>
              <a:avLst/>
              <a:gdLst/>
              <a:ahLst/>
              <a:cxnLst/>
              <a:rect l="l" t="t" r="r" b="b"/>
              <a:pathLst>
                <a:path w="151" h="17126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7051"/>
                  </a:lnTo>
                  <a:cubicBezTo>
                    <a:pt x="0" y="17091"/>
                    <a:pt x="33" y="17126"/>
                    <a:pt x="76" y="17126"/>
                  </a:cubicBezTo>
                  <a:cubicBezTo>
                    <a:pt x="117" y="17126"/>
                    <a:pt x="150" y="17091"/>
                    <a:pt x="150" y="17051"/>
                  </a:cubicBezTo>
                  <a:lnTo>
                    <a:pt x="150" y="76"/>
                  </a:lnTo>
                  <a:cubicBezTo>
                    <a:pt x="150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5" name="Google Shape;13155;p62"/>
            <p:cNvSpPr/>
            <p:nvPr/>
          </p:nvSpPr>
          <p:spPr>
            <a:xfrm>
              <a:off x="1472325" y="3098050"/>
              <a:ext cx="118025" cy="358525"/>
            </a:xfrm>
            <a:custGeom>
              <a:avLst/>
              <a:gdLst/>
              <a:ahLst/>
              <a:cxnLst/>
              <a:rect l="l" t="t" r="r" b="b"/>
              <a:pathLst>
                <a:path w="4721" h="14341" extrusionOk="0">
                  <a:moveTo>
                    <a:pt x="4613" y="0"/>
                  </a:moveTo>
                  <a:cubicBezTo>
                    <a:pt x="4604" y="0"/>
                    <a:pt x="4595" y="2"/>
                    <a:pt x="4586" y="5"/>
                  </a:cubicBezTo>
                  <a:lnTo>
                    <a:pt x="1" y="1553"/>
                  </a:lnTo>
                  <a:lnTo>
                    <a:pt x="1" y="14341"/>
                  </a:lnTo>
                  <a:lnTo>
                    <a:pt x="4624" y="13411"/>
                  </a:lnTo>
                  <a:cubicBezTo>
                    <a:pt x="4665" y="13403"/>
                    <a:pt x="4692" y="13363"/>
                    <a:pt x="4684" y="13322"/>
                  </a:cubicBezTo>
                  <a:cubicBezTo>
                    <a:pt x="4677" y="13286"/>
                    <a:pt x="4646" y="13261"/>
                    <a:pt x="4611" y="13261"/>
                  </a:cubicBezTo>
                  <a:cubicBezTo>
                    <a:pt x="4606" y="13261"/>
                    <a:pt x="4600" y="13261"/>
                    <a:pt x="4595" y="13263"/>
                  </a:cubicBezTo>
                  <a:lnTo>
                    <a:pt x="152" y="14157"/>
                  </a:lnTo>
                  <a:lnTo>
                    <a:pt x="152" y="1662"/>
                  </a:lnTo>
                  <a:lnTo>
                    <a:pt x="4635" y="148"/>
                  </a:lnTo>
                  <a:cubicBezTo>
                    <a:pt x="4720" y="119"/>
                    <a:pt x="4689" y="0"/>
                    <a:pt x="46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6" name="Google Shape;13156;p62"/>
            <p:cNvSpPr/>
            <p:nvPr/>
          </p:nvSpPr>
          <p:spPr>
            <a:xfrm>
              <a:off x="1275075" y="3151250"/>
              <a:ext cx="130000" cy="341000"/>
            </a:xfrm>
            <a:custGeom>
              <a:avLst/>
              <a:gdLst/>
              <a:ahLst/>
              <a:cxnLst/>
              <a:rect l="l" t="t" r="r" b="b"/>
              <a:pathLst>
                <a:path w="5200" h="13640" extrusionOk="0">
                  <a:moveTo>
                    <a:pt x="5048" y="192"/>
                  </a:moveTo>
                  <a:lnTo>
                    <a:pt x="5048" y="12588"/>
                  </a:lnTo>
                  <a:lnTo>
                    <a:pt x="151" y="13459"/>
                  </a:lnTo>
                  <a:lnTo>
                    <a:pt x="151" y="1391"/>
                  </a:lnTo>
                  <a:lnTo>
                    <a:pt x="5048" y="192"/>
                  </a:lnTo>
                  <a:close/>
                  <a:moveTo>
                    <a:pt x="5200" y="0"/>
                  </a:moveTo>
                  <a:lnTo>
                    <a:pt x="57" y="1259"/>
                  </a:lnTo>
                  <a:lnTo>
                    <a:pt x="0" y="1274"/>
                  </a:lnTo>
                  <a:lnTo>
                    <a:pt x="0" y="13640"/>
                  </a:lnTo>
                  <a:lnTo>
                    <a:pt x="5200" y="12715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7" name="Google Shape;13157;p62"/>
            <p:cNvSpPr/>
            <p:nvPr/>
          </p:nvSpPr>
          <p:spPr>
            <a:xfrm>
              <a:off x="1297375" y="3177200"/>
              <a:ext cx="3775" cy="311500"/>
            </a:xfrm>
            <a:custGeom>
              <a:avLst/>
              <a:gdLst/>
              <a:ahLst/>
              <a:cxnLst/>
              <a:rect l="l" t="t" r="r" b="b"/>
              <a:pathLst>
                <a:path w="151" h="12460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2382"/>
                  </a:lnTo>
                  <a:cubicBezTo>
                    <a:pt x="0" y="12425"/>
                    <a:pt x="35" y="12459"/>
                    <a:pt x="75" y="12459"/>
                  </a:cubicBezTo>
                  <a:cubicBezTo>
                    <a:pt x="116" y="12459"/>
                    <a:pt x="151" y="12425"/>
                    <a:pt x="151" y="12384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8" name="Google Shape;13158;p62"/>
            <p:cNvSpPr/>
            <p:nvPr/>
          </p:nvSpPr>
          <p:spPr>
            <a:xfrm>
              <a:off x="1866800" y="2974200"/>
              <a:ext cx="119850" cy="389300"/>
            </a:xfrm>
            <a:custGeom>
              <a:avLst/>
              <a:gdLst/>
              <a:ahLst/>
              <a:cxnLst/>
              <a:rect l="l" t="t" r="r" b="b"/>
              <a:pathLst>
                <a:path w="4794" h="15572" extrusionOk="0">
                  <a:moveTo>
                    <a:pt x="4686" y="0"/>
                  </a:moveTo>
                  <a:cubicBezTo>
                    <a:pt x="4677" y="0"/>
                    <a:pt x="4668" y="2"/>
                    <a:pt x="4658" y="5"/>
                  </a:cubicBezTo>
                  <a:lnTo>
                    <a:pt x="1" y="1679"/>
                  </a:lnTo>
                  <a:lnTo>
                    <a:pt x="1" y="15571"/>
                  </a:lnTo>
                  <a:lnTo>
                    <a:pt x="4700" y="14467"/>
                  </a:lnTo>
                  <a:cubicBezTo>
                    <a:pt x="4787" y="14442"/>
                    <a:pt x="4765" y="14318"/>
                    <a:pt x="4683" y="14318"/>
                  </a:cubicBezTo>
                  <a:cubicBezTo>
                    <a:pt x="4678" y="14318"/>
                    <a:pt x="4672" y="14319"/>
                    <a:pt x="4666" y="14320"/>
                  </a:cubicBezTo>
                  <a:lnTo>
                    <a:pt x="151" y="15381"/>
                  </a:lnTo>
                  <a:lnTo>
                    <a:pt x="151" y="1785"/>
                  </a:lnTo>
                  <a:lnTo>
                    <a:pt x="4710" y="148"/>
                  </a:lnTo>
                  <a:cubicBezTo>
                    <a:pt x="4794" y="117"/>
                    <a:pt x="4762" y="0"/>
                    <a:pt x="46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9" name="Google Shape;13159;p62"/>
            <p:cNvSpPr/>
            <p:nvPr/>
          </p:nvSpPr>
          <p:spPr>
            <a:xfrm>
              <a:off x="1720475" y="3021725"/>
              <a:ext cx="123075" cy="367450"/>
            </a:xfrm>
            <a:custGeom>
              <a:avLst/>
              <a:gdLst/>
              <a:ahLst/>
              <a:cxnLst/>
              <a:rect l="l" t="t" r="r" b="b"/>
              <a:pathLst>
                <a:path w="4923" h="14698" extrusionOk="0">
                  <a:moveTo>
                    <a:pt x="4773" y="211"/>
                  </a:moveTo>
                  <a:lnTo>
                    <a:pt x="4773" y="13722"/>
                  </a:lnTo>
                  <a:lnTo>
                    <a:pt x="151" y="14517"/>
                  </a:lnTo>
                  <a:lnTo>
                    <a:pt x="151" y="1770"/>
                  </a:lnTo>
                  <a:lnTo>
                    <a:pt x="4773" y="211"/>
                  </a:lnTo>
                  <a:close/>
                  <a:moveTo>
                    <a:pt x="4922" y="0"/>
                  </a:moveTo>
                  <a:lnTo>
                    <a:pt x="0" y="1661"/>
                  </a:lnTo>
                  <a:lnTo>
                    <a:pt x="0" y="14697"/>
                  </a:lnTo>
                  <a:lnTo>
                    <a:pt x="4922" y="13849"/>
                  </a:lnTo>
                  <a:lnTo>
                    <a:pt x="49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0" name="Google Shape;13160;p62"/>
            <p:cNvSpPr/>
            <p:nvPr/>
          </p:nvSpPr>
          <p:spPr>
            <a:xfrm>
              <a:off x="1739075" y="3056450"/>
              <a:ext cx="3775" cy="329025"/>
            </a:xfrm>
            <a:custGeom>
              <a:avLst/>
              <a:gdLst/>
              <a:ahLst/>
              <a:cxnLst/>
              <a:rect l="l" t="t" r="r" b="b"/>
              <a:pathLst>
                <a:path w="151" h="13161" extrusionOk="0">
                  <a:moveTo>
                    <a:pt x="76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3083"/>
                  </a:lnTo>
                  <a:cubicBezTo>
                    <a:pt x="0" y="13126"/>
                    <a:pt x="33" y="13160"/>
                    <a:pt x="76" y="13160"/>
                  </a:cubicBezTo>
                  <a:cubicBezTo>
                    <a:pt x="117" y="13160"/>
                    <a:pt x="151" y="13126"/>
                    <a:pt x="151" y="13085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1" name="Google Shape;13161;p62"/>
            <p:cNvSpPr/>
            <p:nvPr/>
          </p:nvSpPr>
          <p:spPr>
            <a:xfrm>
              <a:off x="1888575" y="3007650"/>
              <a:ext cx="4175" cy="350225"/>
            </a:xfrm>
            <a:custGeom>
              <a:avLst/>
              <a:gdLst/>
              <a:ahLst/>
              <a:cxnLst/>
              <a:rect l="l" t="t" r="r" b="b"/>
              <a:pathLst>
                <a:path w="167" h="14009" extrusionOk="0">
                  <a:moveTo>
                    <a:pt x="92" y="1"/>
                  </a:moveTo>
                  <a:cubicBezTo>
                    <a:pt x="49" y="1"/>
                    <a:pt x="16" y="35"/>
                    <a:pt x="16" y="76"/>
                  </a:cubicBezTo>
                  <a:lnTo>
                    <a:pt x="0" y="13933"/>
                  </a:lnTo>
                  <a:cubicBezTo>
                    <a:pt x="0" y="13974"/>
                    <a:pt x="35" y="14009"/>
                    <a:pt x="76" y="14009"/>
                  </a:cubicBezTo>
                  <a:cubicBezTo>
                    <a:pt x="118" y="14009"/>
                    <a:pt x="151" y="13974"/>
                    <a:pt x="151" y="13933"/>
                  </a:cubicBezTo>
                  <a:lnTo>
                    <a:pt x="167" y="76"/>
                  </a:lnTo>
                  <a:cubicBezTo>
                    <a:pt x="167" y="35"/>
                    <a:pt x="133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2" name="Google Shape;13162;p62"/>
            <p:cNvSpPr/>
            <p:nvPr/>
          </p:nvSpPr>
          <p:spPr>
            <a:xfrm>
              <a:off x="2118150" y="2884875"/>
              <a:ext cx="159700" cy="416525"/>
            </a:xfrm>
            <a:custGeom>
              <a:avLst/>
              <a:gdLst/>
              <a:ahLst/>
              <a:cxnLst/>
              <a:rect l="l" t="t" r="r" b="b"/>
              <a:pathLst>
                <a:path w="6388" h="16661" extrusionOk="0">
                  <a:moveTo>
                    <a:pt x="5921" y="209"/>
                  </a:moveTo>
                  <a:lnTo>
                    <a:pt x="6234" y="14815"/>
                  </a:lnTo>
                  <a:lnTo>
                    <a:pt x="151" y="16462"/>
                  </a:lnTo>
                  <a:lnTo>
                    <a:pt x="151" y="2174"/>
                  </a:lnTo>
                  <a:lnTo>
                    <a:pt x="5921" y="209"/>
                  </a:lnTo>
                  <a:close/>
                  <a:moveTo>
                    <a:pt x="6066" y="0"/>
                  </a:moveTo>
                  <a:lnTo>
                    <a:pt x="52" y="2048"/>
                  </a:lnTo>
                  <a:lnTo>
                    <a:pt x="0" y="2066"/>
                  </a:lnTo>
                  <a:lnTo>
                    <a:pt x="0" y="16660"/>
                  </a:lnTo>
                  <a:lnTo>
                    <a:pt x="6387" y="14928"/>
                  </a:lnTo>
                  <a:lnTo>
                    <a:pt x="60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3" name="Google Shape;13163;p62"/>
            <p:cNvSpPr/>
            <p:nvPr/>
          </p:nvSpPr>
          <p:spPr>
            <a:xfrm>
              <a:off x="2304250" y="2815550"/>
              <a:ext cx="168025" cy="436400"/>
            </a:xfrm>
            <a:custGeom>
              <a:avLst/>
              <a:gdLst/>
              <a:ahLst/>
              <a:cxnLst/>
              <a:rect l="l" t="t" r="r" b="b"/>
              <a:pathLst>
                <a:path w="6721" h="17456" extrusionOk="0">
                  <a:moveTo>
                    <a:pt x="6615" y="1"/>
                  </a:moveTo>
                  <a:cubicBezTo>
                    <a:pt x="6607" y="1"/>
                    <a:pt x="6599" y="2"/>
                    <a:pt x="6590" y="5"/>
                  </a:cubicBezTo>
                  <a:lnTo>
                    <a:pt x="0" y="2291"/>
                  </a:lnTo>
                  <a:lnTo>
                    <a:pt x="0" y="17455"/>
                  </a:lnTo>
                  <a:lnTo>
                    <a:pt x="6631" y="15929"/>
                  </a:lnTo>
                  <a:cubicBezTo>
                    <a:pt x="6671" y="15920"/>
                    <a:pt x="6697" y="15879"/>
                    <a:pt x="6687" y="15838"/>
                  </a:cubicBezTo>
                  <a:cubicBezTo>
                    <a:pt x="6680" y="15804"/>
                    <a:pt x="6649" y="15780"/>
                    <a:pt x="6616" y="15780"/>
                  </a:cubicBezTo>
                  <a:cubicBezTo>
                    <a:pt x="6610" y="15780"/>
                    <a:pt x="6604" y="15781"/>
                    <a:pt x="6598" y="15783"/>
                  </a:cubicBezTo>
                  <a:lnTo>
                    <a:pt x="151" y="17265"/>
                  </a:lnTo>
                  <a:lnTo>
                    <a:pt x="151" y="2398"/>
                  </a:lnTo>
                  <a:lnTo>
                    <a:pt x="6638" y="148"/>
                  </a:lnTo>
                  <a:cubicBezTo>
                    <a:pt x="6721" y="116"/>
                    <a:pt x="6690" y="1"/>
                    <a:pt x="6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4" name="Google Shape;13164;p62"/>
            <p:cNvSpPr/>
            <p:nvPr/>
          </p:nvSpPr>
          <p:spPr>
            <a:xfrm>
              <a:off x="2136250" y="2929800"/>
              <a:ext cx="3775" cy="363775"/>
            </a:xfrm>
            <a:custGeom>
              <a:avLst/>
              <a:gdLst/>
              <a:ahLst/>
              <a:cxnLst/>
              <a:rect l="l" t="t" r="r" b="b"/>
              <a:pathLst>
                <a:path w="151" h="14551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4475"/>
                  </a:lnTo>
                  <a:cubicBezTo>
                    <a:pt x="0" y="14517"/>
                    <a:pt x="33" y="14550"/>
                    <a:pt x="76" y="14550"/>
                  </a:cubicBezTo>
                  <a:cubicBezTo>
                    <a:pt x="117" y="14550"/>
                    <a:pt x="151" y="14517"/>
                    <a:pt x="151" y="14475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5" name="Google Shape;13165;p62"/>
            <p:cNvSpPr/>
            <p:nvPr/>
          </p:nvSpPr>
          <p:spPr>
            <a:xfrm>
              <a:off x="2324625" y="2865175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1"/>
                  </a:moveTo>
                  <a:cubicBezTo>
                    <a:pt x="38" y="1"/>
                    <a:pt x="1" y="26"/>
                    <a:pt x="1" y="76"/>
                  </a:cubicBezTo>
                  <a:lnTo>
                    <a:pt x="1" y="15134"/>
                  </a:lnTo>
                  <a:cubicBezTo>
                    <a:pt x="1" y="15174"/>
                    <a:pt x="34" y="15209"/>
                    <a:pt x="76" y="15209"/>
                  </a:cubicBezTo>
                  <a:cubicBezTo>
                    <a:pt x="117" y="15209"/>
                    <a:pt x="151" y="15174"/>
                    <a:pt x="151" y="15134"/>
                  </a:cubicBezTo>
                  <a:lnTo>
                    <a:pt x="151" y="76"/>
                  </a:lnTo>
                  <a:cubicBezTo>
                    <a:pt x="151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6" name="Google Shape;13166;p62"/>
            <p:cNvSpPr/>
            <p:nvPr/>
          </p:nvSpPr>
          <p:spPr>
            <a:xfrm>
              <a:off x="2623975" y="2709825"/>
              <a:ext cx="153325" cy="465000"/>
            </a:xfrm>
            <a:custGeom>
              <a:avLst/>
              <a:gdLst/>
              <a:ahLst/>
              <a:cxnLst/>
              <a:rect l="l" t="t" r="r" b="b"/>
              <a:pathLst>
                <a:path w="6133" h="18600" extrusionOk="0">
                  <a:moveTo>
                    <a:pt x="5981" y="215"/>
                  </a:moveTo>
                  <a:lnTo>
                    <a:pt x="5981" y="16830"/>
                  </a:lnTo>
                  <a:lnTo>
                    <a:pt x="151" y="18402"/>
                  </a:lnTo>
                  <a:lnTo>
                    <a:pt x="151" y="2329"/>
                  </a:lnTo>
                  <a:lnTo>
                    <a:pt x="5981" y="215"/>
                  </a:lnTo>
                  <a:close/>
                  <a:moveTo>
                    <a:pt x="6132" y="1"/>
                  </a:moveTo>
                  <a:lnTo>
                    <a:pt x="0" y="2223"/>
                  </a:lnTo>
                  <a:lnTo>
                    <a:pt x="0" y="18599"/>
                  </a:lnTo>
                  <a:lnTo>
                    <a:pt x="6132" y="16946"/>
                  </a:lnTo>
                  <a:lnTo>
                    <a:pt x="6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7" name="Google Shape;13167;p62"/>
            <p:cNvSpPr/>
            <p:nvPr/>
          </p:nvSpPr>
          <p:spPr>
            <a:xfrm>
              <a:off x="2819650" y="2617050"/>
              <a:ext cx="186725" cy="503650"/>
            </a:xfrm>
            <a:custGeom>
              <a:avLst/>
              <a:gdLst/>
              <a:ahLst/>
              <a:cxnLst/>
              <a:rect l="l" t="t" r="r" b="b"/>
              <a:pathLst>
                <a:path w="7469" h="20146" extrusionOk="0">
                  <a:moveTo>
                    <a:pt x="7318" y="224"/>
                  </a:moveTo>
                  <a:lnTo>
                    <a:pt x="7318" y="17830"/>
                  </a:lnTo>
                  <a:lnTo>
                    <a:pt x="151" y="19944"/>
                  </a:lnTo>
                  <a:lnTo>
                    <a:pt x="151" y="3107"/>
                  </a:lnTo>
                  <a:lnTo>
                    <a:pt x="7318" y="224"/>
                  </a:lnTo>
                  <a:close/>
                  <a:moveTo>
                    <a:pt x="7468" y="0"/>
                  </a:moveTo>
                  <a:lnTo>
                    <a:pt x="47" y="2986"/>
                  </a:lnTo>
                  <a:lnTo>
                    <a:pt x="0" y="3005"/>
                  </a:lnTo>
                  <a:lnTo>
                    <a:pt x="0" y="20146"/>
                  </a:lnTo>
                  <a:lnTo>
                    <a:pt x="7414" y="17958"/>
                  </a:lnTo>
                  <a:lnTo>
                    <a:pt x="7468" y="17942"/>
                  </a:lnTo>
                  <a:lnTo>
                    <a:pt x="74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8" name="Google Shape;13168;p62"/>
            <p:cNvSpPr/>
            <p:nvPr/>
          </p:nvSpPr>
          <p:spPr>
            <a:xfrm>
              <a:off x="2642075" y="2758250"/>
              <a:ext cx="3775" cy="414100"/>
            </a:xfrm>
            <a:custGeom>
              <a:avLst/>
              <a:gdLst/>
              <a:ahLst/>
              <a:cxnLst/>
              <a:rect l="l" t="t" r="r" b="b"/>
              <a:pathLst>
                <a:path w="151" h="16564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6488"/>
                  </a:lnTo>
                  <a:cubicBezTo>
                    <a:pt x="0" y="16529"/>
                    <a:pt x="34" y="16563"/>
                    <a:pt x="75" y="16563"/>
                  </a:cubicBezTo>
                  <a:cubicBezTo>
                    <a:pt x="118" y="16563"/>
                    <a:pt x="151" y="16529"/>
                    <a:pt x="151" y="16488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9" name="Google Shape;13169;p62"/>
            <p:cNvSpPr/>
            <p:nvPr/>
          </p:nvSpPr>
          <p:spPr>
            <a:xfrm>
              <a:off x="2835600" y="2685150"/>
              <a:ext cx="3775" cy="428125"/>
            </a:xfrm>
            <a:custGeom>
              <a:avLst/>
              <a:gdLst/>
              <a:ahLst/>
              <a:cxnLst/>
              <a:rect l="l" t="t" r="r" b="b"/>
              <a:pathLst>
                <a:path w="151" h="17125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7049"/>
                  </a:lnTo>
                  <a:cubicBezTo>
                    <a:pt x="0" y="17090"/>
                    <a:pt x="33" y="17125"/>
                    <a:pt x="76" y="17125"/>
                  </a:cubicBezTo>
                  <a:cubicBezTo>
                    <a:pt x="117" y="17125"/>
                    <a:pt x="150" y="17090"/>
                    <a:pt x="150" y="17049"/>
                  </a:cubicBezTo>
                  <a:lnTo>
                    <a:pt x="150" y="76"/>
                  </a:lnTo>
                  <a:cubicBezTo>
                    <a:pt x="150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0" name="Google Shape;13170;p62"/>
            <p:cNvSpPr/>
            <p:nvPr/>
          </p:nvSpPr>
          <p:spPr>
            <a:xfrm>
              <a:off x="1472325" y="3563175"/>
              <a:ext cx="117425" cy="356175"/>
            </a:xfrm>
            <a:custGeom>
              <a:avLst/>
              <a:gdLst/>
              <a:ahLst/>
              <a:cxnLst/>
              <a:rect l="l" t="t" r="r" b="b"/>
              <a:pathLst>
                <a:path w="4697" h="14247" extrusionOk="0">
                  <a:moveTo>
                    <a:pt x="4613" y="0"/>
                  </a:moveTo>
                  <a:cubicBezTo>
                    <a:pt x="4605" y="0"/>
                    <a:pt x="4596" y="2"/>
                    <a:pt x="4587" y="5"/>
                  </a:cubicBezTo>
                  <a:lnTo>
                    <a:pt x="54" y="1444"/>
                  </a:lnTo>
                  <a:lnTo>
                    <a:pt x="1" y="1461"/>
                  </a:lnTo>
                  <a:lnTo>
                    <a:pt x="1" y="14247"/>
                  </a:lnTo>
                  <a:lnTo>
                    <a:pt x="4623" y="13411"/>
                  </a:lnTo>
                  <a:cubicBezTo>
                    <a:pt x="4666" y="13405"/>
                    <a:pt x="4695" y="13364"/>
                    <a:pt x="4688" y="13322"/>
                  </a:cubicBezTo>
                  <a:cubicBezTo>
                    <a:pt x="4682" y="13284"/>
                    <a:pt x="4649" y="13259"/>
                    <a:pt x="4613" y="13259"/>
                  </a:cubicBezTo>
                  <a:cubicBezTo>
                    <a:pt x="4608" y="13259"/>
                    <a:pt x="4602" y="13260"/>
                    <a:pt x="4596" y="13261"/>
                  </a:cubicBezTo>
                  <a:lnTo>
                    <a:pt x="152" y="14066"/>
                  </a:lnTo>
                  <a:lnTo>
                    <a:pt x="152" y="1571"/>
                  </a:lnTo>
                  <a:lnTo>
                    <a:pt x="4633" y="148"/>
                  </a:lnTo>
                  <a:cubicBezTo>
                    <a:pt x="4674" y="136"/>
                    <a:pt x="4697" y="93"/>
                    <a:pt x="4685" y="52"/>
                  </a:cubicBezTo>
                  <a:cubicBezTo>
                    <a:pt x="4675" y="20"/>
                    <a:pt x="4645" y="0"/>
                    <a:pt x="46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1" name="Google Shape;13171;p62"/>
            <p:cNvSpPr/>
            <p:nvPr/>
          </p:nvSpPr>
          <p:spPr>
            <a:xfrm>
              <a:off x="1275075" y="3612675"/>
              <a:ext cx="130000" cy="338375"/>
            </a:xfrm>
            <a:custGeom>
              <a:avLst/>
              <a:gdLst/>
              <a:ahLst/>
              <a:cxnLst/>
              <a:rect l="l" t="t" r="r" b="b"/>
              <a:pathLst>
                <a:path w="5200" h="13535" extrusionOk="0">
                  <a:moveTo>
                    <a:pt x="5048" y="189"/>
                  </a:moveTo>
                  <a:lnTo>
                    <a:pt x="5048" y="12585"/>
                  </a:lnTo>
                  <a:lnTo>
                    <a:pt x="151" y="13357"/>
                  </a:lnTo>
                  <a:lnTo>
                    <a:pt x="151" y="1290"/>
                  </a:lnTo>
                  <a:lnTo>
                    <a:pt x="5048" y="189"/>
                  </a:lnTo>
                  <a:close/>
                  <a:moveTo>
                    <a:pt x="5200" y="0"/>
                  </a:moveTo>
                  <a:lnTo>
                    <a:pt x="0" y="1168"/>
                  </a:lnTo>
                  <a:lnTo>
                    <a:pt x="0" y="13534"/>
                  </a:lnTo>
                  <a:lnTo>
                    <a:pt x="5200" y="12714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2" name="Google Shape;13172;p62"/>
            <p:cNvSpPr/>
            <p:nvPr/>
          </p:nvSpPr>
          <p:spPr>
            <a:xfrm>
              <a:off x="1297375" y="3636475"/>
              <a:ext cx="3775" cy="311500"/>
            </a:xfrm>
            <a:custGeom>
              <a:avLst/>
              <a:gdLst/>
              <a:ahLst/>
              <a:cxnLst/>
              <a:rect l="l" t="t" r="r" b="b"/>
              <a:pathLst>
                <a:path w="151" h="12460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2384"/>
                  </a:lnTo>
                  <a:cubicBezTo>
                    <a:pt x="0" y="12425"/>
                    <a:pt x="33" y="12459"/>
                    <a:pt x="75" y="12459"/>
                  </a:cubicBezTo>
                  <a:cubicBezTo>
                    <a:pt x="118" y="12459"/>
                    <a:pt x="151" y="12425"/>
                    <a:pt x="151" y="12384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3" name="Google Shape;13173;p62"/>
            <p:cNvSpPr/>
            <p:nvPr/>
          </p:nvSpPr>
          <p:spPr>
            <a:xfrm>
              <a:off x="1866800" y="3485700"/>
              <a:ext cx="119850" cy="383125"/>
            </a:xfrm>
            <a:custGeom>
              <a:avLst/>
              <a:gdLst/>
              <a:ahLst/>
              <a:cxnLst/>
              <a:rect l="l" t="t" r="r" b="b"/>
              <a:pathLst>
                <a:path w="4794" h="15325" extrusionOk="0">
                  <a:moveTo>
                    <a:pt x="4687" y="0"/>
                  </a:moveTo>
                  <a:cubicBezTo>
                    <a:pt x="4679" y="0"/>
                    <a:pt x="4671" y="1"/>
                    <a:pt x="4662" y="4"/>
                  </a:cubicBezTo>
                  <a:lnTo>
                    <a:pt x="1" y="1435"/>
                  </a:lnTo>
                  <a:lnTo>
                    <a:pt x="1" y="15324"/>
                  </a:lnTo>
                  <a:lnTo>
                    <a:pt x="4698" y="14467"/>
                  </a:lnTo>
                  <a:cubicBezTo>
                    <a:pt x="4739" y="14459"/>
                    <a:pt x="4765" y="14419"/>
                    <a:pt x="4759" y="14378"/>
                  </a:cubicBezTo>
                  <a:cubicBezTo>
                    <a:pt x="4750" y="14342"/>
                    <a:pt x="4719" y="14317"/>
                    <a:pt x="4683" y="14317"/>
                  </a:cubicBezTo>
                  <a:cubicBezTo>
                    <a:pt x="4678" y="14317"/>
                    <a:pt x="4674" y="14317"/>
                    <a:pt x="4670" y="14318"/>
                  </a:cubicBezTo>
                  <a:lnTo>
                    <a:pt x="151" y="15143"/>
                  </a:lnTo>
                  <a:lnTo>
                    <a:pt x="151" y="1546"/>
                  </a:lnTo>
                  <a:lnTo>
                    <a:pt x="4706" y="148"/>
                  </a:lnTo>
                  <a:cubicBezTo>
                    <a:pt x="4793" y="122"/>
                    <a:pt x="4764" y="0"/>
                    <a:pt x="46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4" name="Google Shape;13174;p62"/>
            <p:cNvSpPr/>
            <p:nvPr/>
          </p:nvSpPr>
          <p:spPr>
            <a:xfrm>
              <a:off x="1720475" y="3525900"/>
              <a:ext cx="123075" cy="360925"/>
            </a:xfrm>
            <a:custGeom>
              <a:avLst/>
              <a:gdLst/>
              <a:ahLst/>
              <a:cxnLst/>
              <a:rect l="l" t="t" r="r" b="b"/>
              <a:pathLst>
                <a:path w="4923" h="14437" extrusionOk="0">
                  <a:moveTo>
                    <a:pt x="4773" y="200"/>
                  </a:moveTo>
                  <a:lnTo>
                    <a:pt x="4773" y="13714"/>
                  </a:lnTo>
                  <a:lnTo>
                    <a:pt x="151" y="14267"/>
                  </a:lnTo>
                  <a:lnTo>
                    <a:pt x="151" y="1517"/>
                  </a:lnTo>
                  <a:lnTo>
                    <a:pt x="4773" y="200"/>
                  </a:lnTo>
                  <a:close/>
                  <a:moveTo>
                    <a:pt x="4922" y="0"/>
                  </a:moveTo>
                  <a:lnTo>
                    <a:pt x="55" y="1387"/>
                  </a:lnTo>
                  <a:lnTo>
                    <a:pt x="0" y="1403"/>
                  </a:lnTo>
                  <a:lnTo>
                    <a:pt x="0" y="14436"/>
                  </a:lnTo>
                  <a:lnTo>
                    <a:pt x="4856" y="13855"/>
                  </a:lnTo>
                  <a:lnTo>
                    <a:pt x="4922" y="13847"/>
                  </a:lnTo>
                  <a:lnTo>
                    <a:pt x="49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5" name="Google Shape;13175;p62"/>
            <p:cNvSpPr/>
            <p:nvPr/>
          </p:nvSpPr>
          <p:spPr>
            <a:xfrm>
              <a:off x="1739075" y="3555225"/>
              <a:ext cx="3775" cy="329000"/>
            </a:xfrm>
            <a:custGeom>
              <a:avLst/>
              <a:gdLst/>
              <a:ahLst/>
              <a:cxnLst/>
              <a:rect l="l" t="t" r="r" b="b"/>
              <a:pathLst>
                <a:path w="151" h="13160" extrusionOk="0">
                  <a:moveTo>
                    <a:pt x="76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3084"/>
                  </a:lnTo>
                  <a:cubicBezTo>
                    <a:pt x="0" y="13125"/>
                    <a:pt x="33" y="13159"/>
                    <a:pt x="76" y="13159"/>
                  </a:cubicBezTo>
                  <a:cubicBezTo>
                    <a:pt x="117" y="13159"/>
                    <a:pt x="151" y="13125"/>
                    <a:pt x="151" y="13084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6" name="Google Shape;13176;p62"/>
            <p:cNvSpPr/>
            <p:nvPr/>
          </p:nvSpPr>
          <p:spPr>
            <a:xfrm>
              <a:off x="1888575" y="3514275"/>
              <a:ext cx="4175" cy="350225"/>
            </a:xfrm>
            <a:custGeom>
              <a:avLst/>
              <a:gdLst/>
              <a:ahLst/>
              <a:cxnLst/>
              <a:rect l="l" t="t" r="r" b="b"/>
              <a:pathLst>
                <a:path w="167" h="14009" extrusionOk="0">
                  <a:moveTo>
                    <a:pt x="92" y="0"/>
                  </a:moveTo>
                  <a:cubicBezTo>
                    <a:pt x="49" y="0"/>
                    <a:pt x="16" y="34"/>
                    <a:pt x="16" y="75"/>
                  </a:cubicBezTo>
                  <a:lnTo>
                    <a:pt x="0" y="13933"/>
                  </a:lnTo>
                  <a:cubicBezTo>
                    <a:pt x="0" y="13974"/>
                    <a:pt x="35" y="14008"/>
                    <a:pt x="76" y="14008"/>
                  </a:cubicBezTo>
                  <a:cubicBezTo>
                    <a:pt x="118" y="14008"/>
                    <a:pt x="151" y="13974"/>
                    <a:pt x="151" y="13933"/>
                  </a:cubicBezTo>
                  <a:lnTo>
                    <a:pt x="167" y="75"/>
                  </a:lnTo>
                  <a:cubicBezTo>
                    <a:pt x="167" y="33"/>
                    <a:pt x="133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7" name="Google Shape;13177;p62"/>
            <p:cNvSpPr/>
            <p:nvPr/>
          </p:nvSpPr>
          <p:spPr>
            <a:xfrm>
              <a:off x="2118150" y="3431775"/>
              <a:ext cx="159700" cy="401075"/>
            </a:xfrm>
            <a:custGeom>
              <a:avLst/>
              <a:gdLst/>
              <a:ahLst/>
              <a:cxnLst/>
              <a:rect l="l" t="t" r="r" b="b"/>
              <a:pathLst>
                <a:path w="6388" h="16043" extrusionOk="0">
                  <a:moveTo>
                    <a:pt x="5920" y="191"/>
                  </a:moveTo>
                  <a:lnTo>
                    <a:pt x="6234" y="14832"/>
                  </a:lnTo>
                  <a:lnTo>
                    <a:pt x="151" y="15864"/>
                  </a:lnTo>
                  <a:lnTo>
                    <a:pt x="151" y="1570"/>
                  </a:lnTo>
                  <a:lnTo>
                    <a:pt x="5920" y="191"/>
                  </a:lnTo>
                  <a:close/>
                  <a:moveTo>
                    <a:pt x="6066" y="1"/>
                  </a:moveTo>
                  <a:lnTo>
                    <a:pt x="0" y="1452"/>
                  </a:lnTo>
                  <a:lnTo>
                    <a:pt x="0" y="16042"/>
                  </a:lnTo>
                  <a:lnTo>
                    <a:pt x="6324" y="14970"/>
                  </a:lnTo>
                  <a:lnTo>
                    <a:pt x="6387" y="14959"/>
                  </a:lnTo>
                  <a:lnTo>
                    <a:pt x="6068" y="95"/>
                  </a:lnTo>
                  <a:lnTo>
                    <a:pt x="60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8" name="Google Shape;13178;p62"/>
            <p:cNvSpPr/>
            <p:nvPr/>
          </p:nvSpPr>
          <p:spPr>
            <a:xfrm>
              <a:off x="2304250" y="3382675"/>
              <a:ext cx="167425" cy="419625"/>
            </a:xfrm>
            <a:custGeom>
              <a:avLst/>
              <a:gdLst/>
              <a:ahLst/>
              <a:cxnLst/>
              <a:rect l="l" t="t" r="r" b="b"/>
              <a:pathLst>
                <a:path w="6697" h="16785" extrusionOk="0">
                  <a:moveTo>
                    <a:pt x="6613" y="1"/>
                  </a:moveTo>
                  <a:cubicBezTo>
                    <a:pt x="6607" y="1"/>
                    <a:pt x="6602" y="1"/>
                    <a:pt x="6596" y="3"/>
                  </a:cubicBezTo>
                  <a:lnTo>
                    <a:pt x="59" y="1608"/>
                  </a:lnTo>
                  <a:lnTo>
                    <a:pt x="0" y="1623"/>
                  </a:lnTo>
                  <a:lnTo>
                    <a:pt x="0" y="16784"/>
                  </a:lnTo>
                  <a:lnTo>
                    <a:pt x="6624" y="15932"/>
                  </a:lnTo>
                  <a:cubicBezTo>
                    <a:pt x="6665" y="15925"/>
                    <a:pt x="6694" y="15888"/>
                    <a:pt x="6689" y="15848"/>
                  </a:cubicBezTo>
                  <a:cubicBezTo>
                    <a:pt x="6682" y="15809"/>
                    <a:pt x="6649" y="15781"/>
                    <a:pt x="6612" y="15781"/>
                  </a:cubicBezTo>
                  <a:cubicBezTo>
                    <a:pt x="6609" y="15781"/>
                    <a:pt x="6607" y="15781"/>
                    <a:pt x="6604" y="15781"/>
                  </a:cubicBezTo>
                  <a:lnTo>
                    <a:pt x="151" y="16613"/>
                  </a:lnTo>
                  <a:lnTo>
                    <a:pt x="151" y="1742"/>
                  </a:lnTo>
                  <a:lnTo>
                    <a:pt x="6632" y="149"/>
                  </a:lnTo>
                  <a:cubicBezTo>
                    <a:pt x="6671" y="140"/>
                    <a:pt x="6697" y="99"/>
                    <a:pt x="6687" y="58"/>
                  </a:cubicBezTo>
                  <a:cubicBezTo>
                    <a:pt x="6678" y="24"/>
                    <a:pt x="6647" y="1"/>
                    <a:pt x="6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9" name="Google Shape;13179;p62"/>
            <p:cNvSpPr/>
            <p:nvPr/>
          </p:nvSpPr>
          <p:spPr>
            <a:xfrm>
              <a:off x="2136250" y="3463325"/>
              <a:ext cx="3775" cy="363800"/>
            </a:xfrm>
            <a:custGeom>
              <a:avLst/>
              <a:gdLst/>
              <a:ahLst/>
              <a:cxnLst/>
              <a:rect l="l" t="t" r="r" b="b"/>
              <a:pathLst>
                <a:path w="151" h="14552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4475"/>
                  </a:lnTo>
                  <a:cubicBezTo>
                    <a:pt x="0" y="14518"/>
                    <a:pt x="33" y="14551"/>
                    <a:pt x="76" y="14552"/>
                  </a:cubicBezTo>
                  <a:cubicBezTo>
                    <a:pt x="117" y="14551"/>
                    <a:pt x="151" y="14518"/>
                    <a:pt x="151" y="14475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0" name="Google Shape;13180;p62"/>
            <p:cNvSpPr/>
            <p:nvPr/>
          </p:nvSpPr>
          <p:spPr>
            <a:xfrm>
              <a:off x="2324625" y="3417800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1"/>
                  </a:moveTo>
                  <a:cubicBezTo>
                    <a:pt x="38" y="1"/>
                    <a:pt x="1" y="26"/>
                    <a:pt x="1" y="76"/>
                  </a:cubicBezTo>
                  <a:lnTo>
                    <a:pt x="1" y="15134"/>
                  </a:lnTo>
                  <a:cubicBezTo>
                    <a:pt x="1" y="15176"/>
                    <a:pt x="34" y="15209"/>
                    <a:pt x="76" y="15209"/>
                  </a:cubicBezTo>
                  <a:cubicBezTo>
                    <a:pt x="117" y="15209"/>
                    <a:pt x="151" y="15176"/>
                    <a:pt x="151" y="15134"/>
                  </a:cubicBezTo>
                  <a:lnTo>
                    <a:pt x="151" y="76"/>
                  </a:lnTo>
                  <a:cubicBezTo>
                    <a:pt x="151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1" name="Google Shape;13181;p62"/>
            <p:cNvSpPr/>
            <p:nvPr/>
          </p:nvSpPr>
          <p:spPr>
            <a:xfrm>
              <a:off x="2623975" y="3308200"/>
              <a:ext cx="153325" cy="449375"/>
            </a:xfrm>
            <a:custGeom>
              <a:avLst/>
              <a:gdLst/>
              <a:ahLst/>
              <a:cxnLst/>
              <a:rect l="l" t="t" r="r" b="b"/>
              <a:pathLst>
                <a:path w="6133" h="17975" extrusionOk="0">
                  <a:moveTo>
                    <a:pt x="5981" y="196"/>
                  </a:moveTo>
                  <a:lnTo>
                    <a:pt x="5981" y="16816"/>
                  </a:lnTo>
                  <a:lnTo>
                    <a:pt x="151" y="17796"/>
                  </a:lnTo>
                  <a:lnTo>
                    <a:pt x="151" y="1719"/>
                  </a:lnTo>
                  <a:lnTo>
                    <a:pt x="5981" y="196"/>
                  </a:lnTo>
                  <a:close/>
                  <a:moveTo>
                    <a:pt x="6132" y="1"/>
                  </a:moveTo>
                  <a:lnTo>
                    <a:pt x="0" y="1602"/>
                  </a:lnTo>
                  <a:lnTo>
                    <a:pt x="0" y="17974"/>
                  </a:lnTo>
                  <a:lnTo>
                    <a:pt x="6070" y="16953"/>
                  </a:lnTo>
                  <a:lnTo>
                    <a:pt x="6132" y="16942"/>
                  </a:lnTo>
                  <a:lnTo>
                    <a:pt x="6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2" name="Google Shape;13182;p62"/>
            <p:cNvSpPr/>
            <p:nvPr/>
          </p:nvSpPr>
          <p:spPr>
            <a:xfrm>
              <a:off x="2819650" y="3238675"/>
              <a:ext cx="186725" cy="484600"/>
            </a:xfrm>
            <a:custGeom>
              <a:avLst/>
              <a:gdLst/>
              <a:ahLst/>
              <a:cxnLst/>
              <a:rect l="l" t="t" r="r" b="b"/>
              <a:pathLst>
                <a:path w="7469" h="19384" extrusionOk="0">
                  <a:moveTo>
                    <a:pt x="7318" y="203"/>
                  </a:moveTo>
                  <a:lnTo>
                    <a:pt x="7318" y="17813"/>
                  </a:lnTo>
                  <a:lnTo>
                    <a:pt x="151" y="19201"/>
                  </a:lnTo>
                  <a:lnTo>
                    <a:pt x="151" y="2359"/>
                  </a:lnTo>
                  <a:lnTo>
                    <a:pt x="7318" y="203"/>
                  </a:lnTo>
                  <a:close/>
                  <a:moveTo>
                    <a:pt x="7468" y="1"/>
                  </a:moveTo>
                  <a:lnTo>
                    <a:pt x="0" y="2248"/>
                  </a:lnTo>
                  <a:lnTo>
                    <a:pt x="0" y="19384"/>
                  </a:lnTo>
                  <a:lnTo>
                    <a:pt x="7407" y="17948"/>
                  </a:lnTo>
                  <a:lnTo>
                    <a:pt x="7468" y="17937"/>
                  </a:lnTo>
                  <a:lnTo>
                    <a:pt x="74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3" name="Google Shape;13183;p62"/>
            <p:cNvSpPr/>
            <p:nvPr/>
          </p:nvSpPr>
          <p:spPr>
            <a:xfrm>
              <a:off x="2642075" y="3343075"/>
              <a:ext cx="3775" cy="414100"/>
            </a:xfrm>
            <a:custGeom>
              <a:avLst/>
              <a:gdLst/>
              <a:ahLst/>
              <a:cxnLst/>
              <a:rect l="l" t="t" r="r" b="b"/>
              <a:pathLst>
                <a:path w="151" h="16564" extrusionOk="0">
                  <a:moveTo>
                    <a:pt x="75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6488"/>
                  </a:lnTo>
                  <a:cubicBezTo>
                    <a:pt x="0" y="16529"/>
                    <a:pt x="34" y="16563"/>
                    <a:pt x="75" y="16563"/>
                  </a:cubicBezTo>
                  <a:cubicBezTo>
                    <a:pt x="118" y="16563"/>
                    <a:pt x="151" y="16529"/>
                    <a:pt x="151" y="16487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4" name="Google Shape;13184;p62"/>
            <p:cNvSpPr/>
            <p:nvPr/>
          </p:nvSpPr>
          <p:spPr>
            <a:xfrm>
              <a:off x="2835575" y="3289550"/>
              <a:ext cx="3825" cy="428175"/>
            </a:xfrm>
            <a:custGeom>
              <a:avLst/>
              <a:gdLst/>
              <a:ahLst/>
              <a:cxnLst/>
              <a:rect l="l" t="t" r="r" b="b"/>
              <a:pathLst>
                <a:path w="153" h="17127" extrusionOk="0">
                  <a:moveTo>
                    <a:pt x="76" y="1"/>
                  </a:moveTo>
                  <a:cubicBezTo>
                    <a:pt x="38" y="1"/>
                    <a:pt x="1" y="26"/>
                    <a:pt x="1" y="77"/>
                  </a:cubicBezTo>
                  <a:lnTo>
                    <a:pt x="1" y="17050"/>
                  </a:lnTo>
                  <a:cubicBezTo>
                    <a:pt x="0" y="17092"/>
                    <a:pt x="34" y="17126"/>
                    <a:pt x="77" y="17127"/>
                  </a:cubicBezTo>
                  <a:cubicBezTo>
                    <a:pt x="118" y="17126"/>
                    <a:pt x="152" y="17092"/>
                    <a:pt x="151" y="17050"/>
                  </a:cubicBezTo>
                  <a:lnTo>
                    <a:pt x="151" y="77"/>
                  </a:lnTo>
                  <a:cubicBezTo>
                    <a:pt x="151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5" name="Google Shape;13185;p62"/>
            <p:cNvSpPr/>
            <p:nvPr/>
          </p:nvSpPr>
          <p:spPr>
            <a:xfrm>
              <a:off x="4319700" y="1826000"/>
              <a:ext cx="209175" cy="477925"/>
            </a:xfrm>
            <a:custGeom>
              <a:avLst/>
              <a:gdLst/>
              <a:ahLst/>
              <a:cxnLst/>
              <a:rect l="l" t="t" r="r" b="b"/>
              <a:pathLst>
                <a:path w="8367" h="19117" extrusionOk="0">
                  <a:moveTo>
                    <a:pt x="451" y="276"/>
                  </a:moveTo>
                  <a:lnTo>
                    <a:pt x="8104" y="5325"/>
                  </a:lnTo>
                  <a:lnTo>
                    <a:pt x="8215" y="18854"/>
                  </a:lnTo>
                  <a:lnTo>
                    <a:pt x="152" y="14217"/>
                  </a:lnTo>
                  <a:lnTo>
                    <a:pt x="451" y="276"/>
                  </a:lnTo>
                  <a:close/>
                  <a:moveTo>
                    <a:pt x="305" y="0"/>
                  </a:moveTo>
                  <a:lnTo>
                    <a:pt x="0" y="14258"/>
                  </a:lnTo>
                  <a:lnTo>
                    <a:pt x="0" y="14303"/>
                  </a:lnTo>
                  <a:lnTo>
                    <a:pt x="8366" y="19117"/>
                  </a:lnTo>
                  <a:lnTo>
                    <a:pt x="8366" y="19117"/>
                  </a:lnTo>
                  <a:lnTo>
                    <a:pt x="8253" y="5283"/>
                  </a:lnTo>
                  <a:lnTo>
                    <a:pt x="8253" y="5243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6" name="Google Shape;13186;p62"/>
            <p:cNvSpPr/>
            <p:nvPr/>
          </p:nvSpPr>
          <p:spPr>
            <a:xfrm>
              <a:off x="4063650" y="1651375"/>
              <a:ext cx="220050" cy="512025"/>
            </a:xfrm>
            <a:custGeom>
              <a:avLst/>
              <a:gdLst/>
              <a:ahLst/>
              <a:cxnLst/>
              <a:rect l="l" t="t" r="r" b="b"/>
              <a:pathLst>
                <a:path w="8802" h="20481" extrusionOk="0">
                  <a:moveTo>
                    <a:pt x="321" y="0"/>
                  </a:moveTo>
                  <a:cubicBezTo>
                    <a:pt x="297" y="0"/>
                    <a:pt x="273" y="11"/>
                    <a:pt x="259" y="33"/>
                  </a:cubicBezTo>
                  <a:cubicBezTo>
                    <a:pt x="235" y="67"/>
                    <a:pt x="244" y="113"/>
                    <a:pt x="278" y="137"/>
                  </a:cubicBezTo>
                  <a:lnTo>
                    <a:pt x="8531" y="5792"/>
                  </a:lnTo>
                  <a:lnTo>
                    <a:pt x="8650" y="20219"/>
                  </a:lnTo>
                  <a:lnTo>
                    <a:pt x="150" y="15353"/>
                  </a:lnTo>
                  <a:cubicBezTo>
                    <a:pt x="136" y="15345"/>
                    <a:pt x="123" y="15341"/>
                    <a:pt x="110" y="15341"/>
                  </a:cubicBezTo>
                  <a:cubicBezTo>
                    <a:pt x="43" y="15341"/>
                    <a:pt x="1" y="15443"/>
                    <a:pt x="76" y="15484"/>
                  </a:cubicBezTo>
                  <a:lnTo>
                    <a:pt x="8688" y="20415"/>
                  </a:lnTo>
                  <a:lnTo>
                    <a:pt x="8802" y="20481"/>
                  </a:lnTo>
                  <a:lnTo>
                    <a:pt x="8682" y="5751"/>
                  </a:lnTo>
                  <a:lnTo>
                    <a:pt x="8682" y="5713"/>
                  </a:lnTo>
                  <a:lnTo>
                    <a:pt x="364" y="13"/>
                  </a:lnTo>
                  <a:cubicBezTo>
                    <a:pt x="351" y="4"/>
                    <a:pt x="336" y="0"/>
                    <a:pt x="3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7" name="Google Shape;13187;p62"/>
            <p:cNvSpPr/>
            <p:nvPr/>
          </p:nvSpPr>
          <p:spPr>
            <a:xfrm>
              <a:off x="4498400" y="1940725"/>
              <a:ext cx="6625" cy="346125"/>
            </a:xfrm>
            <a:custGeom>
              <a:avLst/>
              <a:gdLst/>
              <a:ahLst/>
              <a:cxnLst/>
              <a:rect l="l" t="t" r="r" b="b"/>
              <a:pathLst>
                <a:path w="265" h="13845" extrusionOk="0">
                  <a:moveTo>
                    <a:pt x="78" y="0"/>
                  </a:moveTo>
                  <a:cubicBezTo>
                    <a:pt x="77" y="0"/>
                    <a:pt x="76" y="0"/>
                    <a:pt x="76" y="0"/>
                  </a:cubicBezTo>
                  <a:cubicBezTo>
                    <a:pt x="33" y="0"/>
                    <a:pt x="0" y="35"/>
                    <a:pt x="0" y="75"/>
                  </a:cubicBezTo>
                  <a:lnTo>
                    <a:pt x="113" y="13769"/>
                  </a:lnTo>
                  <a:cubicBezTo>
                    <a:pt x="113" y="13812"/>
                    <a:pt x="147" y="13845"/>
                    <a:pt x="188" y="13845"/>
                  </a:cubicBezTo>
                  <a:lnTo>
                    <a:pt x="189" y="13845"/>
                  </a:lnTo>
                  <a:cubicBezTo>
                    <a:pt x="231" y="13843"/>
                    <a:pt x="265" y="13809"/>
                    <a:pt x="265" y="13768"/>
                  </a:cubicBezTo>
                  <a:lnTo>
                    <a:pt x="152" y="74"/>
                  </a:lnTo>
                  <a:cubicBezTo>
                    <a:pt x="152" y="33"/>
                    <a:pt x="119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8" name="Google Shape;13188;p62"/>
            <p:cNvSpPr/>
            <p:nvPr/>
          </p:nvSpPr>
          <p:spPr>
            <a:xfrm>
              <a:off x="4250025" y="1774900"/>
              <a:ext cx="6825" cy="370700"/>
            </a:xfrm>
            <a:custGeom>
              <a:avLst/>
              <a:gdLst/>
              <a:ahLst/>
              <a:cxnLst/>
              <a:rect l="l" t="t" r="r" b="b"/>
              <a:pathLst>
                <a:path w="273" h="14828" extrusionOk="0">
                  <a:moveTo>
                    <a:pt x="76" y="0"/>
                  </a:moveTo>
                  <a:cubicBezTo>
                    <a:pt x="35" y="2"/>
                    <a:pt x="1" y="36"/>
                    <a:pt x="2" y="77"/>
                  </a:cubicBezTo>
                  <a:lnTo>
                    <a:pt x="122" y="14752"/>
                  </a:lnTo>
                  <a:cubicBezTo>
                    <a:pt x="122" y="14793"/>
                    <a:pt x="156" y="14828"/>
                    <a:pt x="197" y="14828"/>
                  </a:cubicBezTo>
                  <a:cubicBezTo>
                    <a:pt x="238" y="14826"/>
                    <a:pt x="273" y="14793"/>
                    <a:pt x="273" y="14751"/>
                  </a:cubicBezTo>
                  <a:lnTo>
                    <a:pt x="153" y="76"/>
                  </a:lnTo>
                  <a:cubicBezTo>
                    <a:pt x="151" y="35"/>
                    <a:pt x="118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9" name="Google Shape;13189;p62"/>
            <p:cNvSpPr/>
            <p:nvPr/>
          </p:nvSpPr>
          <p:spPr>
            <a:xfrm>
              <a:off x="4324075" y="2361075"/>
              <a:ext cx="208950" cy="450150"/>
            </a:xfrm>
            <a:custGeom>
              <a:avLst/>
              <a:gdLst/>
              <a:ahLst/>
              <a:cxnLst/>
              <a:rect l="l" t="t" r="r" b="b"/>
              <a:pathLst>
                <a:path w="8358" h="18006" extrusionOk="0">
                  <a:moveTo>
                    <a:pt x="451" y="249"/>
                  </a:moveTo>
                  <a:lnTo>
                    <a:pt x="8095" y="4235"/>
                  </a:lnTo>
                  <a:lnTo>
                    <a:pt x="8206" y="17775"/>
                  </a:lnTo>
                  <a:lnTo>
                    <a:pt x="153" y="14257"/>
                  </a:lnTo>
                  <a:lnTo>
                    <a:pt x="451" y="249"/>
                  </a:lnTo>
                  <a:close/>
                  <a:moveTo>
                    <a:pt x="305" y="1"/>
                  </a:moveTo>
                  <a:lnTo>
                    <a:pt x="1" y="14304"/>
                  </a:lnTo>
                  <a:lnTo>
                    <a:pt x="1" y="14354"/>
                  </a:lnTo>
                  <a:lnTo>
                    <a:pt x="8358" y="18006"/>
                  </a:lnTo>
                  <a:lnTo>
                    <a:pt x="8244" y="4188"/>
                  </a:lnTo>
                  <a:lnTo>
                    <a:pt x="8244" y="4143"/>
                  </a:lnTo>
                  <a:lnTo>
                    <a:pt x="412" y="58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0" name="Google Shape;13190;p62"/>
            <p:cNvSpPr/>
            <p:nvPr/>
          </p:nvSpPr>
          <p:spPr>
            <a:xfrm>
              <a:off x="4065800" y="2216100"/>
              <a:ext cx="222375" cy="488750"/>
            </a:xfrm>
            <a:custGeom>
              <a:avLst/>
              <a:gdLst/>
              <a:ahLst/>
              <a:cxnLst/>
              <a:rect l="l" t="t" r="r" b="b"/>
              <a:pathLst>
                <a:path w="8895" h="19550" extrusionOk="0">
                  <a:moveTo>
                    <a:pt x="88" y="0"/>
                  </a:moveTo>
                  <a:cubicBezTo>
                    <a:pt x="62" y="0"/>
                    <a:pt x="36" y="14"/>
                    <a:pt x="22" y="39"/>
                  </a:cubicBezTo>
                  <a:cubicBezTo>
                    <a:pt x="1" y="75"/>
                    <a:pt x="14" y="121"/>
                    <a:pt x="51" y="142"/>
                  </a:cubicBezTo>
                  <a:lnTo>
                    <a:pt x="8623" y="4881"/>
                  </a:lnTo>
                  <a:lnTo>
                    <a:pt x="8741" y="19319"/>
                  </a:lnTo>
                  <a:lnTo>
                    <a:pt x="245" y="15674"/>
                  </a:lnTo>
                  <a:cubicBezTo>
                    <a:pt x="234" y="15669"/>
                    <a:pt x="223" y="15667"/>
                    <a:pt x="213" y="15667"/>
                  </a:cubicBezTo>
                  <a:cubicBezTo>
                    <a:pt x="140" y="15667"/>
                    <a:pt x="105" y="15778"/>
                    <a:pt x="186" y="15812"/>
                  </a:cubicBezTo>
                  <a:lnTo>
                    <a:pt x="8789" y="19504"/>
                  </a:lnTo>
                  <a:lnTo>
                    <a:pt x="8894" y="19549"/>
                  </a:lnTo>
                  <a:lnTo>
                    <a:pt x="8774" y="4837"/>
                  </a:lnTo>
                  <a:lnTo>
                    <a:pt x="8774" y="4792"/>
                  </a:lnTo>
                  <a:lnTo>
                    <a:pt x="124" y="9"/>
                  </a:lnTo>
                  <a:cubicBezTo>
                    <a:pt x="113" y="3"/>
                    <a:pt x="100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1" name="Google Shape;13191;p62"/>
            <p:cNvSpPr/>
            <p:nvPr/>
          </p:nvSpPr>
          <p:spPr>
            <a:xfrm>
              <a:off x="4502600" y="2451700"/>
              <a:ext cx="6575" cy="346125"/>
            </a:xfrm>
            <a:custGeom>
              <a:avLst/>
              <a:gdLst/>
              <a:ahLst/>
              <a:cxnLst/>
              <a:rect l="l" t="t" r="r" b="b"/>
              <a:pathLst>
                <a:path w="263" h="13845" extrusionOk="0">
                  <a:moveTo>
                    <a:pt x="75" y="0"/>
                  </a:moveTo>
                  <a:cubicBezTo>
                    <a:pt x="34" y="0"/>
                    <a:pt x="0" y="34"/>
                    <a:pt x="1" y="75"/>
                  </a:cubicBezTo>
                  <a:lnTo>
                    <a:pt x="112" y="13769"/>
                  </a:lnTo>
                  <a:cubicBezTo>
                    <a:pt x="112" y="13811"/>
                    <a:pt x="147" y="13844"/>
                    <a:pt x="188" y="13844"/>
                  </a:cubicBezTo>
                  <a:lnTo>
                    <a:pt x="189" y="13844"/>
                  </a:lnTo>
                  <a:cubicBezTo>
                    <a:pt x="230" y="13844"/>
                    <a:pt x="263" y="13810"/>
                    <a:pt x="263" y="13768"/>
                  </a:cubicBezTo>
                  <a:lnTo>
                    <a:pt x="152" y="74"/>
                  </a:lnTo>
                  <a:cubicBezTo>
                    <a:pt x="151" y="33"/>
                    <a:pt x="118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2" name="Google Shape;13192;p62"/>
            <p:cNvSpPr/>
            <p:nvPr/>
          </p:nvSpPr>
          <p:spPr>
            <a:xfrm>
              <a:off x="4254525" y="2320550"/>
              <a:ext cx="6800" cy="370675"/>
            </a:xfrm>
            <a:custGeom>
              <a:avLst/>
              <a:gdLst/>
              <a:ahLst/>
              <a:cxnLst/>
              <a:rect l="l" t="t" r="r" b="b"/>
              <a:pathLst>
                <a:path w="272" h="14827" extrusionOk="0">
                  <a:moveTo>
                    <a:pt x="76" y="1"/>
                  </a:moveTo>
                  <a:cubicBezTo>
                    <a:pt x="33" y="1"/>
                    <a:pt x="0" y="35"/>
                    <a:pt x="0" y="77"/>
                  </a:cubicBezTo>
                  <a:lnTo>
                    <a:pt x="121" y="14753"/>
                  </a:lnTo>
                  <a:cubicBezTo>
                    <a:pt x="121" y="14794"/>
                    <a:pt x="155" y="14827"/>
                    <a:pt x="196" y="14827"/>
                  </a:cubicBezTo>
                  <a:cubicBezTo>
                    <a:pt x="238" y="14827"/>
                    <a:pt x="271" y="14792"/>
                    <a:pt x="271" y="14751"/>
                  </a:cubicBezTo>
                  <a:lnTo>
                    <a:pt x="151" y="76"/>
                  </a:lnTo>
                  <a:cubicBezTo>
                    <a:pt x="150" y="34"/>
                    <a:pt x="117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3" name="Google Shape;13193;p62"/>
            <p:cNvSpPr/>
            <p:nvPr/>
          </p:nvSpPr>
          <p:spPr>
            <a:xfrm>
              <a:off x="4329000" y="2961600"/>
              <a:ext cx="208700" cy="415825"/>
            </a:xfrm>
            <a:custGeom>
              <a:avLst/>
              <a:gdLst/>
              <a:ahLst/>
              <a:cxnLst/>
              <a:rect l="l" t="t" r="r" b="b"/>
              <a:pathLst>
                <a:path w="8348" h="16633" extrusionOk="0">
                  <a:moveTo>
                    <a:pt x="451" y="212"/>
                  </a:moveTo>
                  <a:lnTo>
                    <a:pt x="8084" y="2886"/>
                  </a:lnTo>
                  <a:lnTo>
                    <a:pt x="8195" y="16436"/>
                  </a:lnTo>
                  <a:lnTo>
                    <a:pt x="155" y="14302"/>
                  </a:lnTo>
                  <a:lnTo>
                    <a:pt x="451" y="212"/>
                  </a:lnTo>
                  <a:close/>
                  <a:moveTo>
                    <a:pt x="306" y="1"/>
                  </a:moveTo>
                  <a:lnTo>
                    <a:pt x="1" y="14417"/>
                  </a:lnTo>
                  <a:lnTo>
                    <a:pt x="8347" y="16633"/>
                  </a:lnTo>
                  <a:lnTo>
                    <a:pt x="8234" y="2832"/>
                  </a:lnTo>
                  <a:lnTo>
                    <a:pt x="8234" y="2779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4" name="Google Shape;13194;p62"/>
            <p:cNvSpPr/>
            <p:nvPr/>
          </p:nvSpPr>
          <p:spPr>
            <a:xfrm>
              <a:off x="4071125" y="2863300"/>
              <a:ext cx="222000" cy="449925"/>
            </a:xfrm>
            <a:custGeom>
              <a:avLst/>
              <a:gdLst/>
              <a:ahLst/>
              <a:cxnLst/>
              <a:rect l="l" t="t" r="r" b="b"/>
              <a:pathLst>
                <a:path w="8880" h="17997" extrusionOk="0">
                  <a:moveTo>
                    <a:pt x="86" y="1"/>
                  </a:moveTo>
                  <a:cubicBezTo>
                    <a:pt x="55" y="1"/>
                    <a:pt x="26" y="20"/>
                    <a:pt x="15" y="51"/>
                  </a:cubicBezTo>
                  <a:cubicBezTo>
                    <a:pt x="1" y="89"/>
                    <a:pt x="20" y="133"/>
                    <a:pt x="60" y="147"/>
                  </a:cubicBezTo>
                  <a:lnTo>
                    <a:pt x="8609" y="3355"/>
                  </a:lnTo>
                  <a:lnTo>
                    <a:pt x="8728" y="17804"/>
                  </a:lnTo>
                  <a:lnTo>
                    <a:pt x="232" y="15671"/>
                  </a:lnTo>
                  <a:cubicBezTo>
                    <a:pt x="225" y="15669"/>
                    <a:pt x="218" y="15668"/>
                    <a:pt x="211" y="15668"/>
                  </a:cubicBezTo>
                  <a:cubicBezTo>
                    <a:pt x="131" y="15668"/>
                    <a:pt x="106" y="15796"/>
                    <a:pt x="196" y="15818"/>
                  </a:cubicBezTo>
                  <a:lnTo>
                    <a:pt x="8786" y="17973"/>
                  </a:lnTo>
                  <a:lnTo>
                    <a:pt x="8880" y="17996"/>
                  </a:lnTo>
                  <a:lnTo>
                    <a:pt x="8759" y="3302"/>
                  </a:lnTo>
                  <a:lnTo>
                    <a:pt x="8759" y="3250"/>
                  </a:lnTo>
                  <a:lnTo>
                    <a:pt x="113" y="6"/>
                  </a:lnTo>
                  <a:cubicBezTo>
                    <a:pt x="104" y="2"/>
                    <a:pt x="95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5" name="Google Shape;13195;p62"/>
            <p:cNvSpPr/>
            <p:nvPr/>
          </p:nvSpPr>
          <p:spPr>
            <a:xfrm>
              <a:off x="4507275" y="3022325"/>
              <a:ext cx="6575" cy="346150"/>
            </a:xfrm>
            <a:custGeom>
              <a:avLst/>
              <a:gdLst/>
              <a:ahLst/>
              <a:cxnLst/>
              <a:rect l="l" t="t" r="r" b="b"/>
              <a:pathLst>
                <a:path w="263" h="13846" extrusionOk="0">
                  <a:moveTo>
                    <a:pt x="76" y="0"/>
                  </a:moveTo>
                  <a:cubicBezTo>
                    <a:pt x="34" y="2"/>
                    <a:pt x="1" y="36"/>
                    <a:pt x="1" y="77"/>
                  </a:cubicBezTo>
                  <a:lnTo>
                    <a:pt x="112" y="13771"/>
                  </a:lnTo>
                  <a:cubicBezTo>
                    <a:pt x="112" y="13812"/>
                    <a:pt x="146" y="13846"/>
                    <a:pt x="187" y="13846"/>
                  </a:cubicBezTo>
                  <a:lnTo>
                    <a:pt x="188" y="13846"/>
                  </a:lnTo>
                  <a:cubicBezTo>
                    <a:pt x="229" y="13845"/>
                    <a:pt x="262" y="13812"/>
                    <a:pt x="262" y="13769"/>
                  </a:cubicBezTo>
                  <a:lnTo>
                    <a:pt x="151" y="76"/>
                  </a:lnTo>
                  <a:cubicBezTo>
                    <a:pt x="150" y="35"/>
                    <a:pt x="117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6" name="Google Shape;13196;p62"/>
            <p:cNvSpPr/>
            <p:nvPr/>
          </p:nvSpPr>
          <p:spPr>
            <a:xfrm>
              <a:off x="4259550" y="2934125"/>
              <a:ext cx="6775" cy="370675"/>
            </a:xfrm>
            <a:custGeom>
              <a:avLst/>
              <a:gdLst/>
              <a:ahLst/>
              <a:cxnLst/>
              <a:rect l="l" t="t" r="r" b="b"/>
              <a:pathLst>
                <a:path w="271" h="14827" extrusionOk="0">
                  <a:moveTo>
                    <a:pt x="78" y="0"/>
                  </a:moveTo>
                  <a:cubicBezTo>
                    <a:pt x="77" y="0"/>
                    <a:pt x="76" y="0"/>
                    <a:pt x="75" y="0"/>
                  </a:cubicBezTo>
                  <a:cubicBezTo>
                    <a:pt x="33" y="0"/>
                    <a:pt x="0" y="35"/>
                    <a:pt x="0" y="76"/>
                  </a:cubicBezTo>
                  <a:lnTo>
                    <a:pt x="120" y="14752"/>
                  </a:lnTo>
                  <a:cubicBezTo>
                    <a:pt x="120" y="14793"/>
                    <a:pt x="155" y="14826"/>
                    <a:pt x="196" y="14826"/>
                  </a:cubicBezTo>
                  <a:lnTo>
                    <a:pt x="197" y="14826"/>
                  </a:lnTo>
                  <a:cubicBezTo>
                    <a:pt x="238" y="14825"/>
                    <a:pt x="271" y="14792"/>
                    <a:pt x="271" y="14750"/>
                  </a:cubicBezTo>
                  <a:lnTo>
                    <a:pt x="151" y="74"/>
                  </a:lnTo>
                  <a:cubicBezTo>
                    <a:pt x="151" y="34"/>
                    <a:pt x="118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7" name="Google Shape;13197;p62"/>
            <p:cNvSpPr/>
            <p:nvPr/>
          </p:nvSpPr>
          <p:spPr>
            <a:xfrm>
              <a:off x="5170475" y="2340750"/>
              <a:ext cx="116075" cy="362625"/>
            </a:xfrm>
            <a:custGeom>
              <a:avLst/>
              <a:gdLst/>
              <a:ahLst/>
              <a:cxnLst/>
              <a:rect l="l" t="t" r="r" b="b"/>
              <a:pathLst>
                <a:path w="4643" h="14505" extrusionOk="0">
                  <a:moveTo>
                    <a:pt x="119" y="1"/>
                  </a:moveTo>
                  <a:cubicBezTo>
                    <a:pt x="94" y="1"/>
                    <a:pt x="71" y="13"/>
                    <a:pt x="55" y="34"/>
                  </a:cubicBezTo>
                  <a:cubicBezTo>
                    <a:pt x="32" y="69"/>
                    <a:pt x="41" y="116"/>
                    <a:pt x="75" y="139"/>
                  </a:cubicBezTo>
                  <a:lnTo>
                    <a:pt x="4491" y="3106"/>
                  </a:lnTo>
                  <a:lnTo>
                    <a:pt x="4491" y="14254"/>
                  </a:lnTo>
                  <a:lnTo>
                    <a:pt x="153" y="11926"/>
                  </a:lnTo>
                  <a:cubicBezTo>
                    <a:pt x="139" y="11917"/>
                    <a:pt x="124" y="11913"/>
                    <a:pt x="111" y="11913"/>
                  </a:cubicBezTo>
                  <a:cubicBezTo>
                    <a:pt x="42" y="11913"/>
                    <a:pt x="1" y="12019"/>
                    <a:pt x="82" y="12058"/>
                  </a:cubicBezTo>
                  <a:lnTo>
                    <a:pt x="4531" y="14445"/>
                  </a:lnTo>
                  <a:lnTo>
                    <a:pt x="4643" y="14505"/>
                  </a:lnTo>
                  <a:lnTo>
                    <a:pt x="4643" y="3026"/>
                  </a:lnTo>
                  <a:lnTo>
                    <a:pt x="160" y="13"/>
                  </a:lnTo>
                  <a:cubicBezTo>
                    <a:pt x="147" y="5"/>
                    <a:pt x="133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8" name="Google Shape;13198;p62"/>
            <p:cNvSpPr/>
            <p:nvPr/>
          </p:nvSpPr>
          <p:spPr>
            <a:xfrm>
              <a:off x="5352475" y="2452975"/>
              <a:ext cx="127650" cy="349575"/>
            </a:xfrm>
            <a:custGeom>
              <a:avLst/>
              <a:gdLst/>
              <a:ahLst/>
              <a:cxnLst/>
              <a:rect l="l" t="t" r="r" b="b"/>
              <a:pathLst>
                <a:path w="5106" h="13983" extrusionOk="0">
                  <a:moveTo>
                    <a:pt x="152" y="262"/>
                  </a:moveTo>
                  <a:lnTo>
                    <a:pt x="4954" y="3049"/>
                  </a:lnTo>
                  <a:lnTo>
                    <a:pt x="4954" y="13737"/>
                  </a:lnTo>
                  <a:lnTo>
                    <a:pt x="151" y="11295"/>
                  </a:lnTo>
                  <a:lnTo>
                    <a:pt x="152" y="262"/>
                  </a:lnTo>
                  <a:close/>
                  <a:moveTo>
                    <a:pt x="0" y="1"/>
                  </a:moveTo>
                  <a:lnTo>
                    <a:pt x="0" y="11387"/>
                  </a:lnTo>
                  <a:lnTo>
                    <a:pt x="5106" y="13982"/>
                  </a:lnTo>
                  <a:lnTo>
                    <a:pt x="5106" y="2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9" name="Google Shape;13199;p62"/>
            <p:cNvSpPr/>
            <p:nvPr/>
          </p:nvSpPr>
          <p:spPr>
            <a:xfrm>
              <a:off x="5454450" y="2513575"/>
              <a:ext cx="3775" cy="277375"/>
            </a:xfrm>
            <a:custGeom>
              <a:avLst/>
              <a:gdLst/>
              <a:ahLst/>
              <a:cxnLst/>
              <a:rect l="l" t="t" r="r" b="b"/>
              <a:pathLst>
                <a:path w="151" h="11095" extrusionOk="0">
                  <a:moveTo>
                    <a:pt x="75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1021"/>
                  </a:lnTo>
                  <a:cubicBezTo>
                    <a:pt x="0" y="11062"/>
                    <a:pt x="34" y="11095"/>
                    <a:pt x="75" y="11095"/>
                  </a:cubicBezTo>
                  <a:cubicBezTo>
                    <a:pt x="118" y="11095"/>
                    <a:pt x="151" y="11062"/>
                    <a:pt x="151" y="11021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0" name="Google Shape;13200;p62"/>
            <p:cNvSpPr/>
            <p:nvPr/>
          </p:nvSpPr>
          <p:spPr>
            <a:xfrm>
              <a:off x="5260075" y="2400400"/>
              <a:ext cx="3800" cy="288725"/>
            </a:xfrm>
            <a:custGeom>
              <a:avLst/>
              <a:gdLst/>
              <a:ahLst/>
              <a:cxnLst/>
              <a:rect l="l" t="t" r="r" b="b"/>
              <a:pathLst>
                <a:path w="152" h="11549" extrusionOk="0">
                  <a:moveTo>
                    <a:pt x="76" y="0"/>
                  </a:moveTo>
                  <a:cubicBezTo>
                    <a:pt x="39" y="0"/>
                    <a:pt x="3" y="25"/>
                    <a:pt x="1" y="73"/>
                  </a:cubicBezTo>
                  <a:lnTo>
                    <a:pt x="1" y="11473"/>
                  </a:lnTo>
                  <a:cubicBezTo>
                    <a:pt x="1" y="11515"/>
                    <a:pt x="35" y="11548"/>
                    <a:pt x="76" y="11548"/>
                  </a:cubicBezTo>
                  <a:cubicBezTo>
                    <a:pt x="118" y="11548"/>
                    <a:pt x="151" y="11515"/>
                    <a:pt x="151" y="11473"/>
                  </a:cubicBezTo>
                  <a:lnTo>
                    <a:pt x="151" y="73"/>
                  </a:lnTo>
                  <a:cubicBezTo>
                    <a:pt x="149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1" name="Google Shape;13201;p62"/>
            <p:cNvSpPr/>
            <p:nvPr/>
          </p:nvSpPr>
          <p:spPr>
            <a:xfrm>
              <a:off x="5171200" y="2764400"/>
              <a:ext cx="115325" cy="348550"/>
            </a:xfrm>
            <a:custGeom>
              <a:avLst/>
              <a:gdLst/>
              <a:ahLst/>
              <a:cxnLst/>
              <a:rect l="l" t="t" r="r" b="b"/>
              <a:pathLst>
                <a:path w="4613" h="13942" extrusionOk="0">
                  <a:moveTo>
                    <a:pt x="88" y="1"/>
                  </a:moveTo>
                  <a:cubicBezTo>
                    <a:pt x="61" y="1"/>
                    <a:pt x="35" y="15"/>
                    <a:pt x="21" y="40"/>
                  </a:cubicBezTo>
                  <a:cubicBezTo>
                    <a:pt x="0" y="76"/>
                    <a:pt x="15" y="122"/>
                    <a:pt x="50" y="142"/>
                  </a:cubicBezTo>
                  <a:lnTo>
                    <a:pt x="4461" y="2559"/>
                  </a:lnTo>
                  <a:lnTo>
                    <a:pt x="4461" y="13714"/>
                  </a:lnTo>
                  <a:lnTo>
                    <a:pt x="116" y="11921"/>
                  </a:lnTo>
                  <a:cubicBezTo>
                    <a:pt x="107" y="11917"/>
                    <a:pt x="97" y="11916"/>
                    <a:pt x="88" y="11916"/>
                  </a:cubicBezTo>
                  <a:cubicBezTo>
                    <a:pt x="58" y="11916"/>
                    <a:pt x="29" y="11933"/>
                    <a:pt x="17" y="11962"/>
                  </a:cubicBezTo>
                  <a:cubicBezTo>
                    <a:pt x="1" y="12002"/>
                    <a:pt x="20" y="12045"/>
                    <a:pt x="58" y="12061"/>
                  </a:cubicBezTo>
                  <a:lnTo>
                    <a:pt x="4613" y="13941"/>
                  </a:lnTo>
                  <a:lnTo>
                    <a:pt x="4613" y="2469"/>
                  </a:lnTo>
                  <a:lnTo>
                    <a:pt x="124" y="10"/>
                  </a:lnTo>
                  <a:cubicBezTo>
                    <a:pt x="113" y="4"/>
                    <a:pt x="100" y="1"/>
                    <a:pt x="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2" name="Google Shape;13202;p62"/>
            <p:cNvSpPr/>
            <p:nvPr/>
          </p:nvSpPr>
          <p:spPr>
            <a:xfrm>
              <a:off x="5352475" y="2854550"/>
              <a:ext cx="127625" cy="333575"/>
            </a:xfrm>
            <a:custGeom>
              <a:avLst/>
              <a:gdLst/>
              <a:ahLst/>
              <a:cxnLst/>
              <a:rect l="l" t="t" r="r" b="b"/>
              <a:pathLst>
                <a:path w="5105" h="13343" extrusionOk="0">
                  <a:moveTo>
                    <a:pt x="151" y="237"/>
                  </a:moveTo>
                  <a:lnTo>
                    <a:pt x="4952" y="2428"/>
                  </a:lnTo>
                  <a:lnTo>
                    <a:pt x="4952" y="13123"/>
                  </a:lnTo>
                  <a:lnTo>
                    <a:pt x="150" y="11276"/>
                  </a:lnTo>
                  <a:lnTo>
                    <a:pt x="151" y="237"/>
                  </a:lnTo>
                  <a:close/>
                  <a:moveTo>
                    <a:pt x="0" y="0"/>
                  </a:moveTo>
                  <a:lnTo>
                    <a:pt x="0" y="11379"/>
                  </a:lnTo>
                  <a:lnTo>
                    <a:pt x="5104" y="13343"/>
                  </a:lnTo>
                  <a:lnTo>
                    <a:pt x="5104" y="2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3" name="Google Shape;13203;p62"/>
            <p:cNvSpPr/>
            <p:nvPr/>
          </p:nvSpPr>
          <p:spPr>
            <a:xfrm>
              <a:off x="5454400" y="2902175"/>
              <a:ext cx="3825" cy="277400"/>
            </a:xfrm>
            <a:custGeom>
              <a:avLst/>
              <a:gdLst/>
              <a:ahLst/>
              <a:cxnLst/>
              <a:rect l="l" t="t" r="r" b="b"/>
              <a:pathLst>
                <a:path w="153" h="11096" extrusionOk="0">
                  <a:moveTo>
                    <a:pt x="77" y="1"/>
                  </a:moveTo>
                  <a:cubicBezTo>
                    <a:pt x="39" y="1"/>
                    <a:pt x="1" y="26"/>
                    <a:pt x="1" y="76"/>
                  </a:cubicBezTo>
                  <a:lnTo>
                    <a:pt x="1" y="11020"/>
                  </a:lnTo>
                  <a:cubicBezTo>
                    <a:pt x="2" y="11061"/>
                    <a:pt x="35" y="11096"/>
                    <a:pt x="77" y="11096"/>
                  </a:cubicBezTo>
                  <a:cubicBezTo>
                    <a:pt x="118" y="11096"/>
                    <a:pt x="153" y="11061"/>
                    <a:pt x="153" y="11020"/>
                  </a:cubicBezTo>
                  <a:lnTo>
                    <a:pt x="153" y="76"/>
                  </a:lnTo>
                  <a:cubicBezTo>
                    <a:pt x="153" y="26"/>
                    <a:pt x="115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4" name="Google Shape;13204;p62"/>
            <p:cNvSpPr/>
            <p:nvPr/>
          </p:nvSpPr>
          <p:spPr>
            <a:xfrm>
              <a:off x="5260075" y="2813075"/>
              <a:ext cx="3800" cy="288700"/>
            </a:xfrm>
            <a:custGeom>
              <a:avLst/>
              <a:gdLst/>
              <a:ahLst/>
              <a:cxnLst/>
              <a:rect l="l" t="t" r="r" b="b"/>
              <a:pathLst>
                <a:path w="152" h="11548" extrusionOk="0">
                  <a:moveTo>
                    <a:pt x="75" y="0"/>
                  </a:moveTo>
                  <a:cubicBezTo>
                    <a:pt x="39" y="0"/>
                    <a:pt x="3" y="24"/>
                    <a:pt x="1" y="73"/>
                  </a:cubicBezTo>
                  <a:lnTo>
                    <a:pt x="1" y="11473"/>
                  </a:lnTo>
                  <a:cubicBezTo>
                    <a:pt x="1" y="11515"/>
                    <a:pt x="34" y="11548"/>
                    <a:pt x="76" y="11548"/>
                  </a:cubicBezTo>
                  <a:cubicBezTo>
                    <a:pt x="117" y="11548"/>
                    <a:pt x="151" y="11514"/>
                    <a:pt x="151" y="11473"/>
                  </a:cubicBezTo>
                  <a:lnTo>
                    <a:pt x="151" y="73"/>
                  </a:lnTo>
                  <a:cubicBezTo>
                    <a:pt x="149" y="24"/>
                    <a:pt x="112" y="0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5" name="Google Shape;13205;p62"/>
            <p:cNvSpPr/>
            <p:nvPr/>
          </p:nvSpPr>
          <p:spPr>
            <a:xfrm>
              <a:off x="5171225" y="3226250"/>
              <a:ext cx="115275" cy="330450"/>
            </a:xfrm>
            <a:custGeom>
              <a:avLst/>
              <a:gdLst/>
              <a:ahLst/>
              <a:cxnLst/>
              <a:rect l="l" t="t" r="r" b="b"/>
              <a:pathLst>
                <a:path w="4611" h="13218" extrusionOk="0">
                  <a:moveTo>
                    <a:pt x="85" y="1"/>
                  </a:moveTo>
                  <a:cubicBezTo>
                    <a:pt x="55" y="1"/>
                    <a:pt x="26" y="19"/>
                    <a:pt x="15" y="48"/>
                  </a:cubicBezTo>
                  <a:cubicBezTo>
                    <a:pt x="0" y="88"/>
                    <a:pt x="20" y="132"/>
                    <a:pt x="59" y="146"/>
                  </a:cubicBezTo>
                  <a:lnTo>
                    <a:pt x="4460" y="1859"/>
                  </a:lnTo>
                  <a:lnTo>
                    <a:pt x="4460" y="13023"/>
                  </a:lnTo>
                  <a:lnTo>
                    <a:pt x="105" y="11919"/>
                  </a:lnTo>
                  <a:cubicBezTo>
                    <a:pt x="99" y="11917"/>
                    <a:pt x="93" y="11917"/>
                    <a:pt x="87" y="11917"/>
                  </a:cubicBezTo>
                  <a:cubicBezTo>
                    <a:pt x="53" y="11917"/>
                    <a:pt x="22" y="11939"/>
                    <a:pt x="12" y="11973"/>
                  </a:cubicBezTo>
                  <a:cubicBezTo>
                    <a:pt x="3" y="12014"/>
                    <a:pt x="27" y="12055"/>
                    <a:pt x="68" y="12065"/>
                  </a:cubicBezTo>
                  <a:lnTo>
                    <a:pt x="4610" y="13218"/>
                  </a:lnTo>
                  <a:lnTo>
                    <a:pt x="4610" y="1754"/>
                  </a:lnTo>
                  <a:lnTo>
                    <a:pt x="113" y="6"/>
                  </a:lnTo>
                  <a:cubicBezTo>
                    <a:pt x="104" y="2"/>
                    <a:pt x="94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6" name="Google Shape;13206;p62"/>
            <p:cNvSpPr/>
            <p:nvPr/>
          </p:nvSpPr>
          <p:spPr>
            <a:xfrm>
              <a:off x="5352425" y="3288050"/>
              <a:ext cx="127675" cy="313175"/>
            </a:xfrm>
            <a:custGeom>
              <a:avLst/>
              <a:gdLst/>
              <a:ahLst/>
              <a:cxnLst/>
              <a:rect l="l" t="t" r="r" b="b"/>
              <a:pathLst>
                <a:path w="5107" h="12527" extrusionOk="0">
                  <a:moveTo>
                    <a:pt x="153" y="203"/>
                  </a:moveTo>
                  <a:lnTo>
                    <a:pt x="4954" y="1635"/>
                  </a:lnTo>
                  <a:lnTo>
                    <a:pt x="4954" y="12338"/>
                  </a:lnTo>
                  <a:lnTo>
                    <a:pt x="152" y="11250"/>
                  </a:lnTo>
                  <a:lnTo>
                    <a:pt x="153" y="203"/>
                  </a:lnTo>
                  <a:close/>
                  <a:moveTo>
                    <a:pt x="1" y="1"/>
                  </a:moveTo>
                  <a:lnTo>
                    <a:pt x="1" y="11371"/>
                  </a:lnTo>
                  <a:lnTo>
                    <a:pt x="5106" y="12527"/>
                  </a:lnTo>
                  <a:lnTo>
                    <a:pt x="5105" y="15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7" name="Google Shape;13207;p62"/>
            <p:cNvSpPr/>
            <p:nvPr/>
          </p:nvSpPr>
          <p:spPr>
            <a:xfrm>
              <a:off x="5454400" y="3319125"/>
              <a:ext cx="3800" cy="277425"/>
            </a:xfrm>
            <a:custGeom>
              <a:avLst/>
              <a:gdLst/>
              <a:ahLst/>
              <a:cxnLst/>
              <a:rect l="l" t="t" r="r" b="b"/>
              <a:pathLst>
                <a:path w="152" h="11097" extrusionOk="0">
                  <a:moveTo>
                    <a:pt x="76" y="0"/>
                  </a:moveTo>
                  <a:cubicBezTo>
                    <a:pt x="38" y="0"/>
                    <a:pt x="1" y="26"/>
                    <a:pt x="1" y="77"/>
                  </a:cubicBezTo>
                  <a:lnTo>
                    <a:pt x="1" y="11021"/>
                  </a:lnTo>
                  <a:cubicBezTo>
                    <a:pt x="1" y="11062"/>
                    <a:pt x="35" y="11096"/>
                    <a:pt x="76" y="11096"/>
                  </a:cubicBezTo>
                  <a:cubicBezTo>
                    <a:pt x="118" y="11096"/>
                    <a:pt x="151" y="11062"/>
                    <a:pt x="151" y="11021"/>
                  </a:cubicBezTo>
                  <a:lnTo>
                    <a:pt x="151" y="77"/>
                  </a:lnTo>
                  <a:cubicBezTo>
                    <a:pt x="151" y="26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8" name="Google Shape;13208;p62"/>
            <p:cNvSpPr/>
            <p:nvPr/>
          </p:nvSpPr>
          <p:spPr>
            <a:xfrm>
              <a:off x="5260050" y="3260725"/>
              <a:ext cx="3775" cy="288850"/>
            </a:xfrm>
            <a:custGeom>
              <a:avLst/>
              <a:gdLst/>
              <a:ahLst/>
              <a:cxnLst/>
              <a:rect l="l" t="t" r="r" b="b"/>
              <a:pathLst>
                <a:path w="151" h="11554" extrusionOk="0">
                  <a:moveTo>
                    <a:pt x="76" y="0"/>
                  </a:moveTo>
                  <a:cubicBezTo>
                    <a:pt x="38" y="0"/>
                    <a:pt x="0" y="26"/>
                    <a:pt x="0" y="77"/>
                  </a:cubicBezTo>
                  <a:lnTo>
                    <a:pt x="0" y="11478"/>
                  </a:lnTo>
                  <a:cubicBezTo>
                    <a:pt x="0" y="11519"/>
                    <a:pt x="33" y="11553"/>
                    <a:pt x="76" y="11553"/>
                  </a:cubicBezTo>
                  <a:cubicBezTo>
                    <a:pt x="118" y="11553"/>
                    <a:pt x="151" y="11519"/>
                    <a:pt x="151" y="11477"/>
                  </a:cubicBezTo>
                  <a:lnTo>
                    <a:pt x="151" y="77"/>
                  </a:lnTo>
                  <a:cubicBezTo>
                    <a:pt x="151" y="26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9" name="Google Shape;13209;p62"/>
            <p:cNvSpPr/>
            <p:nvPr/>
          </p:nvSpPr>
          <p:spPr>
            <a:xfrm>
              <a:off x="5171250" y="3644200"/>
              <a:ext cx="115275" cy="326700"/>
            </a:xfrm>
            <a:custGeom>
              <a:avLst/>
              <a:gdLst/>
              <a:ahLst/>
              <a:cxnLst/>
              <a:rect l="l" t="t" r="r" b="b"/>
              <a:pathLst>
                <a:path w="4611" h="13068" extrusionOk="0">
                  <a:moveTo>
                    <a:pt x="85" y="0"/>
                  </a:moveTo>
                  <a:cubicBezTo>
                    <a:pt x="53" y="0"/>
                    <a:pt x="24" y="20"/>
                    <a:pt x="14" y="51"/>
                  </a:cubicBezTo>
                  <a:cubicBezTo>
                    <a:pt x="1" y="91"/>
                    <a:pt x="21" y="133"/>
                    <a:pt x="60" y="148"/>
                  </a:cubicBezTo>
                  <a:lnTo>
                    <a:pt x="4457" y="1712"/>
                  </a:lnTo>
                  <a:lnTo>
                    <a:pt x="4457" y="12880"/>
                  </a:lnTo>
                  <a:lnTo>
                    <a:pt x="100" y="11918"/>
                  </a:lnTo>
                  <a:cubicBezTo>
                    <a:pt x="94" y="11916"/>
                    <a:pt x="88" y="11916"/>
                    <a:pt x="83" y="11916"/>
                  </a:cubicBezTo>
                  <a:cubicBezTo>
                    <a:pt x="48" y="11916"/>
                    <a:pt x="17" y="11939"/>
                    <a:pt x="10" y="11976"/>
                  </a:cubicBezTo>
                  <a:cubicBezTo>
                    <a:pt x="1" y="12017"/>
                    <a:pt x="27" y="12056"/>
                    <a:pt x="67" y="12066"/>
                  </a:cubicBezTo>
                  <a:lnTo>
                    <a:pt x="4609" y="13067"/>
                  </a:lnTo>
                  <a:lnTo>
                    <a:pt x="4611" y="1605"/>
                  </a:lnTo>
                  <a:lnTo>
                    <a:pt x="110" y="5"/>
                  </a:lnTo>
                  <a:cubicBezTo>
                    <a:pt x="102" y="2"/>
                    <a:pt x="93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0" name="Google Shape;13210;p62"/>
            <p:cNvSpPr/>
            <p:nvPr/>
          </p:nvSpPr>
          <p:spPr>
            <a:xfrm>
              <a:off x="5352425" y="3700075"/>
              <a:ext cx="127625" cy="308775"/>
            </a:xfrm>
            <a:custGeom>
              <a:avLst/>
              <a:gdLst/>
              <a:ahLst/>
              <a:cxnLst/>
              <a:rect l="l" t="t" r="r" b="b"/>
              <a:pathLst>
                <a:path w="5105" h="12351" extrusionOk="0">
                  <a:moveTo>
                    <a:pt x="150" y="196"/>
                  </a:moveTo>
                  <a:lnTo>
                    <a:pt x="4953" y="1463"/>
                  </a:lnTo>
                  <a:lnTo>
                    <a:pt x="4953" y="12167"/>
                  </a:lnTo>
                  <a:lnTo>
                    <a:pt x="150" y="11243"/>
                  </a:lnTo>
                  <a:lnTo>
                    <a:pt x="150" y="196"/>
                  </a:lnTo>
                  <a:close/>
                  <a:moveTo>
                    <a:pt x="1" y="0"/>
                  </a:moveTo>
                  <a:lnTo>
                    <a:pt x="1" y="11369"/>
                  </a:lnTo>
                  <a:lnTo>
                    <a:pt x="5015" y="12333"/>
                  </a:lnTo>
                  <a:lnTo>
                    <a:pt x="5105" y="12350"/>
                  </a:lnTo>
                  <a:lnTo>
                    <a:pt x="5105" y="1345"/>
                  </a:lnTo>
                  <a:lnTo>
                    <a:pt x="96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1" name="Google Shape;13211;p62"/>
            <p:cNvSpPr/>
            <p:nvPr/>
          </p:nvSpPr>
          <p:spPr>
            <a:xfrm>
              <a:off x="5454350" y="3727450"/>
              <a:ext cx="3900" cy="277500"/>
            </a:xfrm>
            <a:custGeom>
              <a:avLst/>
              <a:gdLst/>
              <a:ahLst/>
              <a:cxnLst/>
              <a:rect l="l" t="t" r="r" b="b"/>
              <a:pathLst>
                <a:path w="156" h="11100" extrusionOk="0">
                  <a:moveTo>
                    <a:pt x="78" y="1"/>
                  </a:moveTo>
                  <a:cubicBezTo>
                    <a:pt x="39" y="1"/>
                    <a:pt x="0" y="27"/>
                    <a:pt x="3" y="80"/>
                  </a:cubicBezTo>
                  <a:lnTo>
                    <a:pt x="3" y="11024"/>
                  </a:lnTo>
                  <a:cubicBezTo>
                    <a:pt x="3" y="11066"/>
                    <a:pt x="36" y="11099"/>
                    <a:pt x="78" y="11099"/>
                  </a:cubicBezTo>
                  <a:cubicBezTo>
                    <a:pt x="119" y="11099"/>
                    <a:pt x="153" y="11066"/>
                    <a:pt x="153" y="11024"/>
                  </a:cubicBezTo>
                  <a:lnTo>
                    <a:pt x="153" y="80"/>
                  </a:lnTo>
                  <a:cubicBezTo>
                    <a:pt x="156" y="27"/>
                    <a:pt x="117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2" name="Google Shape;13212;p62"/>
            <p:cNvSpPr/>
            <p:nvPr/>
          </p:nvSpPr>
          <p:spPr>
            <a:xfrm>
              <a:off x="5260050" y="3675750"/>
              <a:ext cx="3775" cy="288825"/>
            </a:xfrm>
            <a:custGeom>
              <a:avLst/>
              <a:gdLst/>
              <a:ahLst/>
              <a:cxnLst/>
              <a:rect l="l" t="t" r="r" b="b"/>
              <a:pathLst>
                <a:path w="151" h="11553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1476"/>
                  </a:lnTo>
                  <a:cubicBezTo>
                    <a:pt x="0" y="11518"/>
                    <a:pt x="33" y="11551"/>
                    <a:pt x="76" y="11553"/>
                  </a:cubicBezTo>
                  <a:cubicBezTo>
                    <a:pt x="118" y="11551"/>
                    <a:pt x="151" y="11518"/>
                    <a:pt x="151" y="11476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3" name="Google Shape;13213;p62"/>
            <p:cNvSpPr/>
            <p:nvPr/>
          </p:nvSpPr>
          <p:spPr>
            <a:xfrm>
              <a:off x="5605175" y="2621625"/>
              <a:ext cx="77475" cy="304375"/>
            </a:xfrm>
            <a:custGeom>
              <a:avLst/>
              <a:gdLst/>
              <a:ahLst/>
              <a:cxnLst/>
              <a:rect l="l" t="t" r="r" b="b"/>
              <a:pathLst>
                <a:path w="3099" h="12175" extrusionOk="0">
                  <a:moveTo>
                    <a:pt x="115" y="0"/>
                  </a:moveTo>
                  <a:cubicBezTo>
                    <a:pt x="91" y="0"/>
                    <a:pt x="67" y="12"/>
                    <a:pt x="53" y="34"/>
                  </a:cubicBezTo>
                  <a:cubicBezTo>
                    <a:pt x="29" y="70"/>
                    <a:pt x="40" y="116"/>
                    <a:pt x="74" y="140"/>
                  </a:cubicBezTo>
                  <a:lnTo>
                    <a:pt x="2948" y="2042"/>
                  </a:lnTo>
                  <a:lnTo>
                    <a:pt x="2948" y="11927"/>
                  </a:lnTo>
                  <a:lnTo>
                    <a:pt x="149" y="10500"/>
                  </a:lnTo>
                  <a:cubicBezTo>
                    <a:pt x="136" y="10492"/>
                    <a:pt x="122" y="10489"/>
                    <a:pt x="110" y="10489"/>
                  </a:cubicBezTo>
                  <a:cubicBezTo>
                    <a:pt x="40" y="10489"/>
                    <a:pt x="1" y="10596"/>
                    <a:pt x="81" y="10633"/>
                  </a:cubicBezTo>
                  <a:lnTo>
                    <a:pt x="3098" y="12174"/>
                  </a:lnTo>
                  <a:lnTo>
                    <a:pt x="3098" y="1962"/>
                  </a:lnTo>
                  <a:lnTo>
                    <a:pt x="157" y="13"/>
                  </a:lnTo>
                  <a:cubicBezTo>
                    <a:pt x="144" y="4"/>
                    <a:pt x="130" y="0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4" name="Google Shape;13214;p62"/>
            <p:cNvSpPr/>
            <p:nvPr/>
          </p:nvSpPr>
          <p:spPr>
            <a:xfrm>
              <a:off x="5724400" y="2692825"/>
              <a:ext cx="84750" cy="298600"/>
            </a:xfrm>
            <a:custGeom>
              <a:avLst/>
              <a:gdLst/>
              <a:ahLst/>
              <a:cxnLst/>
              <a:rect l="l" t="t" r="r" b="b"/>
              <a:pathLst>
                <a:path w="3390" h="11944" extrusionOk="0">
                  <a:moveTo>
                    <a:pt x="153" y="265"/>
                  </a:moveTo>
                  <a:lnTo>
                    <a:pt x="3238" y="2100"/>
                  </a:lnTo>
                  <a:lnTo>
                    <a:pt x="3238" y="11696"/>
                  </a:lnTo>
                  <a:lnTo>
                    <a:pt x="153" y="10091"/>
                  </a:lnTo>
                  <a:lnTo>
                    <a:pt x="153" y="265"/>
                  </a:lnTo>
                  <a:close/>
                  <a:moveTo>
                    <a:pt x="1" y="0"/>
                  </a:moveTo>
                  <a:lnTo>
                    <a:pt x="1" y="10182"/>
                  </a:lnTo>
                  <a:lnTo>
                    <a:pt x="3390" y="11943"/>
                  </a:lnTo>
                  <a:lnTo>
                    <a:pt x="3390" y="20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5" name="Google Shape;13215;p62"/>
            <p:cNvSpPr/>
            <p:nvPr/>
          </p:nvSpPr>
          <p:spPr>
            <a:xfrm>
              <a:off x="5791075" y="2733675"/>
              <a:ext cx="3775" cy="249600"/>
            </a:xfrm>
            <a:custGeom>
              <a:avLst/>
              <a:gdLst/>
              <a:ahLst/>
              <a:cxnLst/>
              <a:rect l="l" t="t" r="r" b="b"/>
              <a:pathLst>
                <a:path w="151" h="9984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9908"/>
                  </a:lnTo>
                  <a:cubicBezTo>
                    <a:pt x="0" y="9949"/>
                    <a:pt x="33" y="9983"/>
                    <a:pt x="75" y="9983"/>
                  </a:cubicBezTo>
                  <a:cubicBezTo>
                    <a:pt x="116" y="9983"/>
                    <a:pt x="151" y="9949"/>
                    <a:pt x="151" y="9908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6" name="Google Shape;13216;p62"/>
            <p:cNvSpPr/>
            <p:nvPr/>
          </p:nvSpPr>
          <p:spPr>
            <a:xfrm>
              <a:off x="5664025" y="2659800"/>
              <a:ext cx="3825" cy="256475"/>
            </a:xfrm>
            <a:custGeom>
              <a:avLst/>
              <a:gdLst/>
              <a:ahLst/>
              <a:cxnLst/>
              <a:rect l="l" t="t" r="r" b="b"/>
              <a:pathLst>
                <a:path w="153" h="10259" extrusionOk="0">
                  <a:moveTo>
                    <a:pt x="76" y="0"/>
                  </a:moveTo>
                  <a:cubicBezTo>
                    <a:pt x="39" y="0"/>
                    <a:pt x="1" y="25"/>
                    <a:pt x="1" y="75"/>
                  </a:cubicBezTo>
                  <a:lnTo>
                    <a:pt x="1" y="10183"/>
                  </a:lnTo>
                  <a:cubicBezTo>
                    <a:pt x="2" y="10224"/>
                    <a:pt x="35" y="10259"/>
                    <a:pt x="77" y="10259"/>
                  </a:cubicBezTo>
                  <a:cubicBezTo>
                    <a:pt x="118" y="10259"/>
                    <a:pt x="152" y="10224"/>
                    <a:pt x="152" y="10183"/>
                  </a:cubicBezTo>
                  <a:lnTo>
                    <a:pt x="152" y="75"/>
                  </a:lnTo>
                  <a:cubicBezTo>
                    <a:pt x="152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7" name="Google Shape;13217;p62"/>
            <p:cNvSpPr/>
            <p:nvPr/>
          </p:nvSpPr>
          <p:spPr>
            <a:xfrm>
              <a:off x="5605250" y="2994650"/>
              <a:ext cx="77400" cy="295025"/>
            </a:xfrm>
            <a:custGeom>
              <a:avLst/>
              <a:gdLst/>
              <a:ahLst/>
              <a:cxnLst/>
              <a:rect l="l" t="t" r="r" b="b"/>
              <a:pathLst>
                <a:path w="3096" h="11801" extrusionOk="0">
                  <a:moveTo>
                    <a:pt x="112" y="1"/>
                  </a:moveTo>
                  <a:cubicBezTo>
                    <a:pt x="44" y="1"/>
                    <a:pt x="5" y="99"/>
                    <a:pt x="75" y="143"/>
                  </a:cubicBezTo>
                  <a:lnTo>
                    <a:pt x="2943" y="1687"/>
                  </a:lnTo>
                  <a:lnTo>
                    <a:pt x="2943" y="11581"/>
                  </a:lnTo>
                  <a:lnTo>
                    <a:pt x="138" y="10495"/>
                  </a:lnTo>
                  <a:cubicBezTo>
                    <a:pt x="128" y="10491"/>
                    <a:pt x="118" y="10489"/>
                    <a:pt x="109" y="10489"/>
                  </a:cubicBezTo>
                  <a:cubicBezTo>
                    <a:pt x="34" y="10489"/>
                    <a:pt x="1" y="10603"/>
                    <a:pt x="84" y="10636"/>
                  </a:cubicBezTo>
                  <a:lnTo>
                    <a:pt x="3095" y="11800"/>
                  </a:lnTo>
                  <a:lnTo>
                    <a:pt x="3095" y="1597"/>
                  </a:lnTo>
                  <a:lnTo>
                    <a:pt x="148" y="9"/>
                  </a:lnTo>
                  <a:cubicBezTo>
                    <a:pt x="135" y="3"/>
                    <a:pt x="124" y="1"/>
                    <a:pt x="1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8" name="Google Shape;13218;p62"/>
            <p:cNvSpPr/>
            <p:nvPr/>
          </p:nvSpPr>
          <p:spPr>
            <a:xfrm>
              <a:off x="5724400" y="3051275"/>
              <a:ext cx="84750" cy="286925"/>
            </a:xfrm>
            <a:custGeom>
              <a:avLst/>
              <a:gdLst/>
              <a:ahLst/>
              <a:cxnLst/>
              <a:rect l="l" t="t" r="r" b="b"/>
              <a:pathLst>
                <a:path w="3390" h="11477" extrusionOk="0">
                  <a:moveTo>
                    <a:pt x="153" y="236"/>
                  </a:moveTo>
                  <a:lnTo>
                    <a:pt x="3238" y="1651"/>
                  </a:lnTo>
                  <a:lnTo>
                    <a:pt x="3238" y="11257"/>
                  </a:lnTo>
                  <a:lnTo>
                    <a:pt x="153" y="10070"/>
                  </a:lnTo>
                  <a:lnTo>
                    <a:pt x="153" y="236"/>
                  </a:lnTo>
                  <a:close/>
                  <a:moveTo>
                    <a:pt x="1" y="1"/>
                  </a:moveTo>
                  <a:lnTo>
                    <a:pt x="1" y="10175"/>
                  </a:lnTo>
                  <a:lnTo>
                    <a:pt x="3390" y="11476"/>
                  </a:lnTo>
                  <a:lnTo>
                    <a:pt x="3390" y="15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9" name="Google Shape;13219;p62"/>
            <p:cNvSpPr/>
            <p:nvPr/>
          </p:nvSpPr>
          <p:spPr>
            <a:xfrm>
              <a:off x="5791025" y="3082775"/>
              <a:ext cx="3800" cy="249575"/>
            </a:xfrm>
            <a:custGeom>
              <a:avLst/>
              <a:gdLst/>
              <a:ahLst/>
              <a:cxnLst/>
              <a:rect l="l" t="t" r="r" b="b"/>
              <a:pathLst>
                <a:path w="152" h="9983" extrusionOk="0">
                  <a:moveTo>
                    <a:pt x="76" y="0"/>
                  </a:moveTo>
                  <a:cubicBezTo>
                    <a:pt x="38" y="0"/>
                    <a:pt x="1" y="26"/>
                    <a:pt x="1" y="77"/>
                  </a:cubicBezTo>
                  <a:lnTo>
                    <a:pt x="1" y="9907"/>
                  </a:lnTo>
                  <a:cubicBezTo>
                    <a:pt x="1" y="9949"/>
                    <a:pt x="34" y="9982"/>
                    <a:pt x="76" y="9982"/>
                  </a:cubicBezTo>
                  <a:cubicBezTo>
                    <a:pt x="118" y="9982"/>
                    <a:pt x="151" y="9949"/>
                    <a:pt x="151" y="9907"/>
                  </a:cubicBezTo>
                  <a:lnTo>
                    <a:pt x="151" y="77"/>
                  </a:lnTo>
                  <a:cubicBezTo>
                    <a:pt x="151" y="26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0" name="Google Shape;13220;p62"/>
            <p:cNvSpPr/>
            <p:nvPr/>
          </p:nvSpPr>
          <p:spPr>
            <a:xfrm>
              <a:off x="5664025" y="3025750"/>
              <a:ext cx="3800" cy="256425"/>
            </a:xfrm>
            <a:custGeom>
              <a:avLst/>
              <a:gdLst/>
              <a:ahLst/>
              <a:cxnLst/>
              <a:rect l="l" t="t" r="r" b="b"/>
              <a:pathLst>
                <a:path w="152" h="10257" extrusionOk="0">
                  <a:moveTo>
                    <a:pt x="76" y="1"/>
                  </a:moveTo>
                  <a:cubicBezTo>
                    <a:pt x="39" y="1"/>
                    <a:pt x="3" y="25"/>
                    <a:pt x="1" y="73"/>
                  </a:cubicBezTo>
                  <a:lnTo>
                    <a:pt x="1" y="10181"/>
                  </a:lnTo>
                  <a:cubicBezTo>
                    <a:pt x="1" y="10222"/>
                    <a:pt x="35" y="10256"/>
                    <a:pt x="76" y="10256"/>
                  </a:cubicBezTo>
                  <a:cubicBezTo>
                    <a:pt x="118" y="10256"/>
                    <a:pt x="151" y="10223"/>
                    <a:pt x="151" y="10181"/>
                  </a:cubicBezTo>
                  <a:lnTo>
                    <a:pt x="151" y="73"/>
                  </a:lnTo>
                  <a:cubicBezTo>
                    <a:pt x="149" y="25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1" name="Google Shape;13221;p62"/>
            <p:cNvSpPr/>
            <p:nvPr/>
          </p:nvSpPr>
          <p:spPr>
            <a:xfrm>
              <a:off x="5605900" y="3401225"/>
              <a:ext cx="76725" cy="282525"/>
            </a:xfrm>
            <a:custGeom>
              <a:avLst/>
              <a:gdLst/>
              <a:ahLst/>
              <a:cxnLst/>
              <a:rect l="l" t="t" r="r" b="b"/>
              <a:pathLst>
                <a:path w="3069" h="11301" extrusionOk="0">
                  <a:moveTo>
                    <a:pt x="84" y="1"/>
                  </a:moveTo>
                  <a:cubicBezTo>
                    <a:pt x="54" y="1"/>
                    <a:pt x="25" y="20"/>
                    <a:pt x="15" y="51"/>
                  </a:cubicBezTo>
                  <a:cubicBezTo>
                    <a:pt x="0" y="89"/>
                    <a:pt x="20" y="133"/>
                    <a:pt x="58" y="147"/>
                  </a:cubicBezTo>
                  <a:lnTo>
                    <a:pt x="2917" y="1210"/>
                  </a:lnTo>
                  <a:lnTo>
                    <a:pt x="2917" y="11113"/>
                  </a:lnTo>
                  <a:lnTo>
                    <a:pt x="102" y="10493"/>
                  </a:lnTo>
                  <a:cubicBezTo>
                    <a:pt x="96" y="10491"/>
                    <a:pt x="90" y="10491"/>
                    <a:pt x="84" y="10491"/>
                  </a:cubicBezTo>
                  <a:cubicBezTo>
                    <a:pt x="49" y="10491"/>
                    <a:pt x="19" y="10515"/>
                    <a:pt x="12" y="10550"/>
                  </a:cubicBezTo>
                  <a:cubicBezTo>
                    <a:pt x="3" y="10591"/>
                    <a:pt x="28" y="10632"/>
                    <a:pt x="69" y="10641"/>
                  </a:cubicBezTo>
                  <a:lnTo>
                    <a:pt x="3068" y="11300"/>
                  </a:lnTo>
                  <a:lnTo>
                    <a:pt x="3068" y="1105"/>
                  </a:lnTo>
                  <a:lnTo>
                    <a:pt x="111" y="6"/>
                  </a:lnTo>
                  <a:cubicBezTo>
                    <a:pt x="102" y="2"/>
                    <a:pt x="93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2" name="Google Shape;13222;p62"/>
            <p:cNvSpPr/>
            <p:nvPr/>
          </p:nvSpPr>
          <p:spPr>
            <a:xfrm>
              <a:off x="5724375" y="3438300"/>
              <a:ext cx="84750" cy="271375"/>
            </a:xfrm>
            <a:custGeom>
              <a:avLst/>
              <a:gdLst/>
              <a:ahLst/>
              <a:cxnLst/>
              <a:rect l="l" t="t" r="r" b="b"/>
              <a:pathLst>
                <a:path w="3390" h="10855" extrusionOk="0">
                  <a:moveTo>
                    <a:pt x="152" y="198"/>
                  </a:moveTo>
                  <a:lnTo>
                    <a:pt x="3239" y="1057"/>
                  </a:lnTo>
                  <a:lnTo>
                    <a:pt x="3239" y="10669"/>
                  </a:lnTo>
                  <a:lnTo>
                    <a:pt x="152" y="10042"/>
                  </a:lnTo>
                  <a:lnTo>
                    <a:pt x="152" y="198"/>
                  </a:lnTo>
                  <a:close/>
                  <a:moveTo>
                    <a:pt x="0" y="0"/>
                  </a:moveTo>
                  <a:lnTo>
                    <a:pt x="0" y="10165"/>
                  </a:lnTo>
                  <a:lnTo>
                    <a:pt x="3300" y="10836"/>
                  </a:lnTo>
                  <a:lnTo>
                    <a:pt x="3390" y="10854"/>
                  </a:lnTo>
                  <a:lnTo>
                    <a:pt x="3390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3" name="Google Shape;13223;p62"/>
            <p:cNvSpPr/>
            <p:nvPr/>
          </p:nvSpPr>
          <p:spPr>
            <a:xfrm>
              <a:off x="5791025" y="3457325"/>
              <a:ext cx="3800" cy="249600"/>
            </a:xfrm>
            <a:custGeom>
              <a:avLst/>
              <a:gdLst/>
              <a:ahLst/>
              <a:cxnLst/>
              <a:rect l="l" t="t" r="r" b="b"/>
              <a:pathLst>
                <a:path w="152" h="9984" extrusionOk="0">
                  <a:moveTo>
                    <a:pt x="76" y="0"/>
                  </a:moveTo>
                  <a:cubicBezTo>
                    <a:pt x="38" y="0"/>
                    <a:pt x="1" y="26"/>
                    <a:pt x="1" y="77"/>
                  </a:cubicBezTo>
                  <a:lnTo>
                    <a:pt x="1" y="9907"/>
                  </a:lnTo>
                  <a:cubicBezTo>
                    <a:pt x="1" y="9949"/>
                    <a:pt x="34" y="9982"/>
                    <a:pt x="76" y="9984"/>
                  </a:cubicBezTo>
                  <a:cubicBezTo>
                    <a:pt x="118" y="9982"/>
                    <a:pt x="151" y="9949"/>
                    <a:pt x="151" y="9907"/>
                  </a:cubicBezTo>
                  <a:lnTo>
                    <a:pt x="151" y="77"/>
                  </a:lnTo>
                  <a:cubicBezTo>
                    <a:pt x="151" y="26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4" name="Google Shape;13224;p62"/>
            <p:cNvSpPr/>
            <p:nvPr/>
          </p:nvSpPr>
          <p:spPr>
            <a:xfrm>
              <a:off x="5664025" y="3422775"/>
              <a:ext cx="3800" cy="256400"/>
            </a:xfrm>
            <a:custGeom>
              <a:avLst/>
              <a:gdLst/>
              <a:ahLst/>
              <a:cxnLst/>
              <a:rect l="l" t="t" r="r" b="b"/>
              <a:pathLst>
                <a:path w="152" h="10256" extrusionOk="0">
                  <a:moveTo>
                    <a:pt x="75" y="0"/>
                  </a:moveTo>
                  <a:cubicBezTo>
                    <a:pt x="39" y="0"/>
                    <a:pt x="3" y="24"/>
                    <a:pt x="1" y="71"/>
                  </a:cubicBezTo>
                  <a:lnTo>
                    <a:pt x="1" y="10179"/>
                  </a:lnTo>
                  <a:cubicBezTo>
                    <a:pt x="1" y="10222"/>
                    <a:pt x="34" y="10256"/>
                    <a:pt x="76" y="10256"/>
                  </a:cubicBezTo>
                  <a:cubicBezTo>
                    <a:pt x="117" y="10255"/>
                    <a:pt x="151" y="10222"/>
                    <a:pt x="151" y="10179"/>
                  </a:cubicBezTo>
                  <a:lnTo>
                    <a:pt x="151" y="71"/>
                  </a:lnTo>
                  <a:cubicBezTo>
                    <a:pt x="149" y="24"/>
                    <a:pt x="112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5" name="Google Shape;13225;p62"/>
            <p:cNvSpPr/>
            <p:nvPr/>
          </p:nvSpPr>
          <p:spPr>
            <a:xfrm>
              <a:off x="5605225" y="3769175"/>
              <a:ext cx="77400" cy="282475"/>
            </a:xfrm>
            <a:custGeom>
              <a:avLst/>
              <a:gdLst/>
              <a:ahLst/>
              <a:cxnLst/>
              <a:rect l="l" t="t" r="r" b="b"/>
              <a:pathLst>
                <a:path w="3096" h="11299" extrusionOk="0">
                  <a:moveTo>
                    <a:pt x="108" y="1"/>
                  </a:moveTo>
                  <a:cubicBezTo>
                    <a:pt x="34" y="1"/>
                    <a:pt x="1" y="117"/>
                    <a:pt x="85" y="147"/>
                  </a:cubicBezTo>
                  <a:lnTo>
                    <a:pt x="2944" y="1209"/>
                  </a:lnTo>
                  <a:lnTo>
                    <a:pt x="2944" y="11111"/>
                  </a:lnTo>
                  <a:lnTo>
                    <a:pt x="129" y="10494"/>
                  </a:lnTo>
                  <a:cubicBezTo>
                    <a:pt x="122" y="10492"/>
                    <a:pt x="115" y="10491"/>
                    <a:pt x="109" y="10491"/>
                  </a:cubicBezTo>
                  <a:cubicBezTo>
                    <a:pt x="74" y="10491"/>
                    <a:pt x="44" y="10516"/>
                    <a:pt x="38" y="10551"/>
                  </a:cubicBezTo>
                  <a:cubicBezTo>
                    <a:pt x="30" y="10592"/>
                    <a:pt x="55" y="10631"/>
                    <a:pt x="96" y="10641"/>
                  </a:cubicBezTo>
                  <a:lnTo>
                    <a:pt x="3095" y="11299"/>
                  </a:lnTo>
                  <a:lnTo>
                    <a:pt x="3095" y="1104"/>
                  </a:lnTo>
                  <a:lnTo>
                    <a:pt x="138" y="7"/>
                  </a:lnTo>
                  <a:cubicBezTo>
                    <a:pt x="127" y="3"/>
                    <a:pt x="117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6" name="Google Shape;13226;p62"/>
            <p:cNvSpPr/>
            <p:nvPr/>
          </p:nvSpPr>
          <p:spPr>
            <a:xfrm>
              <a:off x="5724375" y="3805925"/>
              <a:ext cx="84750" cy="270400"/>
            </a:xfrm>
            <a:custGeom>
              <a:avLst/>
              <a:gdLst/>
              <a:ahLst/>
              <a:cxnLst/>
              <a:rect l="l" t="t" r="r" b="b"/>
              <a:pathLst>
                <a:path w="3390" h="10816" extrusionOk="0">
                  <a:moveTo>
                    <a:pt x="152" y="197"/>
                  </a:moveTo>
                  <a:lnTo>
                    <a:pt x="3239" y="1018"/>
                  </a:lnTo>
                  <a:lnTo>
                    <a:pt x="3239" y="10632"/>
                  </a:lnTo>
                  <a:lnTo>
                    <a:pt x="152" y="10041"/>
                  </a:lnTo>
                  <a:lnTo>
                    <a:pt x="152" y="197"/>
                  </a:lnTo>
                  <a:close/>
                  <a:moveTo>
                    <a:pt x="0" y="1"/>
                  </a:moveTo>
                  <a:lnTo>
                    <a:pt x="0" y="10166"/>
                  </a:lnTo>
                  <a:lnTo>
                    <a:pt x="3390" y="10816"/>
                  </a:lnTo>
                  <a:lnTo>
                    <a:pt x="3390" y="9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7" name="Google Shape;13227;p62"/>
            <p:cNvSpPr/>
            <p:nvPr/>
          </p:nvSpPr>
          <p:spPr>
            <a:xfrm>
              <a:off x="5791025" y="3824200"/>
              <a:ext cx="3800" cy="249575"/>
            </a:xfrm>
            <a:custGeom>
              <a:avLst/>
              <a:gdLst/>
              <a:ahLst/>
              <a:cxnLst/>
              <a:rect l="l" t="t" r="r" b="b"/>
              <a:pathLst>
                <a:path w="152" h="9983" extrusionOk="0">
                  <a:moveTo>
                    <a:pt x="76" y="1"/>
                  </a:moveTo>
                  <a:cubicBezTo>
                    <a:pt x="38" y="1"/>
                    <a:pt x="1" y="26"/>
                    <a:pt x="1" y="76"/>
                  </a:cubicBezTo>
                  <a:lnTo>
                    <a:pt x="1" y="9908"/>
                  </a:lnTo>
                  <a:cubicBezTo>
                    <a:pt x="1" y="9950"/>
                    <a:pt x="34" y="9983"/>
                    <a:pt x="76" y="9983"/>
                  </a:cubicBezTo>
                  <a:cubicBezTo>
                    <a:pt x="117" y="9983"/>
                    <a:pt x="151" y="9950"/>
                    <a:pt x="151" y="9909"/>
                  </a:cubicBezTo>
                  <a:lnTo>
                    <a:pt x="151" y="76"/>
                  </a:lnTo>
                  <a:cubicBezTo>
                    <a:pt x="151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8" name="Google Shape;13228;p62"/>
            <p:cNvSpPr/>
            <p:nvPr/>
          </p:nvSpPr>
          <p:spPr>
            <a:xfrm>
              <a:off x="5664000" y="3790725"/>
              <a:ext cx="3775" cy="256425"/>
            </a:xfrm>
            <a:custGeom>
              <a:avLst/>
              <a:gdLst/>
              <a:ahLst/>
              <a:cxnLst/>
              <a:rect l="l" t="t" r="r" b="b"/>
              <a:pathLst>
                <a:path w="151" h="10257" extrusionOk="0">
                  <a:moveTo>
                    <a:pt x="76" y="0"/>
                  </a:moveTo>
                  <a:cubicBezTo>
                    <a:pt x="39" y="0"/>
                    <a:pt x="2" y="24"/>
                    <a:pt x="0" y="73"/>
                  </a:cubicBezTo>
                  <a:lnTo>
                    <a:pt x="0" y="10180"/>
                  </a:lnTo>
                  <a:cubicBezTo>
                    <a:pt x="0" y="10223"/>
                    <a:pt x="35" y="10256"/>
                    <a:pt x="76" y="10257"/>
                  </a:cubicBezTo>
                  <a:cubicBezTo>
                    <a:pt x="118" y="10256"/>
                    <a:pt x="151" y="10223"/>
                    <a:pt x="151" y="10180"/>
                  </a:cubicBezTo>
                  <a:lnTo>
                    <a:pt x="151" y="73"/>
                  </a:lnTo>
                  <a:cubicBezTo>
                    <a:pt x="149" y="24"/>
                    <a:pt x="112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9" name="Google Shape;13229;p62"/>
            <p:cNvSpPr/>
            <p:nvPr/>
          </p:nvSpPr>
          <p:spPr>
            <a:xfrm>
              <a:off x="5919425" y="2771225"/>
              <a:ext cx="108925" cy="312125"/>
            </a:xfrm>
            <a:custGeom>
              <a:avLst/>
              <a:gdLst/>
              <a:ahLst/>
              <a:cxnLst/>
              <a:rect l="l" t="t" r="r" b="b"/>
              <a:pathLst>
                <a:path w="4357" h="12485" extrusionOk="0">
                  <a:moveTo>
                    <a:pt x="111" y="0"/>
                  </a:moveTo>
                  <a:cubicBezTo>
                    <a:pt x="47" y="0"/>
                    <a:pt x="0" y="93"/>
                    <a:pt x="69" y="140"/>
                  </a:cubicBezTo>
                  <a:lnTo>
                    <a:pt x="4206" y="3174"/>
                  </a:lnTo>
                  <a:lnTo>
                    <a:pt x="4206" y="12220"/>
                  </a:lnTo>
                  <a:lnTo>
                    <a:pt x="151" y="9833"/>
                  </a:lnTo>
                  <a:cubicBezTo>
                    <a:pt x="139" y="9826"/>
                    <a:pt x="126" y="9822"/>
                    <a:pt x="113" y="9822"/>
                  </a:cubicBezTo>
                  <a:cubicBezTo>
                    <a:pt x="87" y="9822"/>
                    <a:pt x="62" y="9836"/>
                    <a:pt x="48" y="9859"/>
                  </a:cubicBezTo>
                  <a:cubicBezTo>
                    <a:pt x="27" y="9895"/>
                    <a:pt x="39" y="9941"/>
                    <a:pt x="75" y="9962"/>
                  </a:cubicBezTo>
                  <a:lnTo>
                    <a:pt x="4357" y="12485"/>
                  </a:lnTo>
                  <a:lnTo>
                    <a:pt x="4357" y="3097"/>
                  </a:lnTo>
                  <a:lnTo>
                    <a:pt x="158" y="18"/>
                  </a:lnTo>
                  <a:cubicBezTo>
                    <a:pt x="142" y="6"/>
                    <a:pt x="126" y="0"/>
                    <a:pt x="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0" name="Google Shape;13230;p62"/>
            <p:cNvSpPr/>
            <p:nvPr/>
          </p:nvSpPr>
          <p:spPr>
            <a:xfrm>
              <a:off x="6089850" y="2886750"/>
              <a:ext cx="119825" cy="296325"/>
            </a:xfrm>
            <a:custGeom>
              <a:avLst/>
              <a:gdLst/>
              <a:ahLst/>
              <a:cxnLst/>
              <a:rect l="l" t="t" r="r" b="b"/>
              <a:pathLst>
                <a:path w="4793" h="11853" extrusionOk="0">
                  <a:moveTo>
                    <a:pt x="152" y="274"/>
                  </a:moveTo>
                  <a:lnTo>
                    <a:pt x="4642" y="3095"/>
                  </a:lnTo>
                  <a:lnTo>
                    <a:pt x="4642" y="11598"/>
                  </a:lnTo>
                  <a:lnTo>
                    <a:pt x="152" y="9160"/>
                  </a:lnTo>
                  <a:lnTo>
                    <a:pt x="152" y="274"/>
                  </a:lnTo>
                  <a:close/>
                  <a:moveTo>
                    <a:pt x="0" y="1"/>
                  </a:moveTo>
                  <a:lnTo>
                    <a:pt x="0" y="9250"/>
                  </a:lnTo>
                  <a:lnTo>
                    <a:pt x="4792" y="11853"/>
                  </a:lnTo>
                  <a:lnTo>
                    <a:pt x="4791" y="3012"/>
                  </a:lnTo>
                  <a:lnTo>
                    <a:pt x="116" y="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1" name="Google Shape;13231;p62"/>
            <p:cNvSpPr/>
            <p:nvPr/>
          </p:nvSpPr>
          <p:spPr>
            <a:xfrm>
              <a:off x="6185325" y="2948575"/>
              <a:ext cx="3825" cy="222775"/>
            </a:xfrm>
            <a:custGeom>
              <a:avLst/>
              <a:gdLst/>
              <a:ahLst/>
              <a:cxnLst/>
              <a:rect l="l" t="t" r="r" b="b"/>
              <a:pathLst>
                <a:path w="153" h="8911" extrusionOk="0">
                  <a:moveTo>
                    <a:pt x="77" y="0"/>
                  </a:moveTo>
                  <a:cubicBezTo>
                    <a:pt x="40" y="0"/>
                    <a:pt x="4" y="24"/>
                    <a:pt x="1" y="72"/>
                  </a:cubicBezTo>
                  <a:lnTo>
                    <a:pt x="1" y="8835"/>
                  </a:lnTo>
                  <a:cubicBezTo>
                    <a:pt x="1" y="8876"/>
                    <a:pt x="35" y="8911"/>
                    <a:pt x="78" y="8911"/>
                  </a:cubicBezTo>
                  <a:cubicBezTo>
                    <a:pt x="119" y="8911"/>
                    <a:pt x="152" y="8876"/>
                    <a:pt x="153" y="8835"/>
                  </a:cubicBezTo>
                  <a:lnTo>
                    <a:pt x="153" y="72"/>
                  </a:lnTo>
                  <a:cubicBezTo>
                    <a:pt x="150" y="24"/>
                    <a:pt x="114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2" name="Google Shape;13232;p62"/>
            <p:cNvSpPr/>
            <p:nvPr/>
          </p:nvSpPr>
          <p:spPr>
            <a:xfrm>
              <a:off x="6003325" y="2832325"/>
              <a:ext cx="3800" cy="236500"/>
            </a:xfrm>
            <a:custGeom>
              <a:avLst/>
              <a:gdLst/>
              <a:ahLst/>
              <a:cxnLst/>
              <a:rect l="l" t="t" r="r" b="b"/>
              <a:pathLst>
                <a:path w="152" h="9460" extrusionOk="0">
                  <a:moveTo>
                    <a:pt x="76" y="0"/>
                  </a:moveTo>
                  <a:cubicBezTo>
                    <a:pt x="38" y="0"/>
                    <a:pt x="1" y="25"/>
                    <a:pt x="1" y="76"/>
                  </a:cubicBezTo>
                  <a:lnTo>
                    <a:pt x="1" y="9384"/>
                  </a:lnTo>
                  <a:cubicBezTo>
                    <a:pt x="1" y="9426"/>
                    <a:pt x="34" y="9459"/>
                    <a:pt x="76" y="9459"/>
                  </a:cubicBezTo>
                  <a:cubicBezTo>
                    <a:pt x="118" y="9459"/>
                    <a:pt x="151" y="9426"/>
                    <a:pt x="151" y="9384"/>
                  </a:cubicBezTo>
                  <a:lnTo>
                    <a:pt x="151" y="76"/>
                  </a:lnTo>
                  <a:cubicBezTo>
                    <a:pt x="151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3" name="Google Shape;13233;p62"/>
            <p:cNvSpPr/>
            <p:nvPr/>
          </p:nvSpPr>
          <p:spPr>
            <a:xfrm>
              <a:off x="5919500" y="3120400"/>
              <a:ext cx="108825" cy="296450"/>
            </a:xfrm>
            <a:custGeom>
              <a:avLst/>
              <a:gdLst/>
              <a:ahLst/>
              <a:cxnLst/>
              <a:rect l="l" t="t" r="r" b="b"/>
              <a:pathLst>
                <a:path w="4353" h="11858" extrusionOk="0">
                  <a:moveTo>
                    <a:pt x="110" y="0"/>
                  </a:moveTo>
                  <a:cubicBezTo>
                    <a:pt x="84" y="0"/>
                    <a:pt x="59" y="13"/>
                    <a:pt x="45" y="37"/>
                  </a:cubicBezTo>
                  <a:cubicBezTo>
                    <a:pt x="23" y="73"/>
                    <a:pt x="35" y="119"/>
                    <a:pt x="72" y="140"/>
                  </a:cubicBezTo>
                  <a:lnTo>
                    <a:pt x="4202" y="2567"/>
                  </a:lnTo>
                  <a:lnTo>
                    <a:pt x="4202" y="11625"/>
                  </a:lnTo>
                  <a:lnTo>
                    <a:pt x="140" y="9824"/>
                  </a:lnTo>
                  <a:cubicBezTo>
                    <a:pt x="129" y="9819"/>
                    <a:pt x="119" y="9817"/>
                    <a:pt x="109" y="9817"/>
                  </a:cubicBezTo>
                  <a:cubicBezTo>
                    <a:pt x="37" y="9817"/>
                    <a:pt x="1" y="9925"/>
                    <a:pt x="78" y="9963"/>
                  </a:cubicBezTo>
                  <a:lnTo>
                    <a:pt x="4247" y="11810"/>
                  </a:lnTo>
                  <a:lnTo>
                    <a:pt x="4353" y="11857"/>
                  </a:lnTo>
                  <a:lnTo>
                    <a:pt x="4353" y="2480"/>
                  </a:lnTo>
                  <a:lnTo>
                    <a:pt x="148" y="11"/>
                  </a:lnTo>
                  <a:cubicBezTo>
                    <a:pt x="136" y="4"/>
                    <a:pt x="123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4" name="Google Shape;13234;p62"/>
            <p:cNvSpPr/>
            <p:nvPr/>
          </p:nvSpPr>
          <p:spPr>
            <a:xfrm>
              <a:off x="6089850" y="3211700"/>
              <a:ext cx="119825" cy="279275"/>
            </a:xfrm>
            <a:custGeom>
              <a:avLst/>
              <a:gdLst/>
              <a:ahLst/>
              <a:cxnLst/>
              <a:rect l="l" t="t" r="r" b="b"/>
              <a:pathLst>
                <a:path w="4793" h="11171" extrusionOk="0">
                  <a:moveTo>
                    <a:pt x="152" y="242"/>
                  </a:moveTo>
                  <a:lnTo>
                    <a:pt x="4640" y="2435"/>
                  </a:lnTo>
                  <a:lnTo>
                    <a:pt x="4640" y="10947"/>
                  </a:lnTo>
                  <a:lnTo>
                    <a:pt x="151" y="9138"/>
                  </a:lnTo>
                  <a:lnTo>
                    <a:pt x="152" y="242"/>
                  </a:lnTo>
                  <a:close/>
                  <a:moveTo>
                    <a:pt x="0" y="0"/>
                  </a:moveTo>
                  <a:lnTo>
                    <a:pt x="0" y="9240"/>
                  </a:lnTo>
                  <a:lnTo>
                    <a:pt x="4792" y="11170"/>
                  </a:lnTo>
                  <a:lnTo>
                    <a:pt x="4791" y="2340"/>
                  </a:lnTo>
                  <a:lnTo>
                    <a:pt x="10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5" name="Google Shape;13235;p62"/>
            <p:cNvSpPr/>
            <p:nvPr/>
          </p:nvSpPr>
          <p:spPr>
            <a:xfrm>
              <a:off x="6185325" y="3259625"/>
              <a:ext cx="3825" cy="222850"/>
            </a:xfrm>
            <a:custGeom>
              <a:avLst/>
              <a:gdLst/>
              <a:ahLst/>
              <a:cxnLst/>
              <a:rect l="l" t="t" r="r" b="b"/>
              <a:pathLst>
                <a:path w="153" h="8914" extrusionOk="0">
                  <a:moveTo>
                    <a:pt x="77" y="0"/>
                  </a:moveTo>
                  <a:cubicBezTo>
                    <a:pt x="39" y="0"/>
                    <a:pt x="1" y="25"/>
                    <a:pt x="1" y="76"/>
                  </a:cubicBezTo>
                  <a:lnTo>
                    <a:pt x="1" y="8838"/>
                  </a:lnTo>
                  <a:cubicBezTo>
                    <a:pt x="1" y="8879"/>
                    <a:pt x="35" y="8914"/>
                    <a:pt x="78" y="8914"/>
                  </a:cubicBezTo>
                  <a:cubicBezTo>
                    <a:pt x="119" y="8914"/>
                    <a:pt x="153" y="8879"/>
                    <a:pt x="153" y="8838"/>
                  </a:cubicBezTo>
                  <a:lnTo>
                    <a:pt x="153" y="76"/>
                  </a:lnTo>
                  <a:cubicBezTo>
                    <a:pt x="153" y="25"/>
                    <a:pt x="115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6" name="Google Shape;13236;p62"/>
            <p:cNvSpPr/>
            <p:nvPr/>
          </p:nvSpPr>
          <p:spPr>
            <a:xfrm>
              <a:off x="6003300" y="3169275"/>
              <a:ext cx="3825" cy="236500"/>
            </a:xfrm>
            <a:custGeom>
              <a:avLst/>
              <a:gdLst/>
              <a:ahLst/>
              <a:cxnLst/>
              <a:rect l="l" t="t" r="r" b="b"/>
              <a:pathLst>
                <a:path w="153" h="9460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9384"/>
                  </a:lnTo>
                  <a:cubicBezTo>
                    <a:pt x="0" y="9427"/>
                    <a:pt x="35" y="9460"/>
                    <a:pt x="77" y="9460"/>
                  </a:cubicBezTo>
                  <a:cubicBezTo>
                    <a:pt x="118" y="9460"/>
                    <a:pt x="152" y="9427"/>
                    <a:pt x="152" y="9384"/>
                  </a:cubicBezTo>
                  <a:lnTo>
                    <a:pt x="152" y="76"/>
                  </a:lnTo>
                  <a:cubicBezTo>
                    <a:pt x="152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7" name="Google Shape;13237;p62"/>
            <p:cNvSpPr/>
            <p:nvPr/>
          </p:nvSpPr>
          <p:spPr>
            <a:xfrm>
              <a:off x="5920050" y="3500900"/>
              <a:ext cx="108300" cy="277275"/>
            </a:xfrm>
            <a:custGeom>
              <a:avLst/>
              <a:gdLst/>
              <a:ahLst/>
              <a:cxnLst/>
              <a:rect l="l" t="t" r="r" b="b"/>
              <a:pathLst>
                <a:path w="4332" h="11091" extrusionOk="0">
                  <a:moveTo>
                    <a:pt x="87" y="1"/>
                  </a:moveTo>
                  <a:cubicBezTo>
                    <a:pt x="57" y="1"/>
                    <a:pt x="29" y="19"/>
                    <a:pt x="17" y="49"/>
                  </a:cubicBezTo>
                  <a:cubicBezTo>
                    <a:pt x="1" y="87"/>
                    <a:pt x="19" y="131"/>
                    <a:pt x="59" y="148"/>
                  </a:cubicBezTo>
                  <a:lnTo>
                    <a:pt x="4180" y="1827"/>
                  </a:lnTo>
                  <a:lnTo>
                    <a:pt x="4180" y="10895"/>
                  </a:lnTo>
                  <a:lnTo>
                    <a:pt x="108" y="9821"/>
                  </a:lnTo>
                  <a:cubicBezTo>
                    <a:pt x="102" y="9820"/>
                    <a:pt x="97" y="9820"/>
                    <a:pt x="92" y="9820"/>
                  </a:cubicBezTo>
                  <a:cubicBezTo>
                    <a:pt x="54" y="9820"/>
                    <a:pt x="23" y="9840"/>
                    <a:pt x="14" y="9875"/>
                  </a:cubicBezTo>
                  <a:cubicBezTo>
                    <a:pt x="3" y="9916"/>
                    <a:pt x="28" y="9957"/>
                    <a:pt x="68" y="9968"/>
                  </a:cubicBezTo>
                  <a:lnTo>
                    <a:pt x="4235" y="11067"/>
                  </a:lnTo>
                  <a:lnTo>
                    <a:pt x="4331" y="11091"/>
                  </a:lnTo>
                  <a:lnTo>
                    <a:pt x="4332" y="1727"/>
                  </a:lnTo>
                  <a:lnTo>
                    <a:pt x="116" y="7"/>
                  </a:lnTo>
                  <a:cubicBezTo>
                    <a:pt x="106" y="3"/>
                    <a:pt x="97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8" name="Google Shape;13238;p62"/>
            <p:cNvSpPr/>
            <p:nvPr/>
          </p:nvSpPr>
          <p:spPr>
            <a:xfrm>
              <a:off x="6089800" y="3562500"/>
              <a:ext cx="119850" cy="258400"/>
            </a:xfrm>
            <a:custGeom>
              <a:avLst/>
              <a:gdLst/>
              <a:ahLst/>
              <a:cxnLst/>
              <a:rect l="l" t="t" r="r" b="b"/>
              <a:pathLst>
                <a:path w="4794" h="10336" extrusionOk="0">
                  <a:moveTo>
                    <a:pt x="153" y="206"/>
                  </a:moveTo>
                  <a:lnTo>
                    <a:pt x="4642" y="1624"/>
                  </a:lnTo>
                  <a:lnTo>
                    <a:pt x="4642" y="10145"/>
                  </a:lnTo>
                  <a:lnTo>
                    <a:pt x="153" y="9109"/>
                  </a:lnTo>
                  <a:lnTo>
                    <a:pt x="153" y="206"/>
                  </a:lnTo>
                  <a:close/>
                  <a:moveTo>
                    <a:pt x="1" y="0"/>
                  </a:moveTo>
                  <a:lnTo>
                    <a:pt x="1" y="9229"/>
                  </a:lnTo>
                  <a:lnTo>
                    <a:pt x="4701" y="10314"/>
                  </a:lnTo>
                  <a:lnTo>
                    <a:pt x="4793" y="10335"/>
                  </a:lnTo>
                  <a:lnTo>
                    <a:pt x="4793" y="15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9" name="Google Shape;13239;p62"/>
            <p:cNvSpPr/>
            <p:nvPr/>
          </p:nvSpPr>
          <p:spPr>
            <a:xfrm>
              <a:off x="6185325" y="3593450"/>
              <a:ext cx="3825" cy="222850"/>
            </a:xfrm>
            <a:custGeom>
              <a:avLst/>
              <a:gdLst/>
              <a:ahLst/>
              <a:cxnLst/>
              <a:rect l="l" t="t" r="r" b="b"/>
              <a:pathLst>
                <a:path w="153" h="8914" extrusionOk="0">
                  <a:moveTo>
                    <a:pt x="77" y="0"/>
                  </a:moveTo>
                  <a:cubicBezTo>
                    <a:pt x="39" y="0"/>
                    <a:pt x="1" y="25"/>
                    <a:pt x="1" y="75"/>
                  </a:cubicBezTo>
                  <a:lnTo>
                    <a:pt x="1" y="8838"/>
                  </a:lnTo>
                  <a:cubicBezTo>
                    <a:pt x="1" y="8879"/>
                    <a:pt x="35" y="8914"/>
                    <a:pt x="78" y="8914"/>
                  </a:cubicBezTo>
                  <a:cubicBezTo>
                    <a:pt x="119" y="8914"/>
                    <a:pt x="153" y="8879"/>
                    <a:pt x="153" y="8838"/>
                  </a:cubicBezTo>
                  <a:lnTo>
                    <a:pt x="153" y="75"/>
                  </a:lnTo>
                  <a:cubicBezTo>
                    <a:pt x="153" y="25"/>
                    <a:pt x="115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0" name="Google Shape;13240;p62"/>
            <p:cNvSpPr/>
            <p:nvPr/>
          </p:nvSpPr>
          <p:spPr>
            <a:xfrm>
              <a:off x="6003275" y="3534950"/>
              <a:ext cx="3800" cy="236425"/>
            </a:xfrm>
            <a:custGeom>
              <a:avLst/>
              <a:gdLst/>
              <a:ahLst/>
              <a:cxnLst/>
              <a:rect l="l" t="t" r="r" b="b"/>
              <a:pathLst>
                <a:path w="152" h="9457" extrusionOk="0">
                  <a:moveTo>
                    <a:pt x="76" y="1"/>
                  </a:moveTo>
                  <a:cubicBezTo>
                    <a:pt x="39" y="1"/>
                    <a:pt x="3" y="25"/>
                    <a:pt x="0" y="73"/>
                  </a:cubicBezTo>
                  <a:lnTo>
                    <a:pt x="0" y="9381"/>
                  </a:lnTo>
                  <a:cubicBezTo>
                    <a:pt x="0" y="9424"/>
                    <a:pt x="34" y="9457"/>
                    <a:pt x="77" y="9457"/>
                  </a:cubicBezTo>
                  <a:cubicBezTo>
                    <a:pt x="118" y="9457"/>
                    <a:pt x="152" y="9424"/>
                    <a:pt x="152" y="9381"/>
                  </a:cubicBezTo>
                  <a:lnTo>
                    <a:pt x="152" y="73"/>
                  </a:lnTo>
                  <a:cubicBezTo>
                    <a:pt x="149" y="25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1" name="Google Shape;13241;p62"/>
            <p:cNvSpPr/>
            <p:nvPr/>
          </p:nvSpPr>
          <p:spPr>
            <a:xfrm>
              <a:off x="5920050" y="3845300"/>
              <a:ext cx="108250" cy="270250"/>
            </a:xfrm>
            <a:custGeom>
              <a:avLst/>
              <a:gdLst/>
              <a:ahLst/>
              <a:cxnLst/>
              <a:rect l="l" t="t" r="r" b="b"/>
              <a:pathLst>
                <a:path w="4330" h="10810" extrusionOk="0">
                  <a:moveTo>
                    <a:pt x="85" y="0"/>
                  </a:moveTo>
                  <a:cubicBezTo>
                    <a:pt x="54" y="0"/>
                    <a:pt x="24" y="20"/>
                    <a:pt x="14" y="52"/>
                  </a:cubicBezTo>
                  <a:cubicBezTo>
                    <a:pt x="1" y="91"/>
                    <a:pt x="22" y="134"/>
                    <a:pt x="60" y="148"/>
                  </a:cubicBezTo>
                  <a:lnTo>
                    <a:pt x="4179" y="1553"/>
                  </a:lnTo>
                  <a:lnTo>
                    <a:pt x="4179" y="10624"/>
                  </a:lnTo>
                  <a:lnTo>
                    <a:pt x="101" y="9821"/>
                  </a:lnTo>
                  <a:cubicBezTo>
                    <a:pt x="96" y="9819"/>
                    <a:pt x="90" y="9819"/>
                    <a:pt x="85" y="9819"/>
                  </a:cubicBezTo>
                  <a:cubicBezTo>
                    <a:pt x="50" y="9819"/>
                    <a:pt x="18" y="9844"/>
                    <a:pt x="13" y="9880"/>
                  </a:cubicBezTo>
                  <a:cubicBezTo>
                    <a:pt x="3" y="9920"/>
                    <a:pt x="31" y="9961"/>
                    <a:pt x="72" y="9967"/>
                  </a:cubicBezTo>
                  <a:lnTo>
                    <a:pt x="4239" y="10791"/>
                  </a:lnTo>
                  <a:lnTo>
                    <a:pt x="4329" y="10809"/>
                  </a:lnTo>
                  <a:lnTo>
                    <a:pt x="4329" y="1445"/>
                  </a:lnTo>
                  <a:lnTo>
                    <a:pt x="110" y="5"/>
                  </a:lnTo>
                  <a:cubicBezTo>
                    <a:pt x="102" y="2"/>
                    <a:pt x="93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2" name="Google Shape;13242;p62"/>
            <p:cNvSpPr/>
            <p:nvPr/>
          </p:nvSpPr>
          <p:spPr>
            <a:xfrm>
              <a:off x="6089800" y="3895825"/>
              <a:ext cx="119850" cy="250600"/>
            </a:xfrm>
            <a:custGeom>
              <a:avLst/>
              <a:gdLst/>
              <a:ahLst/>
              <a:cxnLst/>
              <a:rect l="l" t="t" r="r" b="b"/>
              <a:pathLst>
                <a:path w="4794" h="10024" extrusionOk="0">
                  <a:moveTo>
                    <a:pt x="153" y="194"/>
                  </a:moveTo>
                  <a:lnTo>
                    <a:pt x="4641" y="1321"/>
                  </a:lnTo>
                  <a:lnTo>
                    <a:pt x="4641" y="9845"/>
                  </a:lnTo>
                  <a:lnTo>
                    <a:pt x="151" y="9100"/>
                  </a:lnTo>
                  <a:lnTo>
                    <a:pt x="153" y="194"/>
                  </a:lnTo>
                  <a:close/>
                  <a:moveTo>
                    <a:pt x="1" y="0"/>
                  </a:moveTo>
                  <a:lnTo>
                    <a:pt x="1" y="9228"/>
                  </a:lnTo>
                  <a:lnTo>
                    <a:pt x="4793" y="10023"/>
                  </a:lnTo>
                  <a:lnTo>
                    <a:pt x="4792" y="1204"/>
                  </a:lnTo>
                  <a:lnTo>
                    <a:pt x="95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3" name="Google Shape;13243;p62"/>
            <p:cNvSpPr/>
            <p:nvPr/>
          </p:nvSpPr>
          <p:spPr>
            <a:xfrm>
              <a:off x="6185300" y="3920425"/>
              <a:ext cx="3825" cy="222850"/>
            </a:xfrm>
            <a:custGeom>
              <a:avLst/>
              <a:gdLst/>
              <a:ahLst/>
              <a:cxnLst/>
              <a:rect l="l" t="t" r="r" b="b"/>
              <a:pathLst>
                <a:path w="153" h="8914" extrusionOk="0">
                  <a:moveTo>
                    <a:pt x="77" y="1"/>
                  </a:moveTo>
                  <a:cubicBezTo>
                    <a:pt x="39" y="1"/>
                    <a:pt x="1" y="26"/>
                    <a:pt x="1" y="76"/>
                  </a:cubicBezTo>
                  <a:lnTo>
                    <a:pt x="1" y="8839"/>
                  </a:lnTo>
                  <a:cubicBezTo>
                    <a:pt x="1" y="8881"/>
                    <a:pt x="35" y="8914"/>
                    <a:pt x="77" y="8914"/>
                  </a:cubicBezTo>
                  <a:cubicBezTo>
                    <a:pt x="118" y="8914"/>
                    <a:pt x="153" y="8881"/>
                    <a:pt x="153" y="8839"/>
                  </a:cubicBezTo>
                  <a:lnTo>
                    <a:pt x="153" y="76"/>
                  </a:lnTo>
                  <a:cubicBezTo>
                    <a:pt x="153" y="26"/>
                    <a:pt x="115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4" name="Google Shape;13244;p62"/>
            <p:cNvSpPr/>
            <p:nvPr/>
          </p:nvSpPr>
          <p:spPr>
            <a:xfrm>
              <a:off x="6003200" y="3873650"/>
              <a:ext cx="3925" cy="236600"/>
            </a:xfrm>
            <a:custGeom>
              <a:avLst/>
              <a:gdLst/>
              <a:ahLst/>
              <a:cxnLst/>
              <a:rect l="l" t="t" r="r" b="b"/>
              <a:pathLst>
                <a:path w="157" h="9464" extrusionOk="0">
                  <a:moveTo>
                    <a:pt x="78" y="1"/>
                  </a:moveTo>
                  <a:cubicBezTo>
                    <a:pt x="39" y="1"/>
                    <a:pt x="0" y="27"/>
                    <a:pt x="3" y="80"/>
                  </a:cubicBezTo>
                  <a:lnTo>
                    <a:pt x="3" y="9388"/>
                  </a:lnTo>
                  <a:cubicBezTo>
                    <a:pt x="3" y="9431"/>
                    <a:pt x="36" y="9464"/>
                    <a:pt x="78" y="9464"/>
                  </a:cubicBezTo>
                  <a:cubicBezTo>
                    <a:pt x="121" y="9464"/>
                    <a:pt x="154" y="9431"/>
                    <a:pt x="154" y="9388"/>
                  </a:cubicBezTo>
                  <a:lnTo>
                    <a:pt x="154" y="80"/>
                  </a:lnTo>
                  <a:cubicBezTo>
                    <a:pt x="156" y="27"/>
                    <a:pt x="117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5" name="Google Shape;13245;p62"/>
            <p:cNvSpPr/>
            <p:nvPr/>
          </p:nvSpPr>
          <p:spPr>
            <a:xfrm>
              <a:off x="4677850" y="2079325"/>
              <a:ext cx="172300" cy="421650"/>
            </a:xfrm>
            <a:custGeom>
              <a:avLst/>
              <a:gdLst/>
              <a:ahLst/>
              <a:cxnLst/>
              <a:rect l="l" t="t" r="r" b="b"/>
              <a:pathLst>
                <a:path w="6892" h="16866" extrusionOk="0">
                  <a:moveTo>
                    <a:pt x="111" y="0"/>
                  </a:moveTo>
                  <a:cubicBezTo>
                    <a:pt x="45" y="0"/>
                    <a:pt x="1" y="98"/>
                    <a:pt x="75" y="142"/>
                  </a:cubicBezTo>
                  <a:lnTo>
                    <a:pt x="6697" y="4323"/>
                  </a:lnTo>
                  <a:lnTo>
                    <a:pt x="6742" y="16615"/>
                  </a:lnTo>
                  <a:lnTo>
                    <a:pt x="196" y="13188"/>
                  </a:lnTo>
                  <a:cubicBezTo>
                    <a:pt x="184" y="13182"/>
                    <a:pt x="172" y="13179"/>
                    <a:pt x="161" y="13179"/>
                  </a:cubicBezTo>
                  <a:cubicBezTo>
                    <a:pt x="93" y="13179"/>
                    <a:pt x="53" y="13279"/>
                    <a:pt x="126" y="13321"/>
                  </a:cubicBezTo>
                  <a:lnTo>
                    <a:pt x="6891" y="16865"/>
                  </a:lnTo>
                  <a:lnTo>
                    <a:pt x="6891" y="16865"/>
                  </a:lnTo>
                  <a:lnTo>
                    <a:pt x="6848" y="4283"/>
                  </a:lnTo>
                  <a:lnTo>
                    <a:pt x="6848" y="4242"/>
                  </a:lnTo>
                  <a:lnTo>
                    <a:pt x="155" y="15"/>
                  </a:lnTo>
                  <a:cubicBezTo>
                    <a:pt x="140" y="5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6" name="Google Shape;13246;p62"/>
            <p:cNvSpPr/>
            <p:nvPr/>
          </p:nvSpPr>
          <p:spPr>
            <a:xfrm>
              <a:off x="4884350" y="2204750"/>
              <a:ext cx="177175" cy="395775"/>
            </a:xfrm>
            <a:custGeom>
              <a:avLst/>
              <a:gdLst/>
              <a:ahLst/>
              <a:cxnLst/>
              <a:rect l="l" t="t" r="r" b="b"/>
              <a:pathLst>
                <a:path w="7087" h="15831" extrusionOk="0">
                  <a:moveTo>
                    <a:pt x="151" y="266"/>
                  </a:moveTo>
                  <a:lnTo>
                    <a:pt x="6895" y="4296"/>
                  </a:lnTo>
                  <a:lnTo>
                    <a:pt x="6934" y="15593"/>
                  </a:lnTo>
                  <a:lnTo>
                    <a:pt x="6934" y="15593"/>
                  </a:lnTo>
                  <a:lnTo>
                    <a:pt x="194" y="12440"/>
                  </a:lnTo>
                  <a:lnTo>
                    <a:pt x="151" y="266"/>
                  </a:lnTo>
                  <a:close/>
                  <a:moveTo>
                    <a:pt x="0" y="0"/>
                  </a:moveTo>
                  <a:lnTo>
                    <a:pt x="44" y="12489"/>
                  </a:lnTo>
                  <a:lnTo>
                    <a:pt x="44" y="12536"/>
                  </a:lnTo>
                  <a:lnTo>
                    <a:pt x="7086" y="15830"/>
                  </a:lnTo>
                  <a:lnTo>
                    <a:pt x="7045" y="4252"/>
                  </a:lnTo>
                  <a:lnTo>
                    <a:pt x="7045" y="4210"/>
                  </a:lnTo>
                  <a:lnTo>
                    <a:pt x="114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7" name="Google Shape;13247;p62"/>
            <p:cNvSpPr/>
            <p:nvPr/>
          </p:nvSpPr>
          <p:spPr>
            <a:xfrm>
              <a:off x="5029800" y="2293300"/>
              <a:ext cx="4850" cy="293575"/>
            </a:xfrm>
            <a:custGeom>
              <a:avLst/>
              <a:gdLst/>
              <a:ahLst/>
              <a:cxnLst/>
              <a:rect l="l" t="t" r="r" b="b"/>
              <a:pathLst>
                <a:path w="194" h="11743" extrusionOk="0">
                  <a:moveTo>
                    <a:pt x="78" y="1"/>
                  </a:moveTo>
                  <a:cubicBezTo>
                    <a:pt x="35" y="1"/>
                    <a:pt x="1" y="35"/>
                    <a:pt x="1" y="76"/>
                  </a:cubicBezTo>
                  <a:lnTo>
                    <a:pt x="42" y="11667"/>
                  </a:lnTo>
                  <a:cubicBezTo>
                    <a:pt x="42" y="11710"/>
                    <a:pt x="76" y="11743"/>
                    <a:pt x="119" y="11743"/>
                  </a:cubicBezTo>
                  <a:cubicBezTo>
                    <a:pt x="160" y="11743"/>
                    <a:pt x="194" y="11708"/>
                    <a:pt x="194" y="11667"/>
                  </a:cubicBezTo>
                  <a:lnTo>
                    <a:pt x="153" y="76"/>
                  </a:lnTo>
                  <a:cubicBezTo>
                    <a:pt x="152" y="35"/>
                    <a:pt x="119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8" name="Google Shape;13248;p62"/>
            <p:cNvSpPr/>
            <p:nvPr/>
          </p:nvSpPr>
          <p:spPr>
            <a:xfrm>
              <a:off x="4813225" y="2164500"/>
              <a:ext cx="5475" cy="318925"/>
            </a:xfrm>
            <a:custGeom>
              <a:avLst/>
              <a:gdLst/>
              <a:ahLst/>
              <a:cxnLst/>
              <a:rect l="l" t="t" r="r" b="b"/>
              <a:pathLst>
                <a:path w="219" h="12757" extrusionOk="0">
                  <a:moveTo>
                    <a:pt x="76" y="1"/>
                  </a:moveTo>
                  <a:cubicBezTo>
                    <a:pt x="35" y="1"/>
                    <a:pt x="0" y="34"/>
                    <a:pt x="2" y="76"/>
                  </a:cubicBezTo>
                  <a:lnTo>
                    <a:pt x="68" y="12681"/>
                  </a:lnTo>
                  <a:cubicBezTo>
                    <a:pt x="68" y="12723"/>
                    <a:pt x="101" y="12756"/>
                    <a:pt x="143" y="12756"/>
                  </a:cubicBezTo>
                  <a:cubicBezTo>
                    <a:pt x="184" y="12756"/>
                    <a:pt x="218" y="12722"/>
                    <a:pt x="218" y="12681"/>
                  </a:cubicBezTo>
                  <a:lnTo>
                    <a:pt x="152" y="75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9" name="Google Shape;13249;p62"/>
            <p:cNvSpPr/>
            <p:nvPr/>
          </p:nvSpPr>
          <p:spPr>
            <a:xfrm>
              <a:off x="4680225" y="2556925"/>
              <a:ext cx="171575" cy="401525"/>
            </a:xfrm>
            <a:custGeom>
              <a:avLst/>
              <a:gdLst/>
              <a:ahLst/>
              <a:cxnLst/>
              <a:rect l="l" t="t" r="r" b="b"/>
              <a:pathLst>
                <a:path w="6863" h="16061" extrusionOk="0">
                  <a:moveTo>
                    <a:pt x="87" y="1"/>
                  </a:moveTo>
                  <a:cubicBezTo>
                    <a:pt x="60" y="1"/>
                    <a:pt x="33" y="15"/>
                    <a:pt x="19" y="42"/>
                  </a:cubicBezTo>
                  <a:cubicBezTo>
                    <a:pt x="1" y="79"/>
                    <a:pt x="15" y="124"/>
                    <a:pt x="52" y="143"/>
                  </a:cubicBezTo>
                  <a:lnTo>
                    <a:pt x="6667" y="3538"/>
                  </a:lnTo>
                  <a:lnTo>
                    <a:pt x="6712" y="15836"/>
                  </a:lnTo>
                  <a:lnTo>
                    <a:pt x="163" y="13182"/>
                  </a:lnTo>
                  <a:cubicBezTo>
                    <a:pt x="152" y="13177"/>
                    <a:pt x="142" y="13175"/>
                    <a:pt x="132" y="13175"/>
                  </a:cubicBezTo>
                  <a:cubicBezTo>
                    <a:pt x="58" y="13175"/>
                    <a:pt x="24" y="13288"/>
                    <a:pt x="105" y="13322"/>
                  </a:cubicBezTo>
                  <a:lnTo>
                    <a:pt x="6862" y="16061"/>
                  </a:lnTo>
                  <a:lnTo>
                    <a:pt x="6862" y="16061"/>
                  </a:lnTo>
                  <a:lnTo>
                    <a:pt x="6817" y="3491"/>
                  </a:lnTo>
                  <a:lnTo>
                    <a:pt x="6817" y="3445"/>
                  </a:lnTo>
                  <a:lnTo>
                    <a:pt x="121" y="9"/>
                  </a:lnTo>
                  <a:cubicBezTo>
                    <a:pt x="110" y="3"/>
                    <a:pt x="99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0" name="Google Shape;13250;p62"/>
            <p:cNvSpPr/>
            <p:nvPr/>
          </p:nvSpPr>
          <p:spPr>
            <a:xfrm>
              <a:off x="4885925" y="2658300"/>
              <a:ext cx="177150" cy="375350"/>
            </a:xfrm>
            <a:custGeom>
              <a:avLst/>
              <a:gdLst/>
              <a:ahLst/>
              <a:cxnLst/>
              <a:rect l="l" t="t" r="r" b="b"/>
              <a:pathLst>
                <a:path w="7086" h="15014" extrusionOk="0">
                  <a:moveTo>
                    <a:pt x="151" y="241"/>
                  </a:moveTo>
                  <a:lnTo>
                    <a:pt x="6894" y="3494"/>
                  </a:lnTo>
                  <a:lnTo>
                    <a:pt x="6933" y="14799"/>
                  </a:lnTo>
                  <a:lnTo>
                    <a:pt x="6933" y="14799"/>
                  </a:lnTo>
                  <a:lnTo>
                    <a:pt x="195" y="12423"/>
                  </a:lnTo>
                  <a:lnTo>
                    <a:pt x="151" y="241"/>
                  </a:lnTo>
                  <a:close/>
                  <a:moveTo>
                    <a:pt x="0" y="1"/>
                  </a:moveTo>
                  <a:lnTo>
                    <a:pt x="45" y="12476"/>
                  </a:lnTo>
                  <a:lnTo>
                    <a:pt x="45" y="12529"/>
                  </a:lnTo>
                  <a:lnTo>
                    <a:pt x="7085" y="15013"/>
                  </a:lnTo>
                  <a:lnTo>
                    <a:pt x="7044" y="3445"/>
                  </a:lnTo>
                  <a:lnTo>
                    <a:pt x="7044" y="33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1" name="Google Shape;13251;p62"/>
            <p:cNvSpPr/>
            <p:nvPr/>
          </p:nvSpPr>
          <p:spPr>
            <a:xfrm>
              <a:off x="5031375" y="2729750"/>
              <a:ext cx="4825" cy="293625"/>
            </a:xfrm>
            <a:custGeom>
              <a:avLst/>
              <a:gdLst/>
              <a:ahLst/>
              <a:cxnLst/>
              <a:rect l="l" t="t" r="r" b="b"/>
              <a:pathLst>
                <a:path w="193" h="11745" extrusionOk="0">
                  <a:moveTo>
                    <a:pt x="77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41" y="11669"/>
                  </a:lnTo>
                  <a:cubicBezTo>
                    <a:pt x="42" y="11710"/>
                    <a:pt x="75" y="11744"/>
                    <a:pt x="118" y="11744"/>
                  </a:cubicBezTo>
                  <a:cubicBezTo>
                    <a:pt x="159" y="11744"/>
                    <a:pt x="193" y="11710"/>
                    <a:pt x="193" y="11668"/>
                  </a:cubicBezTo>
                  <a:lnTo>
                    <a:pt x="152" y="76"/>
                  </a:lnTo>
                  <a:cubicBezTo>
                    <a:pt x="152" y="35"/>
                    <a:pt x="118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2" name="Google Shape;13252;p62"/>
            <p:cNvSpPr/>
            <p:nvPr/>
          </p:nvSpPr>
          <p:spPr>
            <a:xfrm>
              <a:off x="4814875" y="2626075"/>
              <a:ext cx="5475" cy="318850"/>
            </a:xfrm>
            <a:custGeom>
              <a:avLst/>
              <a:gdLst/>
              <a:ahLst/>
              <a:cxnLst/>
              <a:rect l="l" t="t" r="r" b="b"/>
              <a:pathLst>
                <a:path w="219" h="12754" extrusionOk="0">
                  <a:moveTo>
                    <a:pt x="76" y="0"/>
                  </a:moveTo>
                  <a:cubicBezTo>
                    <a:pt x="35" y="0"/>
                    <a:pt x="0" y="34"/>
                    <a:pt x="2" y="75"/>
                  </a:cubicBezTo>
                  <a:lnTo>
                    <a:pt x="68" y="12679"/>
                  </a:lnTo>
                  <a:cubicBezTo>
                    <a:pt x="68" y="12720"/>
                    <a:pt x="101" y="12753"/>
                    <a:pt x="143" y="12753"/>
                  </a:cubicBezTo>
                  <a:cubicBezTo>
                    <a:pt x="184" y="12753"/>
                    <a:pt x="218" y="12720"/>
                    <a:pt x="218" y="12678"/>
                  </a:cubicBezTo>
                  <a:lnTo>
                    <a:pt x="152" y="75"/>
                  </a:lnTo>
                  <a:cubicBezTo>
                    <a:pt x="151" y="33"/>
                    <a:pt x="118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3" name="Google Shape;13253;p62"/>
            <p:cNvSpPr/>
            <p:nvPr/>
          </p:nvSpPr>
          <p:spPr>
            <a:xfrm>
              <a:off x="4681525" y="3086950"/>
              <a:ext cx="172075" cy="376825"/>
            </a:xfrm>
            <a:custGeom>
              <a:avLst/>
              <a:gdLst/>
              <a:ahLst/>
              <a:cxnLst/>
              <a:rect l="l" t="t" r="r" b="b"/>
              <a:pathLst>
                <a:path w="6883" h="15073" extrusionOk="0">
                  <a:moveTo>
                    <a:pt x="108" y="1"/>
                  </a:moveTo>
                  <a:cubicBezTo>
                    <a:pt x="32" y="1"/>
                    <a:pt x="0" y="117"/>
                    <a:pt x="85" y="148"/>
                  </a:cubicBezTo>
                  <a:lnTo>
                    <a:pt x="6687" y="2571"/>
                  </a:lnTo>
                  <a:lnTo>
                    <a:pt x="6731" y="14879"/>
                  </a:lnTo>
                  <a:lnTo>
                    <a:pt x="176" y="13181"/>
                  </a:lnTo>
                  <a:cubicBezTo>
                    <a:pt x="168" y="13179"/>
                    <a:pt x="161" y="13178"/>
                    <a:pt x="154" y="13178"/>
                  </a:cubicBezTo>
                  <a:cubicBezTo>
                    <a:pt x="74" y="13178"/>
                    <a:pt x="49" y="13303"/>
                    <a:pt x="139" y="13326"/>
                  </a:cubicBezTo>
                  <a:lnTo>
                    <a:pt x="6883" y="15073"/>
                  </a:lnTo>
                  <a:lnTo>
                    <a:pt x="6837" y="2518"/>
                  </a:lnTo>
                  <a:lnTo>
                    <a:pt x="6837" y="2465"/>
                  </a:lnTo>
                  <a:lnTo>
                    <a:pt x="137" y="6"/>
                  </a:lnTo>
                  <a:cubicBezTo>
                    <a:pt x="126" y="3"/>
                    <a:pt x="117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4" name="Google Shape;13254;p62"/>
            <p:cNvSpPr/>
            <p:nvPr/>
          </p:nvSpPr>
          <p:spPr>
            <a:xfrm>
              <a:off x="4887750" y="3158750"/>
              <a:ext cx="177000" cy="350100"/>
            </a:xfrm>
            <a:custGeom>
              <a:avLst/>
              <a:gdLst/>
              <a:ahLst/>
              <a:cxnLst/>
              <a:rect l="l" t="t" r="r" b="b"/>
              <a:pathLst>
                <a:path w="7080" h="14004" extrusionOk="0">
                  <a:moveTo>
                    <a:pt x="151" y="211"/>
                  </a:moveTo>
                  <a:lnTo>
                    <a:pt x="6888" y="2507"/>
                  </a:lnTo>
                  <a:lnTo>
                    <a:pt x="6929" y="13818"/>
                  </a:lnTo>
                  <a:lnTo>
                    <a:pt x="194" y="12400"/>
                  </a:lnTo>
                  <a:lnTo>
                    <a:pt x="151" y="211"/>
                  </a:lnTo>
                  <a:close/>
                  <a:moveTo>
                    <a:pt x="0" y="0"/>
                  </a:moveTo>
                  <a:lnTo>
                    <a:pt x="44" y="12461"/>
                  </a:lnTo>
                  <a:lnTo>
                    <a:pt x="44" y="12522"/>
                  </a:lnTo>
                  <a:lnTo>
                    <a:pt x="7080" y="14003"/>
                  </a:lnTo>
                  <a:lnTo>
                    <a:pt x="7039" y="2451"/>
                  </a:lnTo>
                  <a:lnTo>
                    <a:pt x="7039" y="23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5" name="Google Shape;13255;p62"/>
            <p:cNvSpPr/>
            <p:nvPr/>
          </p:nvSpPr>
          <p:spPr>
            <a:xfrm>
              <a:off x="5033075" y="3209125"/>
              <a:ext cx="4850" cy="293600"/>
            </a:xfrm>
            <a:custGeom>
              <a:avLst/>
              <a:gdLst/>
              <a:ahLst/>
              <a:cxnLst/>
              <a:rect l="l" t="t" r="r" b="b"/>
              <a:pathLst>
                <a:path w="194" h="11744" extrusionOk="0">
                  <a:moveTo>
                    <a:pt x="76" y="0"/>
                  </a:moveTo>
                  <a:cubicBezTo>
                    <a:pt x="34" y="0"/>
                    <a:pt x="1" y="34"/>
                    <a:pt x="1" y="77"/>
                  </a:cubicBezTo>
                  <a:lnTo>
                    <a:pt x="42" y="11668"/>
                  </a:lnTo>
                  <a:cubicBezTo>
                    <a:pt x="43" y="11709"/>
                    <a:pt x="76" y="11742"/>
                    <a:pt x="118" y="11744"/>
                  </a:cubicBezTo>
                  <a:cubicBezTo>
                    <a:pt x="159" y="11744"/>
                    <a:pt x="194" y="11709"/>
                    <a:pt x="194" y="11667"/>
                  </a:cubicBezTo>
                  <a:lnTo>
                    <a:pt x="151" y="75"/>
                  </a:lnTo>
                  <a:cubicBezTo>
                    <a:pt x="151" y="34"/>
                    <a:pt x="118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6" name="Google Shape;13256;p62"/>
            <p:cNvSpPr/>
            <p:nvPr/>
          </p:nvSpPr>
          <p:spPr>
            <a:xfrm>
              <a:off x="4816700" y="3136400"/>
              <a:ext cx="5475" cy="318800"/>
            </a:xfrm>
            <a:custGeom>
              <a:avLst/>
              <a:gdLst/>
              <a:ahLst/>
              <a:cxnLst/>
              <a:rect l="l" t="t" r="r" b="b"/>
              <a:pathLst>
                <a:path w="219" h="12752" extrusionOk="0">
                  <a:moveTo>
                    <a:pt x="75" y="1"/>
                  </a:moveTo>
                  <a:cubicBezTo>
                    <a:pt x="34" y="1"/>
                    <a:pt x="0" y="35"/>
                    <a:pt x="0" y="76"/>
                  </a:cubicBezTo>
                  <a:lnTo>
                    <a:pt x="66" y="12676"/>
                  </a:lnTo>
                  <a:cubicBezTo>
                    <a:pt x="67" y="12718"/>
                    <a:pt x="101" y="12751"/>
                    <a:pt x="143" y="12751"/>
                  </a:cubicBezTo>
                  <a:cubicBezTo>
                    <a:pt x="185" y="12751"/>
                    <a:pt x="218" y="12717"/>
                    <a:pt x="218" y="12676"/>
                  </a:cubicBezTo>
                  <a:lnTo>
                    <a:pt x="151" y="76"/>
                  </a:lnTo>
                  <a:cubicBezTo>
                    <a:pt x="151" y="34"/>
                    <a:pt x="118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7" name="Google Shape;13257;p62"/>
            <p:cNvSpPr/>
            <p:nvPr/>
          </p:nvSpPr>
          <p:spPr>
            <a:xfrm>
              <a:off x="4683225" y="3557700"/>
              <a:ext cx="172050" cy="364075"/>
            </a:xfrm>
            <a:custGeom>
              <a:avLst/>
              <a:gdLst/>
              <a:ahLst/>
              <a:cxnLst/>
              <a:rect l="l" t="t" r="r" b="b"/>
              <a:pathLst>
                <a:path w="6882" h="14563" extrusionOk="0">
                  <a:moveTo>
                    <a:pt x="107" y="1"/>
                  </a:moveTo>
                  <a:cubicBezTo>
                    <a:pt x="28" y="1"/>
                    <a:pt x="0" y="124"/>
                    <a:pt x="88" y="150"/>
                  </a:cubicBezTo>
                  <a:lnTo>
                    <a:pt x="6685" y="2071"/>
                  </a:lnTo>
                  <a:lnTo>
                    <a:pt x="6729" y="14380"/>
                  </a:lnTo>
                  <a:lnTo>
                    <a:pt x="172" y="13179"/>
                  </a:lnTo>
                  <a:cubicBezTo>
                    <a:pt x="165" y="13177"/>
                    <a:pt x="158" y="13177"/>
                    <a:pt x="152" y="13177"/>
                  </a:cubicBezTo>
                  <a:cubicBezTo>
                    <a:pt x="67" y="13177"/>
                    <a:pt x="48" y="13312"/>
                    <a:pt x="144" y="13328"/>
                  </a:cubicBezTo>
                  <a:lnTo>
                    <a:pt x="6881" y="14562"/>
                  </a:lnTo>
                  <a:lnTo>
                    <a:pt x="6835" y="2014"/>
                  </a:lnTo>
                  <a:lnTo>
                    <a:pt x="6835" y="1957"/>
                  </a:lnTo>
                  <a:lnTo>
                    <a:pt x="131" y="5"/>
                  </a:lnTo>
                  <a:cubicBezTo>
                    <a:pt x="122" y="2"/>
                    <a:pt x="114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8" name="Google Shape;13258;p62"/>
            <p:cNvSpPr/>
            <p:nvPr/>
          </p:nvSpPr>
          <p:spPr>
            <a:xfrm>
              <a:off x="4889350" y="3614150"/>
              <a:ext cx="176975" cy="337025"/>
            </a:xfrm>
            <a:custGeom>
              <a:avLst/>
              <a:gdLst/>
              <a:ahLst/>
              <a:cxnLst/>
              <a:rect l="l" t="t" r="r" b="b"/>
              <a:pathLst>
                <a:path w="7079" h="13481" extrusionOk="0">
                  <a:moveTo>
                    <a:pt x="152" y="197"/>
                  </a:moveTo>
                  <a:lnTo>
                    <a:pt x="6887" y="1993"/>
                  </a:lnTo>
                  <a:lnTo>
                    <a:pt x="6928" y="13309"/>
                  </a:lnTo>
                  <a:lnTo>
                    <a:pt x="195" y="12388"/>
                  </a:lnTo>
                  <a:lnTo>
                    <a:pt x="152" y="197"/>
                  </a:lnTo>
                  <a:close/>
                  <a:moveTo>
                    <a:pt x="1" y="1"/>
                  </a:moveTo>
                  <a:lnTo>
                    <a:pt x="45" y="12454"/>
                  </a:lnTo>
                  <a:lnTo>
                    <a:pt x="45" y="12520"/>
                  </a:lnTo>
                  <a:lnTo>
                    <a:pt x="6993" y="13468"/>
                  </a:lnTo>
                  <a:lnTo>
                    <a:pt x="7079" y="13480"/>
                  </a:lnTo>
                  <a:lnTo>
                    <a:pt x="7038" y="1935"/>
                  </a:lnTo>
                  <a:lnTo>
                    <a:pt x="7038" y="1877"/>
                  </a:lnTo>
                  <a:lnTo>
                    <a:pt x="96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9" name="Google Shape;13259;p62"/>
            <p:cNvSpPr/>
            <p:nvPr/>
          </p:nvSpPr>
          <p:spPr>
            <a:xfrm>
              <a:off x="5034675" y="3653550"/>
              <a:ext cx="4850" cy="293625"/>
            </a:xfrm>
            <a:custGeom>
              <a:avLst/>
              <a:gdLst/>
              <a:ahLst/>
              <a:cxnLst/>
              <a:rect l="l" t="t" r="r" b="b"/>
              <a:pathLst>
                <a:path w="194" h="11745" extrusionOk="0">
                  <a:moveTo>
                    <a:pt x="76" y="1"/>
                  </a:moveTo>
                  <a:cubicBezTo>
                    <a:pt x="35" y="1"/>
                    <a:pt x="0" y="35"/>
                    <a:pt x="0" y="76"/>
                  </a:cubicBezTo>
                  <a:lnTo>
                    <a:pt x="42" y="11668"/>
                  </a:lnTo>
                  <a:cubicBezTo>
                    <a:pt x="42" y="11710"/>
                    <a:pt x="76" y="11743"/>
                    <a:pt x="118" y="11744"/>
                  </a:cubicBezTo>
                  <a:cubicBezTo>
                    <a:pt x="159" y="11743"/>
                    <a:pt x="193" y="11710"/>
                    <a:pt x="193" y="11668"/>
                  </a:cubicBezTo>
                  <a:lnTo>
                    <a:pt x="152" y="76"/>
                  </a:lnTo>
                  <a:cubicBezTo>
                    <a:pt x="151" y="35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0" name="Google Shape;13260;p62"/>
            <p:cNvSpPr/>
            <p:nvPr/>
          </p:nvSpPr>
          <p:spPr>
            <a:xfrm>
              <a:off x="4818350" y="3596950"/>
              <a:ext cx="5475" cy="318775"/>
            </a:xfrm>
            <a:custGeom>
              <a:avLst/>
              <a:gdLst/>
              <a:ahLst/>
              <a:cxnLst/>
              <a:rect l="l" t="t" r="r" b="b"/>
              <a:pathLst>
                <a:path w="219" h="12751" extrusionOk="0">
                  <a:moveTo>
                    <a:pt x="75" y="0"/>
                  </a:moveTo>
                  <a:cubicBezTo>
                    <a:pt x="35" y="2"/>
                    <a:pt x="1" y="35"/>
                    <a:pt x="0" y="77"/>
                  </a:cubicBezTo>
                  <a:lnTo>
                    <a:pt x="66" y="12675"/>
                  </a:lnTo>
                  <a:cubicBezTo>
                    <a:pt x="68" y="12716"/>
                    <a:pt x="101" y="12751"/>
                    <a:pt x="143" y="12751"/>
                  </a:cubicBezTo>
                  <a:cubicBezTo>
                    <a:pt x="184" y="12749"/>
                    <a:pt x="218" y="12715"/>
                    <a:pt x="218" y="12674"/>
                  </a:cubicBezTo>
                  <a:lnTo>
                    <a:pt x="152" y="76"/>
                  </a:lnTo>
                  <a:cubicBezTo>
                    <a:pt x="151" y="33"/>
                    <a:pt x="118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1" name="Google Shape;13261;p62"/>
            <p:cNvSpPr/>
            <p:nvPr/>
          </p:nvSpPr>
          <p:spPr>
            <a:xfrm>
              <a:off x="4333325" y="3490675"/>
              <a:ext cx="208500" cy="390900"/>
            </a:xfrm>
            <a:custGeom>
              <a:avLst/>
              <a:gdLst/>
              <a:ahLst/>
              <a:cxnLst/>
              <a:rect l="l" t="t" r="r" b="b"/>
              <a:pathLst>
                <a:path w="8340" h="15636" extrusionOk="0">
                  <a:moveTo>
                    <a:pt x="451" y="190"/>
                  </a:moveTo>
                  <a:lnTo>
                    <a:pt x="8075" y="1907"/>
                  </a:lnTo>
                  <a:lnTo>
                    <a:pt x="8186" y="15461"/>
                  </a:lnTo>
                  <a:lnTo>
                    <a:pt x="155" y="14337"/>
                  </a:lnTo>
                  <a:lnTo>
                    <a:pt x="451" y="190"/>
                  </a:lnTo>
                  <a:close/>
                  <a:moveTo>
                    <a:pt x="305" y="1"/>
                  </a:moveTo>
                  <a:lnTo>
                    <a:pt x="2" y="14400"/>
                  </a:lnTo>
                  <a:lnTo>
                    <a:pt x="1" y="14467"/>
                  </a:lnTo>
                  <a:lnTo>
                    <a:pt x="8252" y="15623"/>
                  </a:lnTo>
                  <a:lnTo>
                    <a:pt x="8339" y="15635"/>
                  </a:lnTo>
                  <a:lnTo>
                    <a:pt x="8226" y="1846"/>
                  </a:lnTo>
                  <a:lnTo>
                    <a:pt x="8226" y="1787"/>
                  </a:lnTo>
                  <a:lnTo>
                    <a:pt x="395" y="20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2" name="Google Shape;13262;p62"/>
            <p:cNvSpPr/>
            <p:nvPr/>
          </p:nvSpPr>
          <p:spPr>
            <a:xfrm>
              <a:off x="4075825" y="3426425"/>
              <a:ext cx="221700" cy="421725"/>
            </a:xfrm>
            <a:custGeom>
              <a:avLst/>
              <a:gdLst/>
              <a:ahLst/>
              <a:cxnLst/>
              <a:rect l="l" t="t" r="r" b="b"/>
              <a:pathLst>
                <a:path w="8868" h="16869" extrusionOk="0">
                  <a:moveTo>
                    <a:pt x="82" y="1"/>
                  </a:moveTo>
                  <a:cubicBezTo>
                    <a:pt x="49" y="1"/>
                    <a:pt x="17" y="24"/>
                    <a:pt x="9" y="59"/>
                  </a:cubicBezTo>
                  <a:cubicBezTo>
                    <a:pt x="0" y="99"/>
                    <a:pt x="24" y="139"/>
                    <a:pt x="65" y="150"/>
                  </a:cubicBezTo>
                  <a:lnTo>
                    <a:pt x="8596" y="2246"/>
                  </a:lnTo>
                  <a:lnTo>
                    <a:pt x="8715" y="16698"/>
                  </a:lnTo>
                  <a:lnTo>
                    <a:pt x="219" y="15670"/>
                  </a:lnTo>
                  <a:cubicBezTo>
                    <a:pt x="217" y="15670"/>
                    <a:pt x="214" y="15669"/>
                    <a:pt x="212" y="15669"/>
                  </a:cubicBezTo>
                  <a:cubicBezTo>
                    <a:pt x="174" y="15669"/>
                    <a:pt x="141" y="15697"/>
                    <a:pt x="136" y="15736"/>
                  </a:cubicBezTo>
                  <a:cubicBezTo>
                    <a:pt x="131" y="15777"/>
                    <a:pt x="160" y="15814"/>
                    <a:pt x="202" y="15819"/>
                  </a:cubicBezTo>
                  <a:lnTo>
                    <a:pt x="8783" y="16859"/>
                  </a:lnTo>
                  <a:lnTo>
                    <a:pt x="8867" y="16868"/>
                  </a:lnTo>
                  <a:lnTo>
                    <a:pt x="8748" y="2185"/>
                  </a:lnTo>
                  <a:lnTo>
                    <a:pt x="8748" y="2127"/>
                  </a:lnTo>
                  <a:lnTo>
                    <a:pt x="101" y="3"/>
                  </a:lnTo>
                  <a:cubicBezTo>
                    <a:pt x="94" y="2"/>
                    <a:pt x="88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3" name="Google Shape;13263;p62"/>
            <p:cNvSpPr/>
            <p:nvPr/>
          </p:nvSpPr>
          <p:spPr>
            <a:xfrm>
              <a:off x="4511400" y="3529725"/>
              <a:ext cx="6600" cy="346175"/>
            </a:xfrm>
            <a:custGeom>
              <a:avLst/>
              <a:gdLst/>
              <a:ahLst/>
              <a:cxnLst/>
              <a:rect l="l" t="t" r="r" b="b"/>
              <a:pathLst>
                <a:path w="264" h="13847" extrusionOk="0">
                  <a:moveTo>
                    <a:pt x="76" y="0"/>
                  </a:moveTo>
                  <a:cubicBezTo>
                    <a:pt x="34" y="2"/>
                    <a:pt x="1" y="35"/>
                    <a:pt x="1" y="77"/>
                  </a:cubicBezTo>
                  <a:lnTo>
                    <a:pt x="113" y="13771"/>
                  </a:lnTo>
                  <a:cubicBezTo>
                    <a:pt x="113" y="13812"/>
                    <a:pt x="148" y="13846"/>
                    <a:pt x="188" y="13846"/>
                  </a:cubicBezTo>
                  <a:cubicBezTo>
                    <a:pt x="231" y="13845"/>
                    <a:pt x="264" y="13810"/>
                    <a:pt x="264" y="13769"/>
                  </a:cubicBezTo>
                  <a:lnTo>
                    <a:pt x="151" y="76"/>
                  </a:lnTo>
                  <a:cubicBezTo>
                    <a:pt x="151" y="33"/>
                    <a:pt x="117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4" name="Google Shape;13264;p62"/>
            <p:cNvSpPr/>
            <p:nvPr/>
          </p:nvSpPr>
          <p:spPr>
            <a:xfrm>
              <a:off x="4263925" y="3472775"/>
              <a:ext cx="6825" cy="370675"/>
            </a:xfrm>
            <a:custGeom>
              <a:avLst/>
              <a:gdLst/>
              <a:ahLst/>
              <a:cxnLst/>
              <a:rect l="l" t="t" r="r" b="b"/>
              <a:pathLst>
                <a:path w="273" h="14827" extrusionOk="0">
                  <a:moveTo>
                    <a:pt x="76" y="1"/>
                  </a:moveTo>
                  <a:cubicBezTo>
                    <a:pt x="35" y="1"/>
                    <a:pt x="1" y="35"/>
                    <a:pt x="2" y="76"/>
                  </a:cubicBezTo>
                  <a:lnTo>
                    <a:pt x="122" y="14751"/>
                  </a:lnTo>
                  <a:cubicBezTo>
                    <a:pt x="122" y="14794"/>
                    <a:pt x="155" y="14827"/>
                    <a:pt x="198" y="14827"/>
                  </a:cubicBezTo>
                  <a:cubicBezTo>
                    <a:pt x="239" y="14827"/>
                    <a:pt x="273" y="14792"/>
                    <a:pt x="273" y="14750"/>
                  </a:cubicBezTo>
                  <a:lnTo>
                    <a:pt x="151" y="75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5" name="Google Shape;13265;p62"/>
            <p:cNvSpPr/>
            <p:nvPr/>
          </p:nvSpPr>
          <p:spPr>
            <a:xfrm>
              <a:off x="3666025" y="1462975"/>
              <a:ext cx="249800" cy="545675"/>
            </a:xfrm>
            <a:custGeom>
              <a:avLst/>
              <a:gdLst/>
              <a:ahLst/>
              <a:cxnLst/>
              <a:rect l="l" t="t" r="r" b="b"/>
              <a:pathLst>
                <a:path w="9992" h="21827" extrusionOk="0">
                  <a:moveTo>
                    <a:pt x="151" y="269"/>
                  </a:moveTo>
                  <a:lnTo>
                    <a:pt x="9807" y="6092"/>
                  </a:lnTo>
                  <a:lnTo>
                    <a:pt x="9840" y="21578"/>
                  </a:lnTo>
                  <a:lnTo>
                    <a:pt x="187" y="16589"/>
                  </a:lnTo>
                  <a:lnTo>
                    <a:pt x="151" y="269"/>
                  </a:lnTo>
                  <a:close/>
                  <a:moveTo>
                    <a:pt x="0" y="0"/>
                  </a:moveTo>
                  <a:lnTo>
                    <a:pt x="36" y="16635"/>
                  </a:lnTo>
                  <a:lnTo>
                    <a:pt x="36" y="16680"/>
                  </a:lnTo>
                  <a:lnTo>
                    <a:pt x="9992" y="21827"/>
                  </a:lnTo>
                  <a:lnTo>
                    <a:pt x="9959" y="6048"/>
                  </a:lnTo>
                  <a:lnTo>
                    <a:pt x="9959" y="6006"/>
                  </a:lnTo>
                  <a:lnTo>
                    <a:pt x="115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6" name="Google Shape;13266;p62"/>
            <p:cNvSpPr/>
            <p:nvPr/>
          </p:nvSpPr>
          <p:spPr>
            <a:xfrm>
              <a:off x="3290375" y="1216825"/>
              <a:ext cx="304675" cy="623850"/>
            </a:xfrm>
            <a:custGeom>
              <a:avLst/>
              <a:gdLst/>
              <a:ahLst/>
              <a:cxnLst/>
              <a:rect l="l" t="t" r="r" b="b"/>
              <a:pathLst>
                <a:path w="12187" h="24954" extrusionOk="0">
                  <a:moveTo>
                    <a:pt x="151" y="280"/>
                  </a:moveTo>
                  <a:lnTo>
                    <a:pt x="12001" y="8063"/>
                  </a:lnTo>
                  <a:lnTo>
                    <a:pt x="12035" y="24698"/>
                  </a:lnTo>
                  <a:lnTo>
                    <a:pt x="190" y="18086"/>
                  </a:lnTo>
                  <a:lnTo>
                    <a:pt x="151" y="280"/>
                  </a:lnTo>
                  <a:close/>
                  <a:moveTo>
                    <a:pt x="1" y="0"/>
                  </a:moveTo>
                  <a:lnTo>
                    <a:pt x="39" y="18131"/>
                  </a:lnTo>
                  <a:lnTo>
                    <a:pt x="39" y="18174"/>
                  </a:lnTo>
                  <a:lnTo>
                    <a:pt x="12187" y="24954"/>
                  </a:lnTo>
                  <a:lnTo>
                    <a:pt x="12187" y="24954"/>
                  </a:lnTo>
                  <a:lnTo>
                    <a:pt x="12151" y="8022"/>
                  </a:lnTo>
                  <a:lnTo>
                    <a:pt x="12151" y="79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7" name="Google Shape;13267;p62"/>
            <p:cNvSpPr/>
            <p:nvPr/>
          </p:nvSpPr>
          <p:spPr>
            <a:xfrm>
              <a:off x="3881525" y="1594675"/>
              <a:ext cx="4650" cy="400525"/>
            </a:xfrm>
            <a:custGeom>
              <a:avLst/>
              <a:gdLst/>
              <a:ahLst/>
              <a:cxnLst/>
              <a:rect l="l" t="t" r="r" b="b"/>
              <a:pathLst>
                <a:path w="186" h="16021" extrusionOk="0">
                  <a:moveTo>
                    <a:pt x="79" y="0"/>
                  </a:moveTo>
                  <a:cubicBezTo>
                    <a:pt x="79" y="0"/>
                    <a:pt x="78" y="0"/>
                    <a:pt x="77" y="0"/>
                  </a:cubicBezTo>
                  <a:cubicBezTo>
                    <a:pt x="35" y="0"/>
                    <a:pt x="2" y="33"/>
                    <a:pt x="0" y="76"/>
                  </a:cubicBezTo>
                  <a:lnTo>
                    <a:pt x="33" y="15946"/>
                  </a:lnTo>
                  <a:cubicBezTo>
                    <a:pt x="35" y="15986"/>
                    <a:pt x="67" y="16020"/>
                    <a:pt x="108" y="16020"/>
                  </a:cubicBezTo>
                  <a:cubicBezTo>
                    <a:pt x="108" y="16020"/>
                    <a:pt x="109" y="16020"/>
                    <a:pt x="110" y="16020"/>
                  </a:cubicBezTo>
                  <a:lnTo>
                    <a:pt x="110" y="16021"/>
                  </a:lnTo>
                  <a:cubicBezTo>
                    <a:pt x="151" y="16021"/>
                    <a:pt x="185" y="15988"/>
                    <a:pt x="185" y="15946"/>
                  </a:cubicBezTo>
                  <a:lnTo>
                    <a:pt x="152" y="76"/>
                  </a:lnTo>
                  <a:cubicBezTo>
                    <a:pt x="152" y="34"/>
                    <a:pt x="119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8" name="Google Shape;13268;p62"/>
            <p:cNvSpPr/>
            <p:nvPr/>
          </p:nvSpPr>
          <p:spPr>
            <a:xfrm>
              <a:off x="3564175" y="1398625"/>
              <a:ext cx="4725" cy="424350"/>
            </a:xfrm>
            <a:custGeom>
              <a:avLst/>
              <a:gdLst/>
              <a:ahLst/>
              <a:cxnLst/>
              <a:rect l="l" t="t" r="r" b="b"/>
              <a:pathLst>
                <a:path w="189" h="16974" extrusionOk="0">
                  <a:moveTo>
                    <a:pt x="79" y="1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75" y="1"/>
                    <a:pt x="75" y="1"/>
                    <a:pt x="74" y="1"/>
                  </a:cubicBezTo>
                  <a:cubicBezTo>
                    <a:pt x="34" y="1"/>
                    <a:pt x="1" y="34"/>
                    <a:pt x="2" y="76"/>
                  </a:cubicBezTo>
                  <a:lnTo>
                    <a:pt x="38" y="16898"/>
                  </a:lnTo>
                  <a:cubicBezTo>
                    <a:pt x="38" y="16939"/>
                    <a:pt x="71" y="16974"/>
                    <a:pt x="113" y="16974"/>
                  </a:cubicBezTo>
                  <a:cubicBezTo>
                    <a:pt x="154" y="16974"/>
                    <a:pt x="188" y="16939"/>
                    <a:pt x="187" y="16898"/>
                  </a:cubicBezTo>
                  <a:lnTo>
                    <a:pt x="152" y="75"/>
                  </a:lnTo>
                  <a:cubicBezTo>
                    <a:pt x="152" y="34"/>
                    <a:pt x="120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9" name="Google Shape;13269;p62"/>
            <p:cNvSpPr/>
            <p:nvPr/>
          </p:nvSpPr>
          <p:spPr>
            <a:xfrm>
              <a:off x="3667275" y="2066575"/>
              <a:ext cx="249775" cy="516375"/>
            </a:xfrm>
            <a:custGeom>
              <a:avLst/>
              <a:gdLst/>
              <a:ahLst/>
              <a:cxnLst/>
              <a:rect l="l" t="t" r="r" b="b"/>
              <a:pathLst>
                <a:path w="9991" h="20655" extrusionOk="0">
                  <a:moveTo>
                    <a:pt x="153" y="242"/>
                  </a:moveTo>
                  <a:lnTo>
                    <a:pt x="9806" y="4937"/>
                  </a:lnTo>
                  <a:lnTo>
                    <a:pt x="9839" y="20431"/>
                  </a:lnTo>
                  <a:lnTo>
                    <a:pt x="188" y="16570"/>
                  </a:lnTo>
                  <a:lnTo>
                    <a:pt x="153" y="242"/>
                  </a:lnTo>
                  <a:close/>
                  <a:moveTo>
                    <a:pt x="1" y="0"/>
                  </a:moveTo>
                  <a:lnTo>
                    <a:pt x="36" y="16622"/>
                  </a:lnTo>
                  <a:lnTo>
                    <a:pt x="36" y="16672"/>
                  </a:lnTo>
                  <a:lnTo>
                    <a:pt x="9886" y="20612"/>
                  </a:lnTo>
                  <a:lnTo>
                    <a:pt x="9991" y="20655"/>
                  </a:lnTo>
                  <a:lnTo>
                    <a:pt x="9958" y="4889"/>
                  </a:lnTo>
                  <a:lnTo>
                    <a:pt x="9958" y="4841"/>
                  </a:lnTo>
                  <a:lnTo>
                    <a:pt x="109" y="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0" name="Google Shape;13270;p62"/>
            <p:cNvSpPr/>
            <p:nvPr/>
          </p:nvSpPr>
          <p:spPr>
            <a:xfrm>
              <a:off x="3291725" y="1865875"/>
              <a:ext cx="304625" cy="586775"/>
            </a:xfrm>
            <a:custGeom>
              <a:avLst/>
              <a:gdLst/>
              <a:ahLst/>
              <a:cxnLst/>
              <a:rect l="l" t="t" r="r" b="b"/>
              <a:pathLst>
                <a:path w="12185" h="23471" extrusionOk="0">
                  <a:moveTo>
                    <a:pt x="153" y="252"/>
                  </a:moveTo>
                  <a:lnTo>
                    <a:pt x="11998" y="6596"/>
                  </a:lnTo>
                  <a:lnTo>
                    <a:pt x="12034" y="23239"/>
                  </a:lnTo>
                  <a:lnTo>
                    <a:pt x="12034" y="23239"/>
                  </a:lnTo>
                  <a:lnTo>
                    <a:pt x="190" y="18067"/>
                  </a:lnTo>
                  <a:lnTo>
                    <a:pt x="153" y="252"/>
                  </a:lnTo>
                  <a:close/>
                  <a:moveTo>
                    <a:pt x="1" y="0"/>
                  </a:moveTo>
                  <a:lnTo>
                    <a:pt x="39" y="18116"/>
                  </a:lnTo>
                  <a:lnTo>
                    <a:pt x="39" y="18166"/>
                  </a:lnTo>
                  <a:lnTo>
                    <a:pt x="12184" y="23470"/>
                  </a:lnTo>
                  <a:lnTo>
                    <a:pt x="12184" y="23470"/>
                  </a:lnTo>
                  <a:lnTo>
                    <a:pt x="12149" y="6550"/>
                  </a:lnTo>
                  <a:lnTo>
                    <a:pt x="12149" y="65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1" name="Google Shape;13271;p62"/>
            <p:cNvSpPr/>
            <p:nvPr/>
          </p:nvSpPr>
          <p:spPr>
            <a:xfrm>
              <a:off x="3882750" y="2172700"/>
              <a:ext cx="4650" cy="400550"/>
            </a:xfrm>
            <a:custGeom>
              <a:avLst/>
              <a:gdLst/>
              <a:ahLst/>
              <a:cxnLst/>
              <a:rect l="l" t="t" r="r" b="b"/>
              <a:pathLst>
                <a:path w="186" h="16022" extrusionOk="0">
                  <a:moveTo>
                    <a:pt x="76" y="1"/>
                  </a:moveTo>
                  <a:cubicBezTo>
                    <a:pt x="35" y="1"/>
                    <a:pt x="0" y="34"/>
                    <a:pt x="0" y="76"/>
                  </a:cubicBezTo>
                  <a:lnTo>
                    <a:pt x="33" y="15946"/>
                  </a:lnTo>
                  <a:cubicBezTo>
                    <a:pt x="33" y="15988"/>
                    <a:pt x="68" y="16021"/>
                    <a:pt x="109" y="16021"/>
                  </a:cubicBezTo>
                  <a:cubicBezTo>
                    <a:pt x="151" y="16021"/>
                    <a:pt x="184" y="15988"/>
                    <a:pt x="185" y="15946"/>
                  </a:cubicBezTo>
                  <a:lnTo>
                    <a:pt x="152" y="76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2" name="Google Shape;13272;p62"/>
            <p:cNvSpPr/>
            <p:nvPr/>
          </p:nvSpPr>
          <p:spPr>
            <a:xfrm>
              <a:off x="3565500" y="2014025"/>
              <a:ext cx="4700" cy="424350"/>
            </a:xfrm>
            <a:custGeom>
              <a:avLst/>
              <a:gdLst/>
              <a:ahLst/>
              <a:cxnLst/>
              <a:rect l="l" t="t" r="r" b="b"/>
              <a:pathLst>
                <a:path w="188" h="16974" extrusionOk="0">
                  <a:moveTo>
                    <a:pt x="78" y="0"/>
                  </a:moveTo>
                  <a:cubicBezTo>
                    <a:pt x="78" y="0"/>
                    <a:pt x="77" y="0"/>
                    <a:pt x="76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3" y="0"/>
                    <a:pt x="1" y="34"/>
                    <a:pt x="1" y="75"/>
                  </a:cubicBezTo>
                  <a:lnTo>
                    <a:pt x="36" y="16898"/>
                  </a:lnTo>
                  <a:cubicBezTo>
                    <a:pt x="36" y="16940"/>
                    <a:pt x="71" y="16973"/>
                    <a:pt x="112" y="16973"/>
                  </a:cubicBezTo>
                  <a:cubicBezTo>
                    <a:pt x="154" y="16973"/>
                    <a:pt x="187" y="16939"/>
                    <a:pt x="187" y="16898"/>
                  </a:cubicBezTo>
                  <a:lnTo>
                    <a:pt x="151" y="74"/>
                  </a:lnTo>
                  <a:cubicBezTo>
                    <a:pt x="151" y="34"/>
                    <a:pt x="118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3" name="Google Shape;13273;p62"/>
            <p:cNvSpPr/>
            <p:nvPr/>
          </p:nvSpPr>
          <p:spPr>
            <a:xfrm>
              <a:off x="3668775" y="2754950"/>
              <a:ext cx="249675" cy="480125"/>
            </a:xfrm>
            <a:custGeom>
              <a:avLst/>
              <a:gdLst/>
              <a:ahLst/>
              <a:cxnLst/>
              <a:rect l="l" t="t" r="r" b="b"/>
              <a:pathLst>
                <a:path w="9987" h="19205" extrusionOk="0">
                  <a:moveTo>
                    <a:pt x="151" y="212"/>
                  </a:moveTo>
                  <a:lnTo>
                    <a:pt x="9801" y="3507"/>
                  </a:lnTo>
                  <a:lnTo>
                    <a:pt x="9834" y="19010"/>
                  </a:lnTo>
                  <a:lnTo>
                    <a:pt x="185" y="16548"/>
                  </a:lnTo>
                  <a:lnTo>
                    <a:pt x="151" y="212"/>
                  </a:lnTo>
                  <a:close/>
                  <a:moveTo>
                    <a:pt x="0" y="1"/>
                  </a:moveTo>
                  <a:lnTo>
                    <a:pt x="34" y="16608"/>
                  </a:lnTo>
                  <a:lnTo>
                    <a:pt x="34" y="16666"/>
                  </a:lnTo>
                  <a:lnTo>
                    <a:pt x="9891" y="19180"/>
                  </a:lnTo>
                  <a:lnTo>
                    <a:pt x="9986" y="19204"/>
                  </a:lnTo>
                  <a:lnTo>
                    <a:pt x="9986" y="19204"/>
                  </a:lnTo>
                  <a:lnTo>
                    <a:pt x="9952" y="3453"/>
                  </a:lnTo>
                  <a:lnTo>
                    <a:pt x="9952" y="3399"/>
                  </a:lnTo>
                  <a:lnTo>
                    <a:pt x="100" y="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4" name="Google Shape;13274;p62"/>
            <p:cNvSpPr/>
            <p:nvPr/>
          </p:nvSpPr>
          <p:spPr>
            <a:xfrm>
              <a:off x="3293325" y="2610750"/>
              <a:ext cx="304500" cy="540725"/>
            </a:xfrm>
            <a:custGeom>
              <a:avLst/>
              <a:gdLst/>
              <a:ahLst/>
              <a:cxnLst/>
              <a:rect l="l" t="t" r="r" b="b"/>
              <a:pathLst>
                <a:path w="12180" h="21629" extrusionOk="0">
                  <a:moveTo>
                    <a:pt x="151" y="221"/>
                  </a:moveTo>
                  <a:lnTo>
                    <a:pt x="11994" y="4775"/>
                  </a:lnTo>
                  <a:lnTo>
                    <a:pt x="12029" y="21427"/>
                  </a:lnTo>
                  <a:lnTo>
                    <a:pt x="189" y="18045"/>
                  </a:lnTo>
                  <a:lnTo>
                    <a:pt x="151" y="221"/>
                  </a:lnTo>
                  <a:close/>
                  <a:moveTo>
                    <a:pt x="0" y="0"/>
                  </a:moveTo>
                  <a:lnTo>
                    <a:pt x="39" y="18102"/>
                  </a:lnTo>
                  <a:lnTo>
                    <a:pt x="39" y="18158"/>
                  </a:lnTo>
                  <a:lnTo>
                    <a:pt x="12083" y="21600"/>
                  </a:lnTo>
                  <a:lnTo>
                    <a:pt x="12180" y="21628"/>
                  </a:lnTo>
                  <a:lnTo>
                    <a:pt x="12144" y="4724"/>
                  </a:lnTo>
                  <a:lnTo>
                    <a:pt x="12144" y="4672"/>
                  </a:lnTo>
                  <a:lnTo>
                    <a:pt x="103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5" name="Google Shape;13275;p62"/>
            <p:cNvSpPr/>
            <p:nvPr/>
          </p:nvSpPr>
          <p:spPr>
            <a:xfrm>
              <a:off x="3884125" y="2829450"/>
              <a:ext cx="4650" cy="400525"/>
            </a:xfrm>
            <a:custGeom>
              <a:avLst/>
              <a:gdLst/>
              <a:ahLst/>
              <a:cxnLst/>
              <a:rect l="l" t="t" r="r" b="b"/>
              <a:pathLst>
                <a:path w="186" h="16021" extrusionOk="0">
                  <a:moveTo>
                    <a:pt x="78" y="0"/>
                  </a:moveTo>
                  <a:cubicBezTo>
                    <a:pt x="78" y="0"/>
                    <a:pt x="77" y="0"/>
                    <a:pt x="76" y="0"/>
                  </a:cubicBezTo>
                  <a:cubicBezTo>
                    <a:pt x="34" y="0"/>
                    <a:pt x="1" y="33"/>
                    <a:pt x="1" y="76"/>
                  </a:cubicBezTo>
                  <a:lnTo>
                    <a:pt x="35" y="15945"/>
                  </a:lnTo>
                  <a:cubicBezTo>
                    <a:pt x="35" y="15986"/>
                    <a:pt x="68" y="16021"/>
                    <a:pt x="110" y="16021"/>
                  </a:cubicBezTo>
                  <a:cubicBezTo>
                    <a:pt x="151" y="16021"/>
                    <a:pt x="186" y="15986"/>
                    <a:pt x="186" y="15944"/>
                  </a:cubicBezTo>
                  <a:lnTo>
                    <a:pt x="151" y="74"/>
                  </a:lnTo>
                  <a:cubicBezTo>
                    <a:pt x="151" y="34"/>
                    <a:pt x="118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6" name="Google Shape;13276;p62"/>
            <p:cNvSpPr/>
            <p:nvPr/>
          </p:nvSpPr>
          <p:spPr>
            <a:xfrm>
              <a:off x="3567000" y="2717100"/>
              <a:ext cx="4700" cy="424400"/>
            </a:xfrm>
            <a:custGeom>
              <a:avLst/>
              <a:gdLst/>
              <a:ahLst/>
              <a:cxnLst/>
              <a:rect l="l" t="t" r="r" b="b"/>
              <a:pathLst>
                <a:path w="188" h="16976" extrusionOk="0">
                  <a:moveTo>
                    <a:pt x="75" y="1"/>
                  </a:moveTo>
                  <a:cubicBezTo>
                    <a:pt x="35" y="1"/>
                    <a:pt x="0" y="34"/>
                    <a:pt x="0" y="76"/>
                  </a:cubicBezTo>
                  <a:lnTo>
                    <a:pt x="36" y="16900"/>
                  </a:lnTo>
                  <a:cubicBezTo>
                    <a:pt x="36" y="16941"/>
                    <a:pt x="70" y="16974"/>
                    <a:pt x="111" y="16974"/>
                  </a:cubicBezTo>
                  <a:lnTo>
                    <a:pt x="112" y="16975"/>
                  </a:lnTo>
                  <a:cubicBezTo>
                    <a:pt x="153" y="16975"/>
                    <a:pt x="188" y="16941"/>
                    <a:pt x="186" y="16900"/>
                  </a:cubicBezTo>
                  <a:lnTo>
                    <a:pt x="151" y="76"/>
                  </a:lnTo>
                  <a:cubicBezTo>
                    <a:pt x="151" y="34"/>
                    <a:pt x="118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7" name="Google Shape;13277;p62"/>
            <p:cNvSpPr/>
            <p:nvPr/>
          </p:nvSpPr>
          <p:spPr>
            <a:xfrm>
              <a:off x="3669975" y="3343400"/>
              <a:ext cx="249650" cy="453875"/>
            </a:xfrm>
            <a:custGeom>
              <a:avLst/>
              <a:gdLst/>
              <a:ahLst/>
              <a:cxnLst/>
              <a:rect l="l" t="t" r="r" b="b"/>
              <a:pathLst>
                <a:path w="9986" h="18155" extrusionOk="0">
                  <a:moveTo>
                    <a:pt x="152" y="192"/>
                  </a:moveTo>
                  <a:lnTo>
                    <a:pt x="9801" y="2472"/>
                  </a:lnTo>
                  <a:lnTo>
                    <a:pt x="9834" y="17979"/>
                  </a:lnTo>
                  <a:lnTo>
                    <a:pt x="187" y="16531"/>
                  </a:lnTo>
                  <a:lnTo>
                    <a:pt x="152" y="192"/>
                  </a:lnTo>
                  <a:close/>
                  <a:moveTo>
                    <a:pt x="1" y="0"/>
                  </a:moveTo>
                  <a:lnTo>
                    <a:pt x="37" y="16597"/>
                  </a:lnTo>
                  <a:lnTo>
                    <a:pt x="37" y="16661"/>
                  </a:lnTo>
                  <a:lnTo>
                    <a:pt x="9899" y="18141"/>
                  </a:lnTo>
                  <a:lnTo>
                    <a:pt x="9986" y="18154"/>
                  </a:lnTo>
                  <a:lnTo>
                    <a:pt x="9953" y="2413"/>
                  </a:lnTo>
                  <a:lnTo>
                    <a:pt x="9953" y="2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8" name="Google Shape;13278;p62"/>
            <p:cNvSpPr/>
            <p:nvPr/>
          </p:nvSpPr>
          <p:spPr>
            <a:xfrm>
              <a:off x="3294650" y="3240000"/>
              <a:ext cx="304450" cy="507450"/>
            </a:xfrm>
            <a:custGeom>
              <a:avLst/>
              <a:gdLst/>
              <a:ahLst/>
              <a:cxnLst/>
              <a:rect l="l" t="t" r="r" b="b"/>
              <a:pathLst>
                <a:path w="12178" h="20298" extrusionOk="0">
                  <a:moveTo>
                    <a:pt x="152" y="199"/>
                  </a:moveTo>
                  <a:lnTo>
                    <a:pt x="11991" y="3461"/>
                  </a:lnTo>
                  <a:lnTo>
                    <a:pt x="12027" y="20118"/>
                  </a:lnTo>
                  <a:lnTo>
                    <a:pt x="12027" y="20118"/>
                  </a:lnTo>
                  <a:lnTo>
                    <a:pt x="189" y="18027"/>
                  </a:lnTo>
                  <a:lnTo>
                    <a:pt x="152" y="199"/>
                  </a:lnTo>
                  <a:close/>
                  <a:moveTo>
                    <a:pt x="0" y="0"/>
                  </a:moveTo>
                  <a:lnTo>
                    <a:pt x="39" y="18089"/>
                  </a:lnTo>
                  <a:lnTo>
                    <a:pt x="39" y="18152"/>
                  </a:lnTo>
                  <a:lnTo>
                    <a:pt x="12177" y="20298"/>
                  </a:lnTo>
                  <a:lnTo>
                    <a:pt x="12141" y="3404"/>
                  </a:lnTo>
                  <a:lnTo>
                    <a:pt x="12141" y="3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9" name="Google Shape;13279;p62"/>
            <p:cNvSpPr/>
            <p:nvPr/>
          </p:nvSpPr>
          <p:spPr>
            <a:xfrm>
              <a:off x="3885325" y="3394950"/>
              <a:ext cx="4650" cy="400550"/>
            </a:xfrm>
            <a:custGeom>
              <a:avLst/>
              <a:gdLst/>
              <a:ahLst/>
              <a:cxnLst/>
              <a:rect l="l" t="t" r="r" b="b"/>
              <a:pathLst>
                <a:path w="186" h="16022" extrusionOk="0">
                  <a:moveTo>
                    <a:pt x="76" y="1"/>
                  </a:moveTo>
                  <a:cubicBezTo>
                    <a:pt x="35" y="1"/>
                    <a:pt x="0" y="34"/>
                    <a:pt x="0" y="76"/>
                  </a:cubicBezTo>
                  <a:lnTo>
                    <a:pt x="35" y="15946"/>
                  </a:lnTo>
                  <a:cubicBezTo>
                    <a:pt x="35" y="15987"/>
                    <a:pt x="68" y="16021"/>
                    <a:pt x="110" y="16021"/>
                  </a:cubicBezTo>
                  <a:cubicBezTo>
                    <a:pt x="152" y="16021"/>
                    <a:pt x="185" y="15987"/>
                    <a:pt x="185" y="15946"/>
                  </a:cubicBezTo>
                  <a:lnTo>
                    <a:pt x="152" y="76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0" name="Google Shape;13280;p62"/>
            <p:cNvSpPr/>
            <p:nvPr/>
          </p:nvSpPr>
          <p:spPr>
            <a:xfrm>
              <a:off x="3568250" y="3316175"/>
              <a:ext cx="4725" cy="424350"/>
            </a:xfrm>
            <a:custGeom>
              <a:avLst/>
              <a:gdLst/>
              <a:ahLst/>
              <a:cxnLst/>
              <a:rect l="l" t="t" r="r" b="b"/>
              <a:pathLst>
                <a:path w="189" h="16974" extrusionOk="0">
                  <a:moveTo>
                    <a:pt x="78" y="0"/>
                  </a:moveTo>
                  <a:cubicBezTo>
                    <a:pt x="77" y="0"/>
                    <a:pt x="76" y="0"/>
                    <a:pt x="76" y="0"/>
                  </a:cubicBezTo>
                  <a:cubicBezTo>
                    <a:pt x="75" y="0"/>
                    <a:pt x="74" y="0"/>
                    <a:pt x="73" y="0"/>
                  </a:cubicBezTo>
                  <a:cubicBezTo>
                    <a:pt x="33" y="0"/>
                    <a:pt x="0" y="34"/>
                    <a:pt x="2" y="76"/>
                  </a:cubicBezTo>
                  <a:lnTo>
                    <a:pt x="37" y="16898"/>
                  </a:lnTo>
                  <a:cubicBezTo>
                    <a:pt x="37" y="16939"/>
                    <a:pt x="70" y="16974"/>
                    <a:pt x="113" y="16974"/>
                  </a:cubicBezTo>
                  <a:cubicBezTo>
                    <a:pt x="154" y="16974"/>
                    <a:pt x="188" y="16939"/>
                    <a:pt x="188" y="16898"/>
                  </a:cubicBezTo>
                  <a:lnTo>
                    <a:pt x="152" y="74"/>
                  </a:lnTo>
                  <a:cubicBezTo>
                    <a:pt x="151" y="34"/>
                    <a:pt x="119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1" name="Google Shape;13281;p62"/>
            <p:cNvSpPr/>
            <p:nvPr/>
          </p:nvSpPr>
          <p:spPr>
            <a:xfrm>
              <a:off x="732475" y="238125"/>
              <a:ext cx="2556750" cy="1931825"/>
            </a:xfrm>
            <a:custGeom>
              <a:avLst/>
              <a:gdLst/>
              <a:ahLst/>
              <a:cxnLst/>
              <a:rect l="l" t="t" r="r" b="b"/>
              <a:pathLst>
                <a:path w="102270" h="77273" extrusionOk="0">
                  <a:moveTo>
                    <a:pt x="102269" y="0"/>
                  </a:moveTo>
                  <a:lnTo>
                    <a:pt x="89418" y="9571"/>
                  </a:lnTo>
                  <a:lnTo>
                    <a:pt x="76611" y="19198"/>
                  </a:lnTo>
                  <a:lnTo>
                    <a:pt x="50998" y="38456"/>
                  </a:lnTo>
                  <a:lnTo>
                    <a:pt x="25477" y="57835"/>
                  </a:lnTo>
                  <a:lnTo>
                    <a:pt x="12717" y="67525"/>
                  </a:lnTo>
                  <a:lnTo>
                    <a:pt x="1" y="77273"/>
                  </a:lnTo>
                  <a:lnTo>
                    <a:pt x="12850" y="67701"/>
                  </a:lnTo>
                  <a:lnTo>
                    <a:pt x="25658" y="58074"/>
                  </a:lnTo>
                  <a:lnTo>
                    <a:pt x="51271" y="38817"/>
                  </a:lnTo>
                  <a:lnTo>
                    <a:pt x="76792" y="19439"/>
                  </a:lnTo>
                  <a:lnTo>
                    <a:pt x="89552" y="9747"/>
                  </a:lnTo>
                  <a:lnTo>
                    <a:pt x="102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2" name="Google Shape;13282;p62"/>
            <p:cNvSpPr/>
            <p:nvPr/>
          </p:nvSpPr>
          <p:spPr>
            <a:xfrm>
              <a:off x="2469575" y="286600"/>
              <a:ext cx="4256375" cy="2835700"/>
            </a:xfrm>
            <a:custGeom>
              <a:avLst/>
              <a:gdLst/>
              <a:ahLst/>
              <a:cxnLst/>
              <a:rect l="l" t="t" r="r" b="b"/>
              <a:pathLst>
                <a:path w="170255" h="113428" extrusionOk="0">
                  <a:moveTo>
                    <a:pt x="0" y="1"/>
                  </a:moveTo>
                  <a:lnTo>
                    <a:pt x="21221" y="14270"/>
                  </a:lnTo>
                  <a:lnTo>
                    <a:pt x="42481" y="28482"/>
                  </a:lnTo>
                  <a:lnTo>
                    <a:pt x="85002" y="56902"/>
                  </a:lnTo>
                  <a:lnTo>
                    <a:pt x="127608" y="85196"/>
                  </a:lnTo>
                  <a:lnTo>
                    <a:pt x="148911" y="99341"/>
                  </a:lnTo>
                  <a:lnTo>
                    <a:pt x="170255" y="113427"/>
                  </a:lnTo>
                  <a:lnTo>
                    <a:pt x="149034" y="99158"/>
                  </a:lnTo>
                  <a:lnTo>
                    <a:pt x="127775" y="84946"/>
                  </a:lnTo>
                  <a:lnTo>
                    <a:pt x="85253" y="56526"/>
                  </a:lnTo>
                  <a:lnTo>
                    <a:pt x="42647" y="28232"/>
                  </a:lnTo>
                  <a:lnTo>
                    <a:pt x="21343" y="140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3" name="Google Shape;13283;p62"/>
            <p:cNvSpPr/>
            <p:nvPr/>
          </p:nvSpPr>
          <p:spPr>
            <a:xfrm>
              <a:off x="912750" y="3275075"/>
              <a:ext cx="5605800" cy="842375"/>
            </a:xfrm>
            <a:custGeom>
              <a:avLst/>
              <a:gdLst/>
              <a:ahLst/>
              <a:cxnLst/>
              <a:rect l="l" t="t" r="r" b="b"/>
              <a:pathLst>
                <a:path w="224232" h="33695" extrusionOk="0">
                  <a:moveTo>
                    <a:pt x="224232" y="1"/>
                  </a:moveTo>
                  <a:lnTo>
                    <a:pt x="196186" y="4103"/>
                  </a:lnTo>
                  <a:lnTo>
                    <a:pt x="168151" y="8276"/>
                  </a:lnTo>
                  <a:lnTo>
                    <a:pt x="112083" y="16625"/>
                  </a:lnTo>
                  <a:lnTo>
                    <a:pt x="56036" y="25124"/>
                  </a:lnTo>
                  <a:lnTo>
                    <a:pt x="28013" y="29374"/>
                  </a:lnTo>
                  <a:lnTo>
                    <a:pt x="0" y="33695"/>
                  </a:lnTo>
                  <a:lnTo>
                    <a:pt x="28046" y="29592"/>
                  </a:lnTo>
                  <a:lnTo>
                    <a:pt x="56081" y="25419"/>
                  </a:lnTo>
                  <a:lnTo>
                    <a:pt x="112149" y="17072"/>
                  </a:lnTo>
                  <a:lnTo>
                    <a:pt x="168196" y="8573"/>
                  </a:lnTo>
                  <a:lnTo>
                    <a:pt x="196219" y="4323"/>
                  </a:lnTo>
                  <a:lnTo>
                    <a:pt x="224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4" name="Google Shape;13284;p62"/>
            <p:cNvSpPr/>
            <p:nvPr/>
          </p:nvSpPr>
          <p:spPr>
            <a:xfrm>
              <a:off x="2399975" y="4964925"/>
              <a:ext cx="4599750" cy="505100"/>
            </a:xfrm>
            <a:custGeom>
              <a:avLst/>
              <a:gdLst/>
              <a:ahLst/>
              <a:cxnLst/>
              <a:rect l="l" t="t" r="r" b="b"/>
              <a:pathLst>
                <a:path w="183990" h="20204" extrusionOk="0">
                  <a:moveTo>
                    <a:pt x="183750" y="1"/>
                  </a:moveTo>
                  <a:cubicBezTo>
                    <a:pt x="183742" y="1"/>
                    <a:pt x="183734" y="1"/>
                    <a:pt x="183725" y="2"/>
                  </a:cubicBezTo>
                  <a:lnTo>
                    <a:pt x="0" y="20203"/>
                  </a:lnTo>
                  <a:lnTo>
                    <a:pt x="183774" y="451"/>
                  </a:lnTo>
                  <a:lnTo>
                    <a:pt x="183776" y="451"/>
                  </a:lnTo>
                  <a:cubicBezTo>
                    <a:pt x="183900" y="438"/>
                    <a:pt x="183990" y="326"/>
                    <a:pt x="183975" y="202"/>
                  </a:cubicBezTo>
                  <a:cubicBezTo>
                    <a:pt x="183963" y="86"/>
                    <a:pt x="183864" y="1"/>
                    <a:pt x="183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5" name="Google Shape;13285;p62"/>
            <p:cNvSpPr/>
            <p:nvPr/>
          </p:nvSpPr>
          <p:spPr>
            <a:xfrm>
              <a:off x="619950" y="5078100"/>
              <a:ext cx="3263475" cy="398600"/>
            </a:xfrm>
            <a:custGeom>
              <a:avLst/>
              <a:gdLst/>
              <a:ahLst/>
              <a:cxnLst/>
              <a:rect l="l" t="t" r="r" b="b"/>
              <a:pathLst>
                <a:path w="130539" h="15944" extrusionOk="0">
                  <a:moveTo>
                    <a:pt x="239" y="1"/>
                  </a:moveTo>
                  <a:cubicBezTo>
                    <a:pt x="125" y="1"/>
                    <a:pt x="27" y="86"/>
                    <a:pt x="14" y="200"/>
                  </a:cubicBezTo>
                  <a:cubicBezTo>
                    <a:pt x="0" y="322"/>
                    <a:pt x="85" y="434"/>
                    <a:pt x="207" y="451"/>
                  </a:cubicBezTo>
                  <a:lnTo>
                    <a:pt x="130539" y="15943"/>
                  </a:lnTo>
                  <a:lnTo>
                    <a:pt x="261" y="2"/>
                  </a:lnTo>
                  <a:cubicBezTo>
                    <a:pt x="253" y="1"/>
                    <a:pt x="246" y="1"/>
                    <a:pt x="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6" name="Google Shape;13286;p62"/>
            <p:cNvSpPr/>
            <p:nvPr/>
          </p:nvSpPr>
          <p:spPr>
            <a:xfrm>
              <a:off x="6367575" y="671825"/>
              <a:ext cx="11525" cy="3569325"/>
            </a:xfrm>
            <a:custGeom>
              <a:avLst/>
              <a:gdLst/>
              <a:ahLst/>
              <a:cxnLst/>
              <a:rect l="l" t="t" r="r" b="b"/>
              <a:pathLst>
                <a:path w="461" h="142773" extrusionOk="0">
                  <a:moveTo>
                    <a:pt x="230" y="0"/>
                  </a:moveTo>
                  <a:lnTo>
                    <a:pt x="4" y="142540"/>
                  </a:lnTo>
                  <a:cubicBezTo>
                    <a:pt x="0" y="142667"/>
                    <a:pt x="103" y="142773"/>
                    <a:pt x="230" y="142773"/>
                  </a:cubicBezTo>
                  <a:cubicBezTo>
                    <a:pt x="358" y="142773"/>
                    <a:pt x="460" y="142667"/>
                    <a:pt x="458" y="142540"/>
                  </a:cubicBezTo>
                  <a:lnTo>
                    <a:pt x="2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7" name="Google Shape;13287;p62"/>
            <p:cNvSpPr/>
            <p:nvPr/>
          </p:nvSpPr>
          <p:spPr>
            <a:xfrm>
              <a:off x="938975" y="924525"/>
              <a:ext cx="15075" cy="4355700"/>
            </a:xfrm>
            <a:custGeom>
              <a:avLst/>
              <a:gdLst/>
              <a:ahLst/>
              <a:cxnLst/>
              <a:rect l="l" t="t" r="r" b="b"/>
              <a:pathLst>
                <a:path w="603" h="174228" extrusionOk="0">
                  <a:moveTo>
                    <a:pt x="302" y="0"/>
                  </a:moveTo>
                  <a:lnTo>
                    <a:pt x="155" y="21779"/>
                  </a:lnTo>
                  <a:lnTo>
                    <a:pt x="102" y="43558"/>
                  </a:lnTo>
                  <a:lnTo>
                    <a:pt x="0" y="87114"/>
                  </a:lnTo>
                  <a:lnTo>
                    <a:pt x="101" y="130671"/>
                  </a:lnTo>
                  <a:lnTo>
                    <a:pt x="154" y="152450"/>
                  </a:lnTo>
                  <a:lnTo>
                    <a:pt x="302" y="174227"/>
                  </a:lnTo>
                  <a:lnTo>
                    <a:pt x="450" y="152450"/>
                  </a:lnTo>
                  <a:lnTo>
                    <a:pt x="502" y="130671"/>
                  </a:lnTo>
                  <a:lnTo>
                    <a:pt x="603" y="87114"/>
                  </a:lnTo>
                  <a:lnTo>
                    <a:pt x="502" y="43558"/>
                  </a:lnTo>
                  <a:lnTo>
                    <a:pt x="448" y="2177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88" name="Google Shape;13288;p62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0DD74-107C-437A-AC9E-9CB77637E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9" name="Google Shape;13489;p68"/>
          <p:cNvSpPr txBox="1">
            <a:spLocks noGrp="1"/>
          </p:cNvSpPr>
          <p:nvPr>
            <p:ph type="subTitle" idx="2"/>
          </p:nvPr>
        </p:nvSpPr>
        <p:spPr>
          <a:xfrm>
            <a:off x="723025" y="2080359"/>
            <a:ext cx="3680400" cy="7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Searches a dataset of movies using queries and returns the most relevant results. </a:t>
            </a:r>
            <a:endParaRPr dirty="0"/>
          </a:p>
        </p:txBody>
      </p:sp>
      <p:sp>
        <p:nvSpPr>
          <p:cNvPr id="13490" name="Google Shape;13490;p68"/>
          <p:cNvSpPr txBox="1">
            <a:spLocks noGrp="1"/>
          </p:cNvSpPr>
          <p:nvPr>
            <p:ph type="title"/>
          </p:nvPr>
        </p:nvSpPr>
        <p:spPr>
          <a:xfrm>
            <a:off x="723400" y="1124100"/>
            <a:ext cx="384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Engine</a:t>
            </a:r>
            <a:endParaRPr dirty="0"/>
          </a:p>
        </p:txBody>
      </p:sp>
      <p:sp>
        <p:nvSpPr>
          <p:cNvPr id="13491" name="Google Shape;13491;p68"/>
          <p:cNvSpPr txBox="1">
            <a:spLocks noGrp="1"/>
          </p:cNvSpPr>
          <p:nvPr>
            <p:ph type="subTitle" idx="1"/>
          </p:nvPr>
        </p:nvSpPr>
        <p:spPr>
          <a:xfrm>
            <a:off x="723025" y="1782275"/>
            <a:ext cx="3680400" cy="4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Search a Movie</a:t>
            </a:r>
            <a:endParaRPr dirty="0"/>
          </a:p>
        </p:txBody>
      </p:sp>
      <p:sp>
        <p:nvSpPr>
          <p:cNvPr id="13493" name="Google Shape;13493;p68"/>
          <p:cNvSpPr/>
          <p:nvPr/>
        </p:nvSpPr>
        <p:spPr>
          <a:xfrm>
            <a:off x="6816358" y="1663904"/>
            <a:ext cx="1467300" cy="146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94" name="Google Shape;13494;p68"/>
          <p:cNvGrpSpPr/>
          <p:nvPr/>
        </p:nvGrpSpPr>
        <p:grpSpPr>
          <a:xfrm>
            <a:off x="7074761" y="1897983"/>
            <a:ext cx="950493" cy="949776"/>
            <a:chOff x="2946275" y="5158900"/>
            <a:chExt cx="317625" cy="317375"/>
          </a:xfrm>
        </p:grpSpPr>
        <p:sp>
          <p:nvSpPr>
            <p:cNvPr id="13495" name="Google Shape;13495;p68"/>
            <p:cNvSpPr/>
            <p:nvPr/>
          </p:nvSpPr>
          <p:spPr>
            <a:xfrm>
              <a:off x="2946275" y="5158900"/>
              <a:ext cx="121800" cy="317375"/>
            </a:xfrm>
            <a:custGeom>
              <a:avLst/>
              <a:gdLst/>
              <a:ahLst/>
              <a:cxnLst/>
              <a:rect l="l" t="t" r="r" b="b"/>
              <a:pathLst>
                <a:path w="4872" h="12695" extrusionOk="0">
                  <a:moveTo>
                    <a:pt x="2547" y="5926"/>
                  </a:moveTo>
                  <a:lnTo>
                    <a:pt x="2547" y="6343"/>
                  </a:lnTo>
                  <a:lnTo>
                    <a:pt x="817" y="6343"/>
                  </a:lnTo>
                  <a:lnTo>
                    <a:pt x="1349" y="5926"/>
                  </a:lnTo>
                  <a:close/>
                  <a:moveTo>
                    <a:pt x="2547" y="6769"/>
                  </a:moveTo>
                  <a:lnTo>
                    <a:pt x="2547" y="12269"/>
                  </a:lnTo>
                  <a:lnTo>
                    <a:pt x="427" y="12269"/>
                  </a:lnTo>
                  <a:lnTo>
                    <a:pt x="427" y="6769"/>
                  </a:lnTo>
                  <a:close/>
                  <a:moveTo>
                    <a:pt x="4454" y="11000"/>
                  </a:moveTo>
                  <a:lnTo>
                    <a:pt x="4454" y="12269"/>
                  </a:lnTo>
                  <a:lnTo>
                    <a:pt x="3815" y="12269"/>
                  </a:lnTo>
                  <a:lnTo>
                    <a:pt x="3815" y="11000"/>
                  </a:lnTo>
                  <a:close/>
                  <a:moveTo>
                    <a:pt x="4454" y="0"/>
                  </a:moveTo>
                  <a:cubicBezTo>
                    <a:pt x="4365" y="0"/>
                    <a:pt x="4294" y="45"/>
                    <a:pt x="4259" y="116"/>
                  </a:cubicBezTo>
                  <a:lnTo>
                    <a:pt x="3895" y="843"/>
                  </a:lnTo>
                  <a:lnTo>
                    <a:pt x="3389" y="843"/>
                  </a:lnTo>
                  <a:cubicBezTo>
                    <a:pt x="3274" y="843"/>
                    <a:pt x="3177" y="940"/>
                    <a:pt x="3177" y="1056"/>
                  </a:cubicBezTo>
                  <a:lnTo>
                    <a:pt x="3177" y="1898"/>
                  </a:lnTo>
                  <a:lnTo>
                    <a:pt x="2973" y="1898"/>
                  </a:lnTo>
                  <a:cubicBezTo>
                    <a:pt x="2920" y="1898"/>
                    <a:pt x="2875" y="1916"/>
                    <a:pt x="2839" y="1952"/>
                  </a:cubicBezTo>
                  <a:lnTo>
                    <a:pt x="1775" y="2795"/>
                  </a:lnTo>
                  <a:cubicBezTo>
                    <a:pt x="1731" y="2839"/>
                    <a:pt x="1695" y="2892"/>
                    <a:pt x="1695" y="2963"/>
                  </a:cubicBezTo>
                  <a:lnTo>
                    <a:pt x="1695" y="5500"/>
                  </a:lnTo>
                  <a:lnTo>
                    <a:pt x="1278" y="5500"/>
                  </a:lnTo>
                  <a:cubicBezTo>
                    <a:pt x="1225" y="5500"/>
                    <a:pt x="1181" y="5518"/>
                    <a:pt x="1145" y="5545"/>
                  </a:cubicBezTo>
                  <a:lnTo>
                    <a:pt x="81" y="6396"/>
                  </a:lnTo>
                  <a:cubicBezTo>
                    <a:pt x="36" y="6432"/>
                    <a:pt x="1" y="6494"/>
                    <a:pt x="1" y="6556"/>
                  </a:cubicBezTo>
                  <a:lnTo>
                    <a:pt x="1" y="12482"/>
                  </a:lnTo>
                  <a:cubicBezTo>
                    <a:pt x="1" y="12597"/>
                    <a:pt x="99" y="12695"/>
                    <a:pt x="214" y="12695"/>
                  </a:cubicBezTo>
                  <a:lnTo>
                    <a:pt x="4871" y="12695"/>
                  </a:lnTo>
                  <a:lnTo>
                    <a:pt x="4871" y="10787"/>
                  </a:lnTo>
                  <a:cubicBezTo>
                    <a:pt x="4871" y="10672"/>
                    <a:pt x="4783" y="10584"/>
                    <a:pt x="4658" y="10584"/>
                  </a:cubicBezTo>
                  <a:lnTo>
                    <a:pt x="3602" y="10584"/>
                  </a:lnTo>
                  <a:cubicBezTo>
                    <a:pt x="3487" y="10584"/>
                    <a:pt x="3389" y="10672"/>
                    <a:pt x="3389" y="10787"/>
                  </a:cubicBezTo>
                  <a:lnTo>
                    <a:pt x="3389" y="12269"/>
                  </a:lnTo>
                  <a:lnTo>
                    <a:pt x="2973" y="12269"/>
                  </a:lnTo>
                  <a:lnTo>
                    <a:pt x="2973" y="5713"/>
                  </a:lnTo>
                  <a:cubicBezTo>
                    <a:pt x="2973" y="5598"/>
                    <a:pt x="2875" y="5500"/>
                    <a:pt x="2760" y="5500"/>
                  </a:cubicBezTo>
                  <a:lnTo>
                    <a:pt x="2121" y="5500"/>
                  </a:lnTo>
                  <a:lnTo>
                    <a:pt x="2121" y="3167"/>
                  </a:lnTo>
                  <a:lnTo>
                    <a:pt x="4871" y="3167"/>
                  </a:lnTo>
                  <a:lnTo>
                    <a:pt x="4871" y="2750"/>
                  </a:lnTo>
                  <a:lnTo>
                    <a:pt x="2512" y="2750"/>
                  </a:lnTo>
                  <a:lnTo>
                    <a:pt x="3044" y="2324"/>
                  </a:lnTo>
                  <a:lnTo>
                    <a:pt x="4871" y="2324"/>
                  </a:lnTo>
                  <a:lnTo>
                    <a:pt x="4871" y="1898"/>
                  </a:lnTo>
                  <a:lnTo>
                    <a:pt x="3602" y="1898"/>
                  </a:lnTo>
                  <a:lnTo>
                    <a:pt x="3602" y="1269"/>
                  </a:lnTo>
                  <a:lnTo>
                    <a:pt x="4871" y="1269"/>
                  </a:lnTo>
                  <a:lnTo>
                    <a:pt x="4871" y="843"/>
                  </a:lnTo>
                  <a:lnTo>
                    <a:pt x="4365" y="843"/>
                  </a:lnTo>
                  <a:lnTo>
                    <a:pt x="4578" y="417"/>
                  </a:lnTo>
                  <a:lnTo>
                    <a:pt x="4871" y="417"/>
                  </a:lnTo>
                  <a:lnTo>
                    <a:pt x="4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6" name="Google Shape;13496;p68"/>
            <p:cNvSpPr/>
            <p:nvPr/>
          </p:nvSpPr>
          <p:spPr>
            <a:xfrm>
              <a:off x="2967575" y="5338750"/>
              <a:ext cx="10675" cy="10675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0" y="1"/>
                  </a:moveTo>
                  <a:lnTo>
                    <a:pt x="0" y="427"/>
                  </a:lnTo>
                  <a:lnTo>
                    <a:pt x="426" y="427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7" name="Google Shape;13497;p68"/>
            <p:cNvSpPr/>
            <p:nvPr/>
          </p:nvSpPr>
          <p:spPr>
            <a:xfrm>
              <a:off x="2988650" y="5338750"/>
              <a:ext cx="10675" cy="10675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0" y="1"/>
                  </a:moveTo>
                  <a:lnTo>
                    <a:pt x="0" y="427"/>
                  </a:lnTo>
                  <a:lnTo>
                    <a:pt x="426" y="427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8" name="Google Shape;13498;p68"/>
            <p:cNvSpPr/>
            <p:nvPr/>
          </p:nvSpPr>
          <p:spPr>
            <a:xfrm>
              <a:off x="2967575" y="5359825"/>
              <a:ext cx="10675" cy="10675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0" y="0"/>
                  </a:moveTo>
                  <a:lnTo>
                    <a:pt x="0" y="426"/>
                  </a:lnTo>
                  <a:lnTo>
                    <a:pt x="426" y="426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9" name="Google Shape;13499;p68"/>
            <p:cNvSpPr/>
            <p:nvPr/>
          </p:nvSpPr>
          <p:spPr>
            <a:xfrm>
              <a:off x="2988650" y="5359825"/>
              <a:ext cx="10675" cy="10675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0" y="0"/>
                  </a:moveTo>
                  <a:lnTo>
                    <a:pt x="0" y="426"/>
                  </a:lnTo>
                  <a:lnTo>
                    <a:pt x="426" y="426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0" name="Google Shape;13500;p68"/>
            <p:cNvSpPr/>
            <p:nvPr/>
          </p:nvSpPr>
          <p:spPr>
            <a:xfrm>
              <a:off x="2967575" y="5381100"/>
              <a:ext cx="10675" cy="10475"/>
            </a:xfrm>
            <a:custGeom>
              <a:avLst/>
              <a:gdLst/>
              <a:ahLst/>
              <a:cxnLst/>
              <a:rect l="l" t="t" r="r" b="b"/>
              <a:pathLst>
                <a:path w="427" h="419" extrusionOk="0">
                  <a:moveTo>
                    <a:pt x="0" y="1"/>
                  </a:moveTo>
                  <a:lnTo>
                    <a:pt x="0" y="418"/>
                  </a:lnTo>
                  <a:lnTo>
                    <a:pt x="426" y="41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1" name="Google Shape;13501;p68"/>
            <p:cNvSpPr/>
            <p:nvPr/>
          </p:nvSpPr>
          <p:spPr>
            <a:xfrm>
              <a:off x="2988650" y="5381100"/>
              <a:ext cx="10675" cy="10475"/>
            </a:xfrm>
            <a:custGeom>
              <a:avLst/>
              <a:gdLst/>
              <a:ahLst/>
              <a:cxnLst/>
              <a:rect l="l" t="t" r="r" b="b"/>
              <a:pathLst>
                <a:path w="427" h="419" extrusionOk="0">
                  <a:moveTo>
                    <a:pt x="0" y="1"/>
                  </a:moveTo>
                  <a:lnTo>
                    <a:pt x="0" y="418"/>
                  </a:lnTo>
                  <a:lnTo>
                    <a:pt x="426" y="41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2" name="Google Shape;13502;p68"/>
            <p:cNvSpPr/>
            <p:nvPr/>
          </p:nvSpPr>
          <p:spPr>
            <a:xfrm>
              <a:off x="2967575" y="5402175"/>
              <a:ext cx="10675" cy="10675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0" y="1"/>
                  </a:moveTo>
                  <a:lnTo>
                    <a:pt x="0" y="427"/>
                  </a:lnTo>
                  <a:lnTo>
                    <a:pt x="426" y="427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3" name="Google Shape;13503;p68"/>
            <p:cNvSpPr/>
            <p:nvPr/>
          </p:nvSpPr>
          <p:spPr>
            <a:xfrm>
              <a:off x="2988650" y="5402175"/>
              <a:ext cx="10675" cy="10675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0" y="1"/>
                  </a:moveTo>
                  <a:lnTo>
                    <a:pt x="0" y="427"/>
                  </a:lnTo>
                  <a:lnTo>
                    <a:pt x="426" y="427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4" name="Google Shape;13504;p68"/>
            <p:cNvSpPr/>
            <p:nvPr/>
          </p:nvSpPr>
          <p:spPr>
            <a:xfrm>
              <a:off x="2967575" y="5423475"/>
              <a:ext cx="10675" cy="10450"/>
            </a:xfrm>
            <a:custGeom>
              <a:avLst/>
              <a:gdLst/>
              <a:ahLst/>
              <a:cxnLst/>
              <a:rect l="l" t="t" r="r" b="b"/>
              <a:pathLst>
                <a:path w="427" h="418" extrusionOk="0">
                  <a:moveTo>
                    <a:pt x="0" y="1"/>
                  </a:moveTo>
                  <a:lnTo>
                    <a:pt x="0" y="417"/>
                  </a:lnTo>
                  <a:lnTo>
                    <a:pt x="426" y="417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5" name="Google Shape;13505;p68"/>
            <p:cNvSpPr/>
            <p:nvPr/>
          </p:nvSpPr>
          <p:spPr>
            <a:xfrm>
              <a:off x="2988650" y="5423475"/>
              <a:ext cx="10675" cy="10450"/>
            </a:xfrm>
            <a:custGeom>
              <a:avLst/>
              <a:gdLst/>
              <a:ahLst/>
              <a:cxnLst/>
              <a:rect l="l" t="t" r="r" b="b"/>
              <a:pathLst>
                <a:path w="427" h="418" extrusionOk="0">
                  <a:moveTo>
                    <a:pt x="0" y="1"/>
                  </a:moveTo>
                  <a:lnTo>
                    <a:pt x="0" y="417"/>
                  </a:lnTo>
                  <a:lnTo>
                    <a:pt x="426" y="417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6" name="Google Shape;13506;p68"/>
            <p:cNvSpPr/>
            <p:nvPr/>
          </p:nvSpPr>
          <p:spPr>
            <a:xfrm>
              <a:off x="2967575" y="5444525"/>
              <a:ext cx="10675" cy="10675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0" y="1"/>
                  </a:moveTo>
                  <a:lnTo>
                    <a:pt x="0" y="427"/>
                  </a:lnTo>
                  <a:lnTo>
                    <a:pt x="426" y="427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7" name="Google Shape;13507;p68"/>
            <p:cNvSpPr/>
            <p:nvPr/>
          </p:nvSpPr>
          <p:spPr>
            <a:xfrm>
              <a:off x="2988650" y="5444525"/>
              <a:ext cx="10675" cy="10675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0" y="1"/>
                  </a:moveTo>
                  <a:lnTo>
                    <a:pt x="0" y="427"/>
                  </a:lnTo>
                  <a:lnTo>
                    <a:pt x="426" y="427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8" name="Google Shape;13508;p68"/>
            <p:cNvSpPr/>
            <p:nvPr/>
          </p:nvSpPr>
          <p:spPr>
            <a:xfrm>
              <a:off x="3015250" y="5254050"/>
              <a:ext cx="10450" cy="10650"/>
            </a:xfrm>
            <a:custGeom>
              <a:avLst/>
              <a:gdLst/>
              <a:ahLst/>
              <a:cxnLst/>
              <a:rect l="l" t="t" r="r" b="b"/>
              <a:pathLst>
                <a:path w="418" h="426" extrusionOk="0">
                  <a:moveTo>
                    <a:pt x="1" y="0"/>
                  </a:moveTo>
                  <a:lnTo>
                    <a:pt x="1" y="426"/>
                  </a:lnTo>
                  <a:lnTo>
                    <a:pt x="418" y="42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9" name="Google Shape;13509;p68"/>
            <p:cNvSpPr/>
            <p:nvPr/>
          </p:nvSpPr>
          <p:spPr>
            <a:xfrm>
              <a:off x="3036325" y="5254050"/>
              <a:ext cx="10675" cy="10650"/>
            </a:xfrm>
            <a:custGeom>
              <a:avLst/>
              <a:gdLst/>
              <a:ahLst/>
              <a:cxnLst/>
              <a:rect l="l" t="t" r="r" b="b"/>
              <a:pathLst>
                <a:path w="427" h="426" extrusionOk="0">
                  <a:moveTo>
                    <a:pt x="0" y="0"/>
                  </a:moveTo>
                  <a:lnTo>
                    <a:pt x="0" y="426"/>
                  </a:lnTo>
                  <a:lnTo>
                    <a:pt x="426" y="426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0" name="Google Shape;13510;p68"/>
            <p:cNvSpPr/>
            <p:nvPr/>
          </p:nvSpPr>
          <p:spPr>
            <a:xfrm>
              <a:off x="3015250" y="5275100"/>
              <a:ext cx="10450" cy="10675"/>
            </a:xfrm>
            <a:custGeom>
              <a:avLst/>
              <a:gdLst/>
              <a:ahLst/>
              <a:cxnLst/>
              <a:rect l="l" t="t" r="r" b="b"/>
              <a:pathLst>
                <a:path w="418" h="427" extrusionOk="0">
                  <a:moveTo>
                    <a:pt x="1" y="0"/>
                  </a:moveTo>
                  <a:lnTo>
                    <a:pt x="1" y="426"/>
                  </a:lnTo>
                  <a:lnTo>
                    <a:pt x="418" y="42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1" name="Google Shape;13511;p68"/>
            <p:cNvSpPr/>
            <p:nvPr/>
          </p:nvSpPr>
          <p:spPr>
            <a:xfrm>
              <a:off x="3036325" y="5275100"/>
              <a:ext cx="10675" cy="10675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0" y="0"/>
                  </a:moveTo>
                  <a:lnTo>
                    <a:pt x="0" y="426"/>
                  </a:lnTo>
                  <a:lnTo>
                    <a:pt x="426" y="426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2" name="Google Shape;13512;p68"/>
            <p:cNvSpPr/>
            <p:nvPr/>
          </p:nvSpPr>
          <p:spPr>
            <a:xfrm>
              <a:off x="3036325" y="5296400"/>
              <a:ext cx="10675" cy="10650"/>
            </a:xfrm>
            <a:custGeom>
              <a:avLst/>
              <a:gdLst/>
              <a:ahLst/>
              <a:cxnLst/>
              <a:rect l="l" t="t" r="r" b="b"/>
              <a:pathLst>
                <a:path w="427" h="426" extrusionOk="0">
                  <a:moveTo>
                    <a:pt x="0" y="0"/>
                  </a:moveTo>
                  <a:lnTo>
                    <a:pt x="0" y="426"/>
                  </a:lnTo>
                  <a:lnTo>
                    <a:pt x="426" y="426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3" name="Google Shape;13513;p68"/>
            <p:cNvSpPr/>
            <p:nvPr/>
          </p:nvSpPr>
          <p:spPr>
            <a:xfrm>
              <a:off x="3036325" y="5317475"/>
              <a:ext cx="10675" cy="10650"/>
            </a:xfrm>
            <a:custGeom>
              <a:avLst/>
              <a:gdLst/>
              <a:ahLst/>
              <a:cxnLst/>
              <a:rect l="l" t="t" r="r" b="b"/>
              <a:pathLst>
                <a:path w="427" h="426" extrusionOk="0">
                  <a:moveTo>
                    <a:pt x="0" y="0"/>
                  </a:moveTo>
                  <a:lnTo>
                    <a:pt x="0" y="426"/>
                  </a:lnTo>
                  <a:lnTo>
                    <a:pt x="426" y="426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4" name="Google Shape;13514;p68"/>
            <p:cNvSpPr/>
            <p:nvPr/>
          </p:nvSpPr>
          <p:spPr>
            <a:xfrm>
              <a:off x="3036325" y="5338750"/>
              <a:ext cx="10675" cy="10675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0" y="1"/>
                  </a:moveTo>
                  <a:lnTo>
                    <a:pt x="0" y="427"/>
                  </a:lnTo>
                  <a:lnTo>
                    <a:pt x="426" y="427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5" name="Google Shape;13515;p68"/>
            <p:cNvSpPr/>
            <p:nvPr/>
          </p:nvSpPr>
          <p:spPr>
            <a:xfrm>
              <a:off x="3036325" y="5359825"/>
              <a:ext cx="10675" cy="10675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0" y="0"/>
                  </a:moveTo>
                  <a:lnTo>
                    <a:pt x="0" y="426"/>
                  </a:lnTo>
                  <a:lnTo>
                    <a:pt x="426" y="426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6" name="Google Shape;13516;p68"/>
            <p:cNvSpPr/>
            <p:nvPr/>
          </p:nvSpPr>
          <p:spPr>
            <a:xfrm>
              <a:off x="3036325" y="5381100"/>
              <a:ext cx="10675" cy="10475"/>
            </a:xfrm>
            <a:custGeom>
              <a:avLst/>
              <a:gdLst/>
              <a:ahLst/>
              <a:cxnLst/>
              <a:rect l="l" t="t" r="r" b="b"/>
              <a:pathLst>
                <a:path w="427" h="419" extrusionOk="0">
                  <a:moveTo>
                    <a:pt x="0" y="1"/>
                  </a:moveTo>
                  <a:lnTo>
                    <a:pt x="0" y="418"/>
                  </a:lnTo>
                  <a:lnTo>
                    <a:pt x="426" y="41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7" name="Google Shape;13517;p68"/>
            <p:cNvSpPr/>
            <p:nvPr/>
          </p:nvSpPr>
          <p:spPr>
            <a:xfrm>
              <a:off x="3036325" y="5402175"/>
              <a:ext cx="10675" cy="10675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0" y="1"/>
                  </a:moveTo>
                  <a:lnTo>
                    <a:pt x="0" y="427"/>
                  </a:lnTo>
                  <a:lnTo>
                    <a:pt x="426" y="427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8" name="Google Shape;13518;p68"/>
            <p:cNvSpPr/>
            <p:nvPr/>
          </p:nvSpPr>
          <p:spPr>
            <a:xfrm>
              <a:off x="3057600" y="5254050"/>
              <a:ext cx="10475" cy="10650"/>
            </a:xfrm>
            <a:custGeom>
              <a:avLst/>
              <a:gdLst/>
              <a:ahLst/>
              <a:cxnLst/>
              <a:rect l="l" t="t" r="r" b="b"/>
              <a:pathLst>
                <a:path w="419" h="426" extrusionOk="0">
                  <a:moveTo>
                    <a:pt x="1" y="0"/>
                  </a:moveTo>
                  <a:lnTo>
                    <a:pt x="1" y="426"/>
                  </a:lnTo>
                  <a:lnTo>
                    <a:pt x="418" y="42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9" name="Google Shape;13519;p68"/>
            <p:cNvSpPr/>
            <p:nvPr/>
          </p:nvSpPr>
          <p:spPr>
            <a:xfrm>
              <a:off x="3057600" y="5275100"/>
              <a:ext cx="10475" cy="10675"/>
            </a:xfrm>
            <a:custGeom>
              <a:avLst/>
              <a:gdLst/>
              <a:ahLst/>
              <a:cxnLst/>
              <a:rect l="l" t="t" r="r" b="b"/>
              <a:pathLst>
                <a:path w="419" h="427" extrusionOk="0">
                  <a:moveTo>
                    <a:pt x="1" y="0"/>
                  </a:moveTo>
                  <a:lnTo>
                    <a:pt x="1" y="426"/>
                  </a:lnTo>
                  <a:lnTo>
                    <a:pt x="418" y="42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0" name="Google Shape;13520;p68"/>
            <p:cNvSpPr/>
            <p:nvPr/>
          </p:nvSpPr>
          <p:spPr>
            <a:xfrm>
              <a:off x="3057600" y="5296400"/>
              <a:ext cx="10475" cy="10650"/>
            </a:xfrm>
            <a:custGeom>
              <a:avLst/>
              <a:gdLst/>
              <a:ahLst/>
              <a:cxnLst/>
              <a:rect l="l" t="t" r="r" b="b"/>
              <a:pathLst>
                <a:path w="419" h="426" extrusionOk="0">
                  <a:moveTo>
                    <a:pt x="1" y="0"/>
                  </a:moveTo>
                  <a:lnTo>
                    <a:pt x="1" y="426"/>
                  </a:lnTo>
                  <a:lnTo>
                    <a:pt x="418" y="42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1" name="Google Shape;13521;p68"/>
            <p:cNvSpPr/>
            <p:nvPr/>
          </p:nvSpPr>
          <p:spPr>
            <a:xfrm>
              <a:off x="3057600" y="5317475"/>
              <a:ext cx="10475" cy="10650"/>
            </a:xfrm>
            <a:custGeom>
              <a:avLst/>
              <a:gdLst/>
              <a:ahLst/>
              <a:cxnLst/>
              <a:rect l="l" t="t" r="r" b="b"/>
              <a:pathLst>
                <a:path w="419" h="426" extrusionOk="0">
                  <a:moveTo>
                    <a:pt x="1" y="0"/>
                  </a:moveTo>
                  <a:lnTo>
                    <a:pt x="1" y="426"/>
                  </a:lnTo>
                  <a:lnTo>
                    <a:pt x="418" y="42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2" name="Google Shape;13522;p68"/>
            <p:cNvSpPr/>
            <p:nvPr/>
          </p:nvSpPr>
          <p:spPr>
            <a:xfrm>
              <a:off x="3057600" y="5338750"/>
              <a:ext cx="10475" cy="10675"/>
            </a:xfrm>
            <a:custGeom>
              <a:avLst/>
              <a:gdLst/>
              <a:ahLst/>
              <a:cxnLst/>
              <a:rect l="l" t="t" r="r" b="b"/>
              <a:pathLst>
                <a:path w="419" h="427" extrusionOk="0">
                  <a:moveTo>
                    <a:pt x="1" y="1"/>
                  </a:moveTo>
                  <a:lnTo>
                    <a:pt x="1" y="427"/>
                  </a:lnTo>
                  <a:lnTo>
                    <a:pt x="418" y="42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3" name="Google Shape;13523;p68"/>
            <p:cNvSpPr/>
            <p:nvPr/>
          </p:nvSpPr>
          <p:spPr>
            <a:xfrm>
              <a:off x="3057600" y="5359825"/>
              <a:ext cx="10475" cy="10675"/>
            </a:xfrm>
            <a:custGeom>
              <a:avLst/>
              <a:gdLst/>
              <a:ahLst/>
              <a:cxnLst/>
              <a:rect l="l" t="t" r="r" b="b"/>
              <a:pathLst>
                <a:path w="419" h="427" extrusionOk="0">
                  <a:moveTo>
                    <a:pt x="1" y="0"/>
                  </a:moveTo>
                  <a:lnTo>
                    <a:pt x="1" y="426"/>
                  </a:lnTo>
                  <a:lnTo>
                    <a:pt x="418" y="42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4" name="Google Shape;13524;p68"/>
            <p:cNvSpPr/>
            <p:nvPr/>
          </p:nvSpPr>
          <p:spPr>
            <a:xfrm>
              <a:off x="3057600" y="5381100"/>
              <a:ext cx="10475" cy="10475"/>
            </a:xfrm>
            <a:custGeom>
              <a:avLst/>
              <a:gdLst/>
              <a:ahLst/>
              <a:cxnLst/>
              <a:rect l="l" t="t" r="r" b="b"/>
              <a:pathLst>
                <a:path w="419" h="419" extrusionOk="0">
                  <a:moveTo>
                    <a:pt x="1" y="1"/>
                  </a:moveTo>
                  <a:lnTo>
                    <a:pt x="1" y="418"/>
                  </a:lnTo>
                  <a:lnTo>
                    <a:pt x="418" y="418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5" name="Google Shape;13525;p68"/>
            <p:cNvSpPr/>
            <p:nvPr/>
          </p:nvSpPr>
          <p:spPr>
            <a:xfrm>
              <a:off x="3057600" y="5402175"/>
              <a:ext cx="10475" cy="10675"/>
            </a:xfrm>
            <a:custGeom>
              <a:avLst/>
              <a:gdLst/>
              <a:ahLst/>
              <a:cxnLst/>
              <a:rect l="l" t="t" r="r" b="b"/>
              <a:pathLst>
                <a:path w="419" h="427" extrusionOk="0">
                  <a:moveTo>
                    <a:pt x="1" y="1"/>
                  </a:moveTo>
                  <a:lnTo>
                    <a:pt x="1" y="427"/>
                  </a:lnTo>
                  <a:lnTo>
                    <a:pt x="418" y="42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6" name="Google Shape;13526;p68"/>
            <p:cNvSpPr/>
            <p:nvPr/>
          </p:nvSpPr>
          <p:spPr>
            <a:xfrm>
              <a:off x="3084025" y="5158900"/>
              <a:ext cx="179875" cy="317375"/>
            </a:xfrm>
            <a:custGeom>
              <a:avLst/>
              <a:gdLst/>
              <a:ahLst/>
              <a:cxnLst/>
              <a:rect l="l" t="t" r="r" b="b"/>
              <a:pathLst>
                <a:path w="7195" h="12695" extrusionOk="0">
                  <a:moveTo>
                    <a:pt x="6768" y="9102"/>
                  </a:moveTo>
                  <a:lnTo>
                    <a:pt x="6768" y="11426"/>
                  </a:lnTo>
                  <a:cubicBezTo>
                    <a:pt x="6768" y="11896"/>
                    <a:pt x="6396" y="12269"/>
                    <a:pt x="5926" y="12269"/>
                  </a:cubicBezTo>
                  <a:cubicBezTo>
                    <a:pt x="5455" y="12269"/>
                    <a:pt x="5074" y="11896"/>
                    <a:pt x="5074" y="11426"/>
                  </a:cubicBezTo>
                  <a:lnTo>
                    <a:pt x="5074" y="9102"/>
                  </a:lnTo>
                  <a:close/>
                  <a:moveTo>
                    <a:pt x="0" y="0"/>
                  </a:moveTo>
                  <a:lnTo>
                    <a:pt x="0" y="417"/>
                  </a:lnTo>
                  <a:lnTo>
                    <a:pt x="4657" y="417"/>
                  </a:lnTo>
                  <a:lnTo>
                    <a:pt x="4657" y="11426"/>
                  </a:lnTo>
                  <a:cubicBezTo>
                    <a:pt x="4657" y="11737"/>
                    <a:pt x="4773" y="12038"/>
                    <a:pt x="4976" y="12269"/>
                  </a:cubicBezTo>
                  <a:lnTo>
                    <a:pt x="0" y="12269"/>
                  </a:lnTo>
                  <a:lnTo>
                    <a:pt x="0" y="12695"/>
                  </a:lnTo>
                  <a:lnTo>
                    <a:pt x="5926" y="12695"/>
                  </a:lnTo>
                  <a:cubicBezTo>
                    <a:pt x="6626" y="12695"/>
                    <a:pt x="7194" y="12127"/>
                    <a:pt x="7194" y="11426"/>
                  </a:cubicBezTo>
                  <a:lnTo>
                    <a:pt x="7194" y="8889"/>
                  </a:lnTo>
                  <a:cubicBezTo>
                    <a:pt x="7194" y="8765"/>
                    <a:pt x="7097" y="8676"/>
                    <a:pt x="6981" y="8676"/>
                  </a:cubicBezTo>
                  <a:lnTo>
                    <a:pt x="5074" y="8676"/>
                  </a:lnTo>
                  <a:lnTo>
                    <a:pt x="5074" y="204"/>
                  </a:lnTo>
                  <a:cubicBezTo>
                    <a:pt x="5074" y="89"/>
                    <a:pt x="4986" y="0"/>
                    <a:pt x="4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7" name="Google Shape;13527;p68"/>
            <p:cNvSpPr/>
            <p:nvPr/>
          </p:nvSpPr>
          <p:spPr>
            <a:xfrm>
              <a:off x="3084025" y="5195925"/>
              <a:ext cx="100475" cy="222250"/>
            </a:xfrm>
            <a:custGeom>
              <a:avLst/>
              <a:gdLst/>
              <a:ahLst/>
              <a:cxnLst/>
              <a:rect l="l" t="t" r="r" b="b"/>
              <a:pathLst>
                <a:path w="4019" h="8890" extrusionOk="0">
                  <a:moveTo>
                    <a:pt x="3592" y="417"/>
                  </a:moveTo>
                  <a:lnTo>
                    <a:pt x="3592" y="1269"/>
                  </a:lnTo>
                  <a:lnTo>
                    <a:pt x="1268" y="1269"/>
                  </a:lnTo>
                  <a:lnTo>
                    <a:pt x="1268" y="417"/>
                  </a:lnTo>
                  <a:close/>
                  <a:moveTo>
                    <a:pt x="3592" y="1686"/>
                  </a:moveTo>
                  <a:lnTo>
                    <a:pt x="3592" y="2538"/>
                  </a:lnTo>
                  <a:lnTo>
                    <a:pt x="1268" y="2538"/>
                  </a:lnTo>
                  <a:lnTo>
                    <a:pt x="1268" y="1686"/>
                  </a:lnTo>
                  <a:close/>
                  <a:moveTo>
                    <a:pt x="3592" y="2964"/>
                  </a:moveTo>
                  <a:lnTo>
                    <a:pt x="3592" y="7195"/>
                  </a:lnTo>
                  <a:lnTo>
                    <a:pt x="1268" y="7195"/>
                  </a:lnTo>
                  <a:lnTo>
                    <a:pt x="1268" y="2964"/>
                  </a:lnTo>
                  <a:close/>
                  <a:moveTo>
                    <a:pt x="3592" y="7621"/>
                  </a:moveTo>
                  <a:lnTo>
                    <a:pt x="3592" y="8464"/>
                  </a:lnTo>
                  <a:lnTo>
                    <a:pt x="1268" y="8464"/>
                  </a:lnTo>
                  <a:lnTo>
                    <a:pt x="1268" y="7621"/>
                  </a:lnTo>
                  <a:close/>
                  <a:moveTo>
                    <a:pt x="0" y="1"/>
                  </a:moveTo>
                  <a:lnTo>
                    <a:pt x="0" y="417"/>
                  </a:lnTo>
                  <a:lnTo>
                    <a:pt x="842" y="417"/>
                  </a:lnTo>
                  <a:lnTo>
                    <a:pt x="842" y="2538"/>
                  </a:lnTo>
                  <a:lnTo>
                    <a:pt x="0" y="2538"/>
                  </a:lnTo>
                  <a:lnTo>
                    <a:pt x="0" y="2964"/>
                  </a:lnTo>
                  <a:lnTo>
                    <a:pt x="842" y="2964"/>
                  </a:lnTo>
                  <a:lnTo>
                    <a:pt x="842" y="7195"/>
                  </a:lnTo>
                  <a:lnTo>
                    <a:pt x="0" y="7195"/>
                  </a:lnTo>
                  <a:lnTo>
                    <a:pt x="0" y="7621"/>
                  </a:lnTo>
                  <a:lnTo>
                    <a:pt x="842" y="7621"/>
                  </a:lnTo>
                  <a:lnTo>
                    <a:pt x="842" y="8464"/>
                  </a:lnTo>
                  <a:lnTo>
                    <a:pt x="0" y="8464"/>
                  </a:lnTo>
                  <a:lnTo>
                    <a:pt x="0" y="8890"/>
                  </a:lnTo>
                  <a:lnTo>
                    <a:pt x="3805" y="8890"/>
                  </a:lnTo>
                  <a:cubicBezTo>
                    <a:pt x="3921" y="8890"/>
                    <a:pt x="4018" y="8792"/>
                    <a:pt x="4018" y="8677"/>
                  </a:cubicBezTo>
                  <a:lnTo>
                    <a:pt x="4018" y="205"/>
                  </a:lnTo>
                  <a:cubicBezTo>
                    <a:pt x="4018" y="90"/>
                    <a:pt x="3921" y="1"/>
                    <a:pt x="38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8" name="Google Shape;13528;p68"/>
            <p:cNvSpPr/>
            <p:nvPr/>
          </p:nvSpPr>
          <p:spPr>
            <a:xfrm>
              <a:off x="3115725" y="5433900"/>
              <a:ext cx="15975" cy="10650"/>
            </a:xfrm>
            <a:custGeom>
              <a:avLst/>
              <a:gdLst/>
              <a:ahLst/>
              <a:cxnLst/>
              <a:rect l="l" t="t" r="r" b="b"/>
              <a:pathLst>
                <a:path w="639" h="426" extrusionOk="0">
                  <a:moveTo>
                    <a:pt x="0" y="0"/>
                  </a:moveTo>
                  <a:lnTo>
                    <a:pt x="0" y="426"/>
                  </a:lnTo>
                  <a:lnTo>
                    <a:pt x="639" y="426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9" name="Google Shape;13529;p68"/>
            <p:cNvSpPr/>
            <p:nvPr/>
          </p:nvSpPr>
          <p:spPr>
            <a:xfrm>
              <a:off x="3142125" y="5433900"/>
              <a:ext cx="37050" cy="10650"/>
            </a:xfrm>
            <a:custGeom>
              <a:avLst/>
              <a:gdLst/>
              <a:ahLst/>
              <a:cxnLst/>
              <a:rect l="l" t="t" r="r" b="b"/>
              <a:pathLst>
                <a:path w="1482" h="426" extrusionOk="0">
                  <a:moveTo>
                    <a:pt x="0" y="0"/>
                  </a:moveTo>
                  <a:lnTo>
                    <a:pt x="0" y="426"/>
                  </a:lnTo>
                  <a:lnTo>
                    <a:pt x="1481" y="426"/>
                  </a:lnTo>
                  <a:lnTo>
                    <a:pt x="14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30" name="Google Shape;13530;p68"/>
          <p:cNvGrpSpPr/>
          <p:nvPr/>
        </p:nvGrpSpPr>
        <p:grpSpPr>
          <a:xfrm>
            <a:off x="848679" y="1677679"/>
            <a:ext cx="2541287" cy="21378"/>
            <a:chOff x="5770787" y="2200818"/>
            <a:chExt cx="2541287" cy="21378"/>
          </a:xfrm>
        </p:grpSpPr>
        <p:sp>
          <p:nvSpPr>
            <p:cNvPr id="13531" name="Google Shape;13531;p68"/>
            <p:cNvSpPr/>
            <p:nvPr/>
          </p:nvSpPr>
          <p:spPr>
            <a:xfrm>
              <a:off x="5770787" y="2200818"/>
              <a:ext cx="24990" cy="21378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2" name="Google Shape;13532;p68"/>
            <p:cNvSpPr/>
            <p:nvPr/>
          </p:nvSpPr>
          <p:spPr>
            <a:xfrm>
              <a:off x="6698577" y="2200818"/>
              <a:ext cx="24948" cy="21378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3" name="Google Shape;13533;p68"/>
            <p:cNvSpPr/>
            <p:nvPr/>
          </p:nvSpPr>
          <p:spPr>
            <a:xfrm>
              <a:off x="6565382" y="2200818"/>
              <a:ext cx="24905" cy="21378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4" name="Google Shape;13534;p68"/>
            <p:cNvSpPr/>
            <p:nvPr/>
          </p:nvSpPr>
          <p:spPr>
            <a:xfrm>
              <a:off x="6432144" y="2200818"/>
              <a:ext cx="24990" cy="21378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5" name="Google Shape;13535;p68"/>
            <p:cNvSpPr/>
            <p:nvPr/>
          </p:nvSpPr>
          <p:spPr>
            <a:xfrm>
              <a:off x="6298992" y="2200818"/>
              <a:ext cx="24905" cy="21378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6" name="Google Shape;13536;p68"/>
            <p:cNvSpPr/>
            <p:nvPr/>
          </p:nvSpPr>
          <p:spPr>
            <a:xfrm>
              <a:off x="7098162" y="2200818"/>
              <a:ext cx="24990" cy="21378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7" name="Google Shape;13537;p68"/>
            <p:cNvSpPr/>
            <p:nvPr/>
          </p:nvSpPr>
          <p:spPr>
            <a:xfrm>
              <a:off x="6965009" y="2200818"/>
              <a:ext cx="24905" cy="21378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8" name="Google Shape;13538;p68"/>
            <p:cNvSpPr/>
            <p:nvPr/>
          </p:nvSpPr>
          <p:spPr>
            <a:xfrm>
              <a:off x="6831772" y="2200818"/>
              <a:ext cx="24948" cy="21378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9" name="Google Shape;13539;p68"/>
            <p:cNvSpPr/>
            <p:nvPr/>
          </p:nvSpPr>
          <p:spPr>
            <a:xfrm>
              <a:off x="6165754" y="2200818"/>
              <a:ext cx="24947" cy="21378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0" name="Google Shape;13540;p68"/>
            <p:cNvSpPr/>
            <p:nvPr/>
          </p:nvSpPr>
          <p:spPr>
            <a:xfrm>
              <a:off x="6032602" y="2200818"/>
              <a:ext cx="24990" cy="21378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1" name="Google Shape;13541;p68"/>
            <p:cNvSpPr/>
            <p:nvPr/>
          </p:nvSpPr>
          <p:spPr>
            <a:xfrm>
              <a:off x="5899364" y="2200818"/>
              <a:ext cx="24990" cy="21378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2" name="Google Shape;13542;p68"/>
            <p:cNvSpPr/>
            <p:nvPr/>
          </p:nvSpPr>
          <p:spPr>
            <a:xfrm>
              <a:off x="8020737" y="2200818"/>
              <a:ext cx="24948" cy="21378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3" name="Google Shape;13543;p68"/>
            <p:cNvSpPr/>
            <p:nvPr/>
          </p:nvSpPr>
          <p:spPr>
            <a:xfrm>
              <a:off x="7887542" y="2200818"/>
              <a:ext cx="24905" cy="21378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4" name="Google Shape;13544;p68"/>
            <p:cNvSpPr/>
            <p:nvPr/>
          </p:nvSpPr>
          <p:spPr>
            <a:xfrm>
              <a:off x="7754304" y="2200818"/>
              <a:ext cx="24990" cy="21378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5" name="Google Shape;13545;p68"/>
            <p:cNvSpPr/>
            <p:nvPr/>
          </p:nvSpPr>
          <p:spPr>
            <a:xfrm>
              <a:off x="7621152" y="2200818"/>
              <a:ext cx="24905" cy="21378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6" name="Google Shape;13546;p68"/>
            <p:cNvSpPr/>
            <p:nvPr/>
          </p:nvSpPr>
          <p:spPr>
            <a:xfrm>
              <a:off x="8287169" y="2200818"/>
              <a:ext cx="24905" cy="21378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7" name="Google Shape;13547;p68"/>
            <p:cNvSpPr/>
            <p:nvPr/>
          </p:nvSpPr>
          <p:spPr>
            <a:xfrm>
              <a:off x="8153932" y="2200818"/>
              <a:ext cx="24948" cy="21378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8" name="Google Shape;13548;p68"/>
            <p:cNvSpPr/>
            <p:nvPr/>
          </p:nvSpPr>
          <p:spPr>
            <a:xfrm>
              <a:off x="7487914" y="2200818"/>
              <a:ext cx="24948" cy="21378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9" name="Google Shape;13549;p68"/>
            <p:cNvSpPr/>
            <p:nvPr/>
          </p:nvSpPr>
          <p:spPr>
            <a:xfrm>
              <a:off x="7354762" y="2200818"/>
              <a:ext cx="24990" cy="21378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0" name="Google Shape;13550;p68"/>
            <p:cNvSpPr/>
            <p:nvPr/>
          </p:nvSpPr>
          <p:spPr>
            <a:xfrm>
              <a:off x="7221524" y="2200818"/>
              <a:ext cx="24990" cy="21378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55" name="Google Shape;13555;p68"/>
          <p:cNvSpPr txBox="1">
            <a:spLocks noGrp="1"/>
          </p:cNvSpPr>
          <p:nvPr>
            <p:ph type="subTitle" idx="3"/>
          </p:nvPr>
        </p:nvSpPr>
        <p:spPr>
          <a:xfrm>
            <a:off x="723025" y="3067775"/>
            <a:ext cx="3680400" cy="4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56" name="Google Shape;13556;p68"/>
          <p:cNvSpPr txBox="1">
            <a:spLocks noGrp="1"/>
          </p:cNvSpPr>
          <p:nvPr>
            <p:ph type="subTitle" idx="4"/>
          </p:nvPr>
        </p:nvSpPr>
        <p:spPr>
          <a:xfrm>
            <a:off x="723025" y="3365859"/>
            <a:ext cx="3680400" cy="7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2" name="Google Shape;13002;p62"/>
          <p:cNvSpPr txBox="1">
            <a:spLocks noGrp="1"/>
          </p:cNvSpPr>
          <p:nvPr>
            <p:ph type="title"/>
          </p:nvPr>
        </p:nvSpPr>
        <p:spPr>
          <a:xfrm>
            <a:off x="5143500" y="1844100"/>
            <a:ext cx="35844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and Implementation</a:t>
            </a:r>
            <a:endParaRPr dirty="0"/>
          </a:p>
        </p:txBody>
      </p:sp>
      <p:sp>
        <p:nvSpPr>
          <p:cNvPr id="13004" name="Google Shape;13004;p62"/>
          <p:cNvSpPr txBox="1">
            <a:spLocks noGrp="1"/>
          </p:cNvSpPr>
          <p:nvPr>
            <p:ph type="title" idx="2"/>
          </p:nvPr>
        </p:nvSpPr>
        <p:spPr>
          <a:xfrm>
            <a:off x="5635325" y="1284092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3005" name="Google Shape;13005;p62"/>
          <p:cNvGrpSpPr/>
          <p:nvPr/>
        </p:nvGrpSpPr>
        <p:grpSpPr>
          <a:xfrm>
            <a:off x="-2218175" y="-47537"/>
            <a:ext cx="6379775" cy="5238575"/>
            <a:chOff x="619950" y="238125"/>
            <a:chExt cx="6379775" cy="5238575"/>
          </a:xfrm>
        </p:grpSpPr>
        <p:sp>
          <p:nvSpPr>
            <p:cNvPr id="13006" name="Google Shape;13006;p62"/>
            <p:cNvSpPr/>
            <p:nvPr/>
          </p:nvSpPr>
          <p:spPr>
            <a:xfrm>
              <a:off x="3021425" y="918700"/>
              <a:ext cx="11525" cy="2891025"/>
            </a:xfrm>
            <a:custGeom>
              <a:avLst/>
              <a:gdLst/>
              <a:ahLst/>
              <a:cxnLst/>
              <a:rect l="l" t="t" r="r" b="b"/>
              <a:pathLst>
                <a:path w="461" h="115641" extrusionOk="0">
                  <a:moveTo>
                    <a:pt x="231" y="1"/>
                  </a:moveTo>
                  <a:cubicBezTo>
                    <a:pt x="104" y="1"/>
                    <a:pt x="1" y="106"/>
                    <a:pt x="5" y="233"/>
                  </a:cubicBezTo>
                  <a:lnTo>
                    <a:pt x="5" y="115415"/>
                  </a:lnTo>
                  <a:cubicBezTo>
                    <a:pt x="5" y="115539"/>
                    <a:pt x="107" y="115641"/>
                    <a:pt x="231" y="115641"/>
                  </a:cubicBezTo>
                  <a:cubicBezTo>
                    <a:pt x="356" y="115641"/>
                    <a:pt x="458" y="115539"/>
                    <a:pt x="457" y="115413"/>
                  </a:cubicBezTo>
                  <a:lnTo>
                    <a:pt x="457" y="233"/>
                  </a:lnTo>
                  <a:cubicBezTo>
                    <a:pt x="461" y="106"/>
                    <a:pt x="359" y="1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7" name="Google Shape;13007;p62"/>
            <p:cNvSpPr/>
            <p:nvPr/>
          </p:nvSpPr>
          <p:spPr>
            <a:xfrm>
              <a:off x="3254225" y="940100"/>
              <a:ext cx="11475" cy="2870150"/>
            </a:xfrm>
            <a:custGeom>
              <a:avLst/>
              <a:gdLst/>
              <a:ahLst/>
              <a:cxnLst/>
              <a:rect l="l" t="t" r="r" b="b"/>
              <a:pathLst>
                <a:path w="459" h="114806" extrusionOk="0">
                  <a:moveTo>
                    <a:pt x="230" y="1"/>
                  </a:moveTo>
                  <a:cubicBezTo>
                    <a:pt x="102" y="1"/>
                    <a:pt x="0" y="107"/>
                    <a:pt x="3" y="233"/>
                  </a:cubicBezTo>
                  <a:lnTo>
                    <a:pt x="3" y="114580"/>
                  </a:lnTo>
                  <a:cubicBezTo>
                    <a:pt x="3" y="114704"/>
                    <a:pt x="104" y="114806"/>
                    <a:pt x="230" y="114806"/>
                  </a:cubicBezTo>
                  <a:cubicBezTo>
                    <a:pt x="354" y="114806"/>
                    <a:pt x="456" y="114704"/>
                    <a:pt x="456" y="114580"/>
                  </a:cubicBezTo>
                  <a:lnTo>
                    <a:pt x="456" y="233"/>
                  </a:lnTo>
                  <a:cubicBezTo>
                    <a:pt x="458" y="107"/>
                    <a:pt x="357" y="1"/>
                    <a:pt x="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8" name="Google Shape;13008;p62"/>
            <p:cNvSpPr/>
            <p:nvPr/>
          </p:nvSpPr>
          <p:spPr>
            <a:xfrm>
              <a:off x="1086800" y="3781300"/>
              <a:ext cx="5386275" cy="493325"/>
            </a:xfrm>
            <a:custGeom>
              <a:avLst/>
              <a:gdLst/>
              <a:ahLst/>
              <a:cxnLst/>
              <a:rect l="l" t="t" r="r" b="b"/>
              <a:pathLst>
                <a:path w="215451" h="19733" extrusionOk="0">
                  <a:moveTo>
                    <a:pt x="81852" y="459"/>
                  </a:moveTo>
                  <a:lnTo>
                    <a:pt x="214997" y="18876"/>
                  </a:lnTo>
                  <a:lnTo>
                    <a:pt x="214997" y="19217"/>
                  </a:lnTo>
                  <a:lnTo>
                    <a:pt x="81825" y="2165"/>
                  </a:lnTo>
                  <a:lnTo>
                    <a:pt x="81796" y="2161"/>
                  </a:lnTo>
                  <a:lnTo>
                    <a:pt x="452" y="13076"/>
                  </a:lnTo>
                  <a:lnTo>
                    <a:pt x="452" y="12563"/>
                  </a:lnTo>
                  <a:cubicBezTo>
                    <a:pt x="4866" y="11935"/>
                    <a:pt x="78203" y="1002"/>
                    <a:pt x="81852" y="459"/>
                  </a:cubicBezTo>
                  <a:close/>
                  <a:moveTo>
                    <a:pt x="81851" y="0"/>
                  </a:moveTo>
                  <a:lnTo>
                    <a:pt x="81818" y="6"/>
                  </a:lnTo>
                  <a:cubicBezTo>
                    <a:pt x="81009" y="126"/>
                    <a:pt x="926" y="12065"/>
                    <a:pt x="203" y="12142"/>
                  </a:cubicBezTo>
                  <a:lnTo>
                    <a:pt x="0" y="12161"/>
                  </a:lnTo>
                  <a:lnTo>
                    <a:pt x="0" y="13594"/>
                  </a:lnTo>
                  <a:lnTo>
                    <a:pt x="81798" y="2618"/>
                  </a:lnTo>
                  <a:lnTo>
                    <a:pt x="215195" y="19699"/>
                  </a:lnTo>
                  <a:lnTo>
                    <a:pt x="215450" y="19732"/>
                  </a:lnTo>
                  <a:lnTo>
                    <a:pt x="215450" y="18482"/>
                  </a:lnTo>
                  <a:lnTo>
                    <a:pt x="81882" y="6"/>
                  </a:lnTo>
                  <a:lnTo>
                    <a:pt x="818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9" name="Google Shape;13009;p62"/>
            <p:cNvSpPr/>
            <p:nvPr/>
          </p:nvSpPr>
          <p:spPr>
            <a:xfrm>
              <a:off x="1103575" y="3836250"/>
              <a:ext cx="5352725" cy="455050"/>
            </a:xfrm>
            <a:custGeom>
              <a:avLst/>
              <a:gdLst/>
              <a:ahLst/>
              <a:cxnLst/>
              <a:rect l="l" t="t" r="r" b="b"/>
              <a:pathLst>
                <a:path w="214109" h="18202" extrusionOk="0">
                  <a:moveTo>
                    <a:pt x="81127" y="383"/>
                  </a:moveTo>
                  <a:lnTo>
                    <a:pt x="213728" y="17365"/>
                  </a:lnTo>
                  <a:lnTo>
                    <a:pt x="213728" y="17773"/>
                  </a:lnTo>
                  <a:lnTo>
                    <a:pt x="81049" y="2149"/>
                  </a:lnTo>
                  <a:lnTo>
                    <a:pt x="379" y="11793"/>
                  </a:lnTo>
                  <a:lnTo>
                    <a:pt x="379" y="11212"/>
                  </a:lnTo>
                  <a:cubicBezTo>
                    <a:pt x="4441" y="10687"/>
                    <a:pt x="77594" y="858"/>
                    <a:pt x="81127" y="383"/>
                  </a:cubicBezTo>
                  <a:close/>
                  <a:moveTo>
                    <a:pt x="81125" y="1"/>
                  </a:moveTo>
                  <a:lnTo>
                    <a:pt x="81100" y="5"/>
                  </a:lnTo>
                  <a:cubicBezTo>
                    <a:pt x="80298" y="112"/>
                    <a:pt x="848" y="10788"/>
                    <a:pt x="171" y="10857"/>
                  </a:cubicBezTo>
                  <a:lnTo>
                    <a:pt x="0" y="10874"/>
                  </a:lnTo>
                  <a:lnTo>
                    <a:pt x="0" y="12223"/>
                  </a:lnTo>
                  <a:lnTo>
                    <a:pt x="81050" y="2529"/>
                  </a:lnTo>
                  <a:lnTo>
                    <a:pt x="213895" y="18176"/>
                  </a:lnTo>
                  <a:lnTo>
                    <a:pt x="214108" y="18202"/>
                  </a:lnTo>
                  <a:lnTo>
                    <a:pt x="214108" y="17031"/>
                  </a:lnTo>
                  <a:lnTo>
                    <a:pt x="81149" y="5"/>
                  </a:lnTo>
                  <a:lnTo>
                    <a:pt x="811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0" name="Google Shape;13010;p62"/>
            <p:cNvSpPr/>
            <p:nvPr/>
          </p:nvSpPr>
          <p:spPr>
            <a:xfrm>
              <a:off x="1136600" y="3890075"/>
              <a:ext cx="5286625" cy="416525"/>
            </a:xfrm>
            <a:custGeom>
              <a:avLst/>
              <a:gdLst/>
              <a:ahLst/>
              <a:cxnLst/>
              <a:rect l="l" t="t" r="r" b="b"/>
              <a:pathLst>
                <a:path w="211465" h="16661" extrusionOk="0">
                  <a:moveTo>
                    <a:pt x="79705" y="372"/>
                  </a:moveTo>
                  <a:lnTo>
                    <a:pt x="211089" y="15837"/>
                  </a:lnTo>
                  <a:lnTo>
                    <a:pt x="211089" y="16241"/>
                  </a:lnTo>
                  <a:lnTo>
                    <a:pt x="79654" y="2120"/>
                  </a:lnTo>
                  <a:lnTo>
                    <a:pt x="376" y="10444"/>
                  </a:lnTo>
                  <a:lnTo>
                    <a:pt x="376" y="9868"/>
                  </a:lnTo>
                  <a:cubicBezTo>
                    <a:pt x="4387" y="9399"/>
                    <a:pt x="76604" y="748"/>
                    <a:pt x="79705" y="372"/>
                  </a:cubicBezTo>
                  <a:close/>
                  <a:moveTo>
                    <a:pt x="79704" y="0"/>
                  </a:moveTo>
                  <a:cubicBezTo>
                    <a:pt x="78916" y="94"/>
                    <a:pt x="840" y="9446"/>
                    <a:pt x="170" y="9514"/>
                  </a:cubicBezTo>
                  <a:lnTo>
                    <a:pt x="1" y="9529"/>
                  </a:lnTo>
                  <a:lnTo>
                    <a:pt x="1" y="10861"/>
                  </a:lnTo>
                  <a:lnTo>
                    <a:pt x="79654" y="2492"/>
                  </a:lnTo>
                  <a:lnTo>
                    <a:pt x="211257" y="16638"/>
                  </a:lnTo>
                  <a:lnTo>
                    <a:pt x="211464" y="16660"/>
                  </a:lnTo>
                  <a:lnTo>
                    <a:pt x="211464" y="15506"/>
                  </a:lnTo>
                  <a:lnTo>
                    <a:pt x="797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1" name="Google Shape;13011;p62"/>
            <p:cNvSpPr/>
            <p:nvPr/>
          </p:nvSpPr>
          <p:spPr>
            <a:xfrm>
              <a:off x="1216075" y="3943075"/>
              <a:ext cx="5207150" cy="448650"/>
            </a:xfrm>
            <a:custGeom>
              <a:avLst/>
              <a:gdLst/>
              <a:ahLst/>
              <a:cxnLst/>
              <a:rect l="l" t="t" r="r" b="b"/>
              <a:pathLst>
                <a:path w="208286" h="17946" extrusionOk="0">
                  <a:moveTo>
                    <a:pt x="76475" y="372"/>
                  </a:moveTo>
                  <a:lnTo>
                    <a:pt x="207912" y="14499"/>
                  </a:lnTo>
                  <a:lnTo>
                    <a:pt x="207912" y="17530"/>
                  </a:lnTo>
                  <a:lnTo>
                    <a:pt x="76180" y="4117"/>
                  </a:lnTo>
                  <a:lnTo>
                    <a:pt x="374" y="12794"/>
                  </a:lnTo>
                  <a:lnTo>
                    <a:pt x="374" y="8367"/>
                  </a:lnTo>
                  <a:lnTo>
                    <a:pt x="76475" y="372"/>
                  </a:lnTo>
                  <a:close/>
                  <a:moveTo>
                    <a:pt x="76475" y="1"/>
                  </a:moveTo>
                  <a:lnTo>
                    <a:pt x="168" y="8011"/>
                  </a:lnTo>
                  <a:lnTo>
                    <a:pt x="1" y="8029"/>
                  </a:lnTo>
                  <a:lnTo>
                    <a:pt x="1" y="13214"/>
                  </a:lnTo>
                  <a:lnTo>
                    <a:pt x="76183" y="4491"/>
                  </a:lnTo>
                  <a:lnTo>
                    <a:pt x="208079" y="17925"/>
                  </a:lnTo>
                  <a:lnTo>
                    <a:pt x="208285" y="17945"/>
                  </a:lnTo>
                  <a:lnTo>
                    <a:pt x="208285" y="14162"/>
                  </a:lnTo>
                  <a:lnTo>
                    <a:pt x="764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2" name="Google Shape;13012;p62"/>
            <p:cNvSpPr/>
            <p:nvPr/>
          </p:nvSpPr>
          <p:spPr>
            <a:xfrm>
              <a:off x="1220400" y="4047675"/>
              <a:ext cx="5198425" cy="341875"/>
            </a:xfrm>
            <a:custGeom>
              <a:avLst/>
              <a:gdLst/>
              <a:ahLst/>
              <a:cxnLst/>
              <a:rect l="l" t="t" r="r" b="b"/>
              <a:pathLst>
                <a:path w="207937" h="13675" extrusionOk="0">
                  <a:moveTo>
                    <a:pt x="76016" y="239"/>
                  </a:moveTo>
                  <a:lnTo>
                    <a:pt x="172756" y="10093"/>
                  </a:lnTo>
                  <a:lnTo>
                    <a:pt x="76015" y="908"/>
                  </a:lnTo>
                  <a:lnTo>
                    <a:pt x="3577" y="8699"/>
                  </a:lnTo>
                  <a:lnTo>
                    <a:pt x="2130" y="8699"/>
                  </a:lnTo>
                  <a:lnTo>
                    <a:pt x="76016" y="239"/>
                  </a:lnTo>
                  <a:close/>
                  <a:moveTo>
                    <a:pt x="76015" y="0"/>
                  </a:moveTo>
                  <a:lnTo>
                    <a:pt x="1" y="8701"/>
                  </a:lnTo>
                  <a:lnTo>
                    <a:pt x="14" y="8941"/>
                  </a:lnTo>
                  <a:lnTo>
                    <a:pt x="3591" y="8940"/>
                  </a:lnTo>
                  <a:lnTo>
                    <a:pt x="76018" y="1147"/>
                  </a:lnTo>
                  <a:lnTo>
                    <a:pt x="207914" y="13674"/>
                  </a:lnTo>
                  <a:lnTo>
                    <a:pt x="207937" y="13434"/>
                  </a:lnTo>
                  <a:lnTo>
                    <a:pt x="760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3" name="Google Shape;13013;p62"/>
            <p:cNvSpPr/>
            <p:nvPr/>
          </p:nvSpPr>
          <p:spPr>
            <a:xfrm>
              <a:off x="2992125" y="4070325"/>
              <a:ext cx="270875" cy="1068600"/>
            </a:xfrm>
            <a:custGeom>
              <a:avLst/>
              <a:gdLst/>
              <a:ahLst/>
              <a:cxnLst/>
              <a:rect l="l" t="t" r="r" b="b"/>
              <a:pathLst>
                <a:path w="10835" h="42744" extrusionOk="0">
                  <a:moveTo>
                    <a:pt x="5147" y="241"/>
                  </a:moveTo>
                  <a:lnTo>
                    <a:pt x="10592" y="772"/>
                  </a:lnTo>
                  <a:lnTo>
                    <a:pt x="10592" y="2989"/>
                  </a:lnTo>
                  <a:lnTo>
                    <a:pt x="9662" y="2989"/>
                  </a:lnTo>
                  <a:lnTo>
                    <a:pt x="9662" y="42193"/>
                  </a:lnTo>
                  <a:lnTo>
                    <a:pt x="4891" y="42504"/>
                  </a:lnTo>
                  <a:lnTo>
                    <a:pt x="1123" y="42256"/>
                  </a:lnTo>
                  <a:lnTo>
                    <a:pt x="1123" y="2607"/>
                  </a:lnTo>
                  <a:lnTo>
                    <a:pt x="243" y="2607"/>
                  </a:lnTo>
                  <a:lnTo>
                    <a:pt x="243" y="771"/>
                  </a:lnTo>
                  <a:lnTo>
                    <a:pt x="5147" y="241"/>
                  </a:lnTo>
                  <a:close/>
                  <a:moveTo>
                    <a:pt x="5146" y="1"/>
                  </a:moveTo>
                  <a:lnTo>
                    <a:pt x="1" y="554"/>
                  </a:lnTo>
                  <a:lnTo>
                    <a:pt x="1" y="2849"/>
                  </a:lnTo>
                  <a:lnTo>
                    <a:pt x="882" y="2849"/>
                  </a:lnTo>
                  <a:lnTo>
                    <a:pt x="882" y="42482"/>
                  </a:lnTo>
                  <a:lnTo>
                    <a:pt x="4891" y="42744"/>
                  </a:lnTo>
                  <a:lnTo>
                    <a:pt x="9790" y="42426"/>
                  </a:lnTo>
                  <a:lnTo>
                    <a:pt x="9904" y="42419"/>
                  </a:lnTo>
                  <a:lnTo>
                    <a:pt x="9904" y="3231"/>
                  </a:lnTo>
                  <a:lnTo>
                    <a:pt x="10834" y="3231"/>
                  </a:lnTo>
                  <a:lnTo>
                    <a:pt x="10834" y="553"/>
                  </a:lnTo>
                  <a:lnTo>
                    <a:pt x="5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4" name="Google Shape;13014;p62"/>
            <p:cNvSpPr/>
            <p:nvPr/>
          </p:nvSpPr>
          <p:spPr>
            <a:xfrm>
              <a:off x="1248450" y="4180050"/>
              <a:ext cx="1991425" cy="163575"/>
            </a:xfrm>
            <a:custGeom>
              <a:avLst/>
              <a:gdLst/>
              <a:ahLst/>
              <a:cxnLst/>
              <a:rect l="l" t="t" r="r" b="b"/>
              <a:pathLst>
                <a:path w="79657" h="6543" extrusionOk="0">
                  <a:moveTo>
                    <a:pt x="74897" y="1"/>
                  </a:moveTo>
                  <a:lnTo>
                    <a:pt x="113" y="6301"/>
                  </a:lnTo>
                  <a:cubicBezTo>
                    <a:pt x="48" y="6306"/>
                    <a:pt x="0" y="6361"/>
                    <a:pt x="3" y="6426"/>
                  </a:cubicBezTo>
                  <a:cubicBezTo>
                    <a:pt x="6" y="6491"/>
                    <a:pt x="58" y="6541"/>
                    <a:pt x="123" y="6542"/>
                  </a:cubicBezTo>
                  <a:cubicBezTo>
                    <a:pt x="126" y="6542"/>
                    <a:pt x="130" y="6541"/>
                    <a:pt x="134" y="6541"/>
                  </a:cubicBezTo>
                  <a:lnTo>
                    <a:pt x="74897" y="243"/>
                  </a:lnTo>
                  <a:lnTo>
                    <a:pt x="79520" y="624"/>
                  </a:lnTo>
                  <a:cubicBezTo>
                    <a:pt x="79521" y="624"/>
                    <a:pt x="79522" y="624"/>
                    <a:pt x="79523" y="624"/>
                  </a:cubicBezTo>
                  <a:cubicBezTo>
                    <a:pt x="79593" y="624"/>
                    <a:pt x="79646" y="579"/>
                    <a:pt x="79651" y="513"/>
                  </a:cubicBezTo>
                  <a:cubicBezTo>
                    <a:pt x="79656" y="447"/>
                    <a:pt x="79607" y="389"/>
                    <a:pt x="79541" y="383"/>
                  </a:cubicBezTo>
                  <a:lnTo>
                    <a:pt x="748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5" name="Google Shape;13015;p62"/>
            <p:cNvSpPr/>
            <p:nvPr/>
          </p:nvSpPr>
          <p:spPr>
            <a:xfrm>
              <a:off x="1248450" y="4206025"/>
              <a:ext cx="1991425" cy="155075"/>
            </a:xfrm>
            <a:custGeom>
              <a:avLst/>
              <a:gdLst/>
              <a:ahLst/>
              <a:cxnLst/>
              <a:rect l="l" t="t" r="r" b="b"/>
              <a:pathLst>
                <a:path w="79657" h="6203" extrusionOk="0">
                  <a:moveTo>
                    <a:pt x="74897" y="0"/>
                  </a:moveTo>
                  <a:lnTo>
                    <a:pt x="113" y="5961"/>
                  </a:lnTo>
                  <a:cubicBezTo>
                    <a:pt x="49" y="5967"/>
                    <a:pt x="0" y="6021"/>
                    <a:pt x="3" y="6086"/>
                  </a:cubicBezTo>
                  <a:cubicBezTo>
                    <a:pt x="6" y="6151"/>
                    <a:pt x="58" y="6201"/>
                    <a:pt x="123" y="6202"/>
                  </a:cubicBezTo>
                  <a:cubicBezTo>
                    <a:pt x="126" y="6202"/>
                    <a:pt x="129" y="6201"/>
                    <a:pt x="132" y="6201"/>
                  </a:cubicBezTo>
                  <a:lnTo>
                    <a:pt x="74896" y="242"/>
                  </a:lnTo>
                  <a:lnTo>
                    <a:pt x="79520" y="624"/>
                  </a:lnTo>
                  <a:cubicBezTo>
                    <a:pt x="79523" y="624"/>
                    <a:pt x="79527" y="624"/>
                    <a:pt x="79530" y="624"/>
                  </a:cubicBezTo>
                  <a:cubicBezTo>
                    <a:pt x="79592" y="624"/>
                    <a:pt x="79646" y="577"/>
                    <a:pt x="79651" y="513"/>
                  </a:cubicBezTo>
                  <a:cubicBezTo>
                    <a:pt x="79656" y="447"/>
                    <a:pt x="79606" y="389"/>
                    <a:pt x="79540" y="384"/>
                  </a:cubicBezTo>
                  <a:lnTo>
                    <a:pt x="748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6" name="Google Shape;13016;p62"/>
            <p:cNvSpPr/>
            <p:nvPr/>
          </p:nvSpPr>
          <p:spPr>
            <a:xfrm>
              <a:off x="3014275" y="5037050"/>
              <a:ext cx="225350" cy="6050"/>
            </a:xfrm>
            <a:custGeom>
              <a:avLst/>
              <a:gdLst/>
              <a:ahLst/>
              <a:cxnLst/>
              <a:rect l="l" t="t" r="r" b="b"/>
              <a:pathLst>
                <a:path w="9014" h="242" extrusionOk="0">
                  <a:moveTo>
                    <a:pt x="117" y="0"/>
                  </a:moveTo>
                  <a:cubicBezTo>
                    <a:pt x="52" y="3"/>
                    <a:pt x="0" y="56"/>
                    <a:pt x="0" y="120"/>
                  </a:cubicBezTo>
                  <a:cubicBezTo>
                    <a:pt x="0" y="186"/>
                    <a:pt x="52" y="239"/>
                    <a:pt x="117" y="242"/>
                  </a:cubicBezTo>
                  <a:lnTo>
                    <a:pt x="8896" y="242"/>
                  </a:lnTo>
                  <a:cubicBezTo>
                    <a:pt x="8962" y="239"/>
                    <a:pt x="9014" y="186"/>
                    <a:pt x="9014" y="120"/>
                  </a:cubicBezTo>
                  <a:cubicBezTo>
                    <a:pt x="9014" y="56"/>
                    <a:pt x="8962" y="3"/>
                    <a:pt x="8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7" name="Google Shape;13017;p62"/>
            <p:cNvSpPr/>
            <p:nvPr/>
          </p:nvSpPr>
          <p:spPr>
            <a:xfrm>
              <a:off x="3118025" y="4205925"/>
              <a:ext cx="6175" cy="837175"/>
            </a:xfrm>
            <a:custGeom>
              <a:avLst/>
              <a:gdLst/>
              <a:ahLst/>
              <a:cxnLst/>
              <a:rect l="l" t="t" r="r" b="b"/>
              <a:pathLst>
                <a:path w="247" h="33487" extrusionOk="0">
                  <a:moveTo>
                    <a:pt x="123" y="0"/>
                  </a:moveTo>
                  <a:cubicBezTo>
                    <a:pt x="55" y="0"/>
                    <a:pt x="0" y="57"/>
                    <a:pt x="3" y="125"/>
                  </a:cubicBezTo>
                  <a:lnTo>
                    <a:pt x="3" y="33365"/>
                  </a:lnTo>
                  <a:cubicBezTo>
                    <a:pt x="2" y="33433"/>
                    <a:pt x="56" y="33487"/>
                    <a:pt x="123" y="33487"/>
                  </a:cubicBezTo>
                  <a:cubicBezTo>
                    <a:pt x="191" y="33487"/>
                    <a:pt x="243" y="33433"/>
                    <a:pt x="243" y="33365"/>
                  </a:cubicBezTo>
                  <a:lnTo>
                    <a:pt x="243" y="125"/>
                  </a:lnTo>
                  <a:cubicBezTo>
                    <a:pt x="246" y="57"/>
                    <a:pt x="192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8" name="Google Shape;13018;p62"/>
            <p:cNvSpPr/>
            <p:nvPr/>
          </p:nvSpPr>
          <p:spPr>
            <a:xfrm>
              <a:off x="1241350" y="4265025"/>
              <a:ext cx="1778825" cy="851650"/>
            </a:xfrm>
            <a:custGeom>
              <a:avLst/>
              <a:gdLst/>
              <a:ahLst/>
              <a:cxnLst/>
              <a:rect l="l" t="t" r="r" b="b"/>
              <a:pathLst>
                <a:path w="71153" h="34066" extrusionOk="0">
                  <a:moveTo>
                    <a:pt x="123" y="0"/>
                  </a:moveTo>
                  <a:cubicBezTo>
                    <a:pt x="56" y="0"/>
                    <a:pt x="0" y="57"/>
                    <a:pt x="3" y="126"/>
                  </a:cubicBezTo>
                  <a:lnTo>
                    <a:pt x="3" y="31963"/>
                  </a:lnTo>
                  <a:lnTo>
                    <a:pt x="71030" y="34065"/>
                  </a:lnTo>
                  <a:lnTo>
                    <a:pt x="71034" y="34065"/>
                  </a:lnTo>
                  <a:cubicBezTo>
                    <a:pt x="71098" y="34064"/>
                    <a:pt x="71151" y="34011"/>
                    <a:pt x="71151" y="33947"/>
                  </a:cubicBezTo>
                  <a:cubicBezTo>
                    <a:pt x="71152" y="33882"/>
                    <a:pt x="71102" y="33828"/>
                    <a:pt x="71037" y="33824"/>
                  </a:cubicBezTo>
                  <a:lnTo>
                    <a:pt x="245" y="31728"/>
                  </a:lnTo>
                  <a:lnTo>
                    <a:pt x="245" y="126"/>
                  </a:lnTo>
                  <a:cubicBezTo>
                    <a:pt x="247" y="57"/>
                    <a:pt x="192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9" name="Google Shape;13019;p62"/>
            <p:cNvSpPr/>
            <p:nvPr/>
          </p:nvSpPr>
          <p:spPr>
            <a:xfrm>
              <a:off x="2502975" y="4116350"/>
              <a:ext cx="73975" cy="998775"/>
            </a:xfrm>
            <a:custGeom>
              <a:avLst/>
              <a:gdLst/>
              <a:ahLst/>
              <a:cxnLst/>
              <a:rect l="l" t="t" r="r" b="b"/>
              <a:pathLst>
                <a:path w="2959" h="39951" extrusionOk="0">
                  <a:moveTo>
                    <a:pt x="622" y="284"/>
                  </a:moveTo>
                  <a:lnTo>
                    <a:pt x="2717" y="733"/>
                  </a:lnTo>
                  <a:lnTo>
                    <a:pt x="2717" y="39276"/>
                  </a:lnTo>
                  <a:lnTo>
                    <a:pt x="1431" y="39635"/>
                  </a:lnTo>
                  <a:lnTo>
                    <a:pt x="1431" y="3266"/>
                  </a:lnTo>
                  <a:lnTo>
                    <a:pt x="1407" y="3233"/>
                  </a:lnTo>
                  <a:cubicBezTo>
                    <a:pt x="1395" y="3217"/>
                    <a:pt x="292" y="1719"/>
                    <a:pt x="622" y="284"/>
                  </a:cubicBezTo>
                  <a:close/>
                  <a:moveTo>
                    <a:pt x="449" y="0"/>
                  </a:moveTo>
                  <a:lnTo>
                    <a:pt x="418" y="108"/>
                  </a:lnTo>
                  <a:cubicBezTo>
                    <a:pt x="0" y="1588"/>
                    <a:pt x="1014" y="3097"/>
                    <a:pt x="1189" y="3344"/>
                  </a:cubicBezTo>
                  <a:lnTo>
                    <a:pt x="1189" y="39950"/>
                  </a:lnTo>
                  <a:lnTo>
                    <a:pt x="2959" y="39459"/>
                  </a:lnTo>
                  <a:lnTo>
                    <a:pt x="2959" y="536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0" name="Google Shape;13020;p62"/>
            <p:cNvSpPr/>
            <p:nvPr/>
          </p:nvSpPr>
          <p:spPr>
            <a:xfrm>
              <a:off x="2417050" y="4128100"/>
              <a:ext cx="121750" cy="986100"/>
            </a:xfrm>
            <a:custGeom>
              <a:avLst/>
              <a:gdLst/>
              <a:ahLst/>
              <a:cxnLst/>
              <a:rect l="l" t="t" r="r" b="b"/>
              <a:pathLst>
                <a:path w="4870" h="39444" extrusionOk="0">
                  <a:moveTo>
                    <a:pt x="536" y="0"/>
                  </a:moveTo>
                  <a:cubicBezTo>
                    <a:pt x="483" y="0"/>
                    <a:pt x="434" y="35"/>
                    <a:pt x="419" y="88"/>
                  </a:cubicBezTo>
                  <a:cubicBezTo>
                    <a:pt x="1" y="1567"/>
                    <a:pt x="1014" y="3076"/>
                    <a:pt x="1190" y="3325"/>
                  </a:cubicBezTo>
                  <a:lnTo>
                    <a:pt x="1190" y="39261"/>
                  </a:lnTo>
                  <a:lnTo>
                    <a:pt x="4741" y="39442"/>
                  </a:lnTo>
                  <a:lnTo>
                    <a:pt x="4748" y="39442"/>
                  </a:lnTo>
                  <a:lnTo>
                    <a:pt x="4747" y="39443"/>
                  </a:lnTo>
                  <a:cubicBezTo>
                    <a:pt x="4813" y="39443"/>
                    <a:pt x="4865" y="39390"/>
                    <a:pt x="4868" y="39326"/>
                  </a:cubicBezTo>
                  <a:cubicBezTo>
                    <a:pt x="4869" y="39260"/>
                    <a:pt x="4818" y="39206"/>
                    <a:pt x="4753" y="39202"/>
                  </a:cubicBezTo>
                  <a:lnTo>
                    <a:pt x="1431" y="39031"/>
                  </a:lnTo>
                  <a:lnTo>
                    <a:pt x="1431" y="3245"/>
                  </a:lnTo>
                  <a:lnTo>
                    <a:pt x="1408" y="3214"/>
                  </a:lnTo>
                  <a:cubicBezTo>
                    <a:pt x="1396" y="3198"/>
                    <a:pt x="236" y="1624"/>
                    <a:pt x="651" y="154"/>
                  </a:cubicBezTo>
                  <a:cubicBezTo>
                    <a:pt x="669" y="90"/>
                    <a:pt x="632" y="23"/>
                    <a:pt x="567" y="4"/>
                  </a:cubicBezTo>
                  <a:cubicBezTo>
                    <a:pt x="557" y="2"/>
                    <a:pt x="546" y="0"/>
                    <a:pt x="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1" name="Google Shape;13021;p62"/>
            <p:cNvSpPr/>
            <p:nvPr/>
          </p:nvSpPr>
          <p:spPr>
            <a:xfrm>
              <a:off x="2005650" y="4168300"/>
              <a:ext cx="72425" cy="933150"/>
            </a:xfrm>
            <a:custGeom>
              <a:avLst/>
              <a:gdLst/>
              <a:ahLst/>
              <a:cxnLst/>
              <a:rect l="l" t="t" r="r" b="b"/>
              <a:pathLst>
                <a:path w="2897" h="37326" extrusionOk="0">
                  <a:moveTo>
                    <a:pt x="695" y="419"/>
                  </a:moveTo>
                  <a:lnTo>
                    <a:pt x="2538" y="812"/>
                  </a:lnTo>
                  <a:lnTo>
                    <a:pt x="2538" y="36559"/>
                  </a:lnTo>
                  <a:lnTo>
                    <a:pt x="1467" y="36856"/>
                  </a:lnTo>
                  <a:lnTo>
                    <a:pt x="1467" y="3153"/>
                  </a:lnTo>
                  <a:lnTo>
                    <a:pt x="1467" y="3092"/>
                  </a:lnTo>
                  <a:lnTo>
                    <a:pt x="1431" y="3046"/>
                  </a:lnTo>
                  <a:cubicBezTo>
                    <a:pt x="1420" y="3031"/>
                    <a:pt x="439" y="1705"/>
                    <a:pt x="695" y="419"/>
                  </a:cubicBezTo>
                  <a:close/>
                  <a:moveTo>
                    <a:pt x="436" y="0"/>
                  </a:moveTo>
                  <a:lnTo>
                    <a:pt x="390" y="160"/>
                  </a:lnTo>
                  <a:cubicBezTo>
                    <a:pt x="0" y="1533"/>
                    <a:pt x="910" y="2927"/>
                    <a:pt x="1110" y="3210"/>
                  </a:cubicBezTo>
                  <a:lnTo>
                    <a:pt x="1110" y="37325"/>
                  </a:lnTo>
                  <a:lnTo>
                    <a:pt x="2896" y="36832"/>
                  </a:lnTo>
                  <a:lnTo>
                    <a:pt x="2896" y="52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2" name="Google Shape;13022;p62"/>
            <p:cNvSpPr/>
            <p:nvPr/>
          </p:nvSpPr>
          <p:spPr>
            <a:xfrm>
              <a:off x="1945625" y="4181550"/>
              <a:ext cx="96800" cy="918500"/>
            </a:xfrm>
            <a:custGeom>
              <a:avLst/>
              <a:gdLst/>
              <a:ahLst/>
              <a:cxnLst/>
              <a:rect l="l" t="t" r="r" b="b"/>
              <a:pathLst>
                <a:path w="3872" h="36740" extrusionOk="0">
                  <a:moveTo>
                    <a:pt x="560" y="0"/>
                  </a:moveTo>
                  <a:cubicBezTo>
                    <a:pt x="483" y="0"/>
                    <a:pt x="412" y="52"/>
                    <a:pt x="391" y="130"/>
                  </a:cubicBezTo>
                  <a:cubicBezTo>
                    <a:pt x="0" y="1504"/>
                    <a:pt x="912" y="2898"/>
                    <a:pt x="1110" y="3181"/>
                  </a:cubicBezTo>
                  <a:lnTo>
                    <a:pt x="1110" y="36653"/>
                  </a:lnTo>
                  <a:lnTo>
                    <a:pt x="3683" y="36740"/>
                  </a:lnTo>
                  <a:lnTo>
                    <a:pt x="3689" y="36740"/>
                  </a:lnTo>
                  <a:cubicBezTo>
                    <a:pt x="3690" y="36740"/>
                    <a:pt x="3691" y="36740"/>
                    <a:pt x="3692" y="36740"/>
                  </a:cubicBezTo>
                  <a:cubicBezTo>
                    <a:pt x="3788" y="36740"/>
                    <a:pt x="3869" y="36661"/>
                    <a:pt x="3870" y="36564"/>
                  </a:cubicBezTo>
                  <a:cubicBezTo>
                    <a:pt x="3872" y="36465"/>
                    <a:pt x="3794" y="36384"/>
                    <a:pt x="3695" y="36383"/>
                  </a:cubicBezTo>
                  <a:lnTo>
                    <a:pt x="1467" y="36306"/>
                  </a:lnTo>
                  <a:lnTo>
                    <a:pt x="1467" y="3122"/>
                  </a:lnTo>
                  <a:lnTo>
                    <a:pt x="1467" y="3063"/>
                  </a:lnTo>
                  <a:lnTo>
                    <a:pt x="1431" y="3015"/>
                  </a:lnTo>
                  <a:cubicBezTo>
                    <a:pt x="1421" y="3001"/>
                    <a:pt x="356" y="1561"/>
                    <a:pt x="735" y="228"/>
                  </a:cubicBezTo>
                  <a:cubicBezTo>
                    <a:pt x="761" y="134"/>
                    <a:pt x="707" y="35"/>
                    <a:pt x="612" y="8"/>
                  </a:cubicBezTo>
                  <a:cubicBezTo>
                    <a:pt x="595" y="3"/>
                    <a:pt x="577" y="0"/>
                    <a:pt x="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3" name="Google Shape;13023;p62"/>
            <p:cNvSpPr/>
            <p:nvPr/>
          </p:nvSpPr>
          <p:spPr>
            <a:xfrm>
              <a:off x="2005650" y="4168300"/>
              <a:ext cx="72425" cy="933150"/>
            </a:xfrm>
            <a:custGeom>
              <a:avLst/>
              <a:gdLst/>
              <a:ahLst/>
              <a:cxnLst/>
              <a:rect l="l" t="t" r="r" b="b"/>
              <a:pathLst>
                <a:path w="2897" h="37326" extrusionOk="0">
                  <a:moveTo>
                    <a:pt x="695" y="419"/>
                  </a:moveTo>
                  <a:lnTo>
                    <a:pt x="2538" y="812"/>
                  </a:lnTo>
                  <a:lnTo>
                    <a:pt x="2538" y="36559"/>
                  </a:lnTo>
                  <a:lnTo>
                    <a:pt x="1467" y="36856"/>
                  </a:lnTo>
                  <a:lnTo>
                    <a:pt x="1467" y="3153"/>
                  </a:lnTo>
                  <a:lnTo>
                    <a:pt x="1467" y="3092"/>
                  </a:lnTo>
                  <a:lnTo>
                    <a:pt x="1431" y="3046"/>
                  </a:lnTo>
                  <a:cubicBezTo>
                    <a:pt x="1420" y="3031"/>
                    <a:pt x="439" y="1705"/>
                    <a:pt x="695" y="419"/>
                  </a:cubicBezTo>
                  <a:close/>
                  <a:moveTo>
                    <a:pt x="436" y="0"/>
                  </a:moveTo>
                  <a:lnTo>
                    <a:pt x="390" y="160"/>
                  </a:lnTo>
                  <a:cubicBezTo>
                    <a:pt x="0" y="1533"/>
                    <a:pt x="910" y="2927"/>
                    <a:pt x="1110" y="3210"/>
                  </a:cubicBezTo>
                  <a:lnTo>
                    <a:pt x="1110" y="37325"/>
                  </a:lnTo>
                  <a:lnTo>
                    <a:pt x="2896" y="36832"/>
                  </a:lnTo>
                  <a:lnTo>
                    <a:pt x="2896" y="52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4" name="Google Shape;13024;p62"/>
            <p:cNvSpPr/>
            <p:nvPr/>
          </p:nvSpPr>
          <p:spPr>
            <a:xfrm>
              <a:off x="1945625" y="4181550"/>
              <a:ext cx="96800" cy="918500"/>
            </a:xfrm>
            <a:custGeom>
              <a:avLst/>
              <a:gdLst/>
              <a:ahLst/>
              <a:cxnLst/>
              <a:rect l="l" t="t" r="r" b="b"/>
              <a:pathLst>
                <a:path w="3872" h="36740" extrusionOk="0">
                  <a:moveTo>
                    <a:pt x="560" y="0"/>
                  </a:moveTo>
                  <a:cubicBezTo>
                    <a:pt x="483" y="0"/>
                    <a:pt x="412" y="52"/>
                    <a:pt x="391" y="130"/>
                  </a:cubicBezTo>
                  <a:cubicBezTo>
                    <a:pt x="0" y="1504"/>
                    <a:pt x="912" y="2898"/>
                    <a:pt x="1110" y="3181"/>
                  </a:cubicBezTo>
                  <a:lnTo>
                    <a:pt x="1110" y="36653"/>
                  </a:lnTo>
                  <a:lnTo>
                    <a:pt x="3683" y="36740"/>
                  </a:lnTo>
                  <a:lnTo>
                    <a:pt x="3689" y="36740"/>
                  </a:lnTo>
                  <a:cubicBezTo>
                    <a:pt x="3690" y="36740"/>
                    <a:pt x="3691" y="36740"/>
                    <a:pt x="3692" y="36740"/>
                  </a:cubicBezTo>
                  <a:cubicBezTo>
                    <a:pt x="3788" y="36740"/>
                    <a:pt x="3869" y="36661"/>
                    <a:pt x="3870" y="36564"/>
                  </a:cubicBezTo>
                  <a:cubicBezTo>
                    <a:pt x="3872" y="36465"/>
                    <a:pt x="3794" y="36384"/>
                    <a:pt x="3695" y="36383"/>
                  </a:cubicBezTo>
                  <a:lnTo>
                    <a:pt x="1467" y="36306"/>
                  </a:lnTo>
                  <a:lnTo>
                    <a:pt x="1467" y="3122"/>
                  </a:lnTo>
                  <a:lnTo>
                    <a:pt x="1467" y="3063"/>
                  </a:lnTo>
                  <a:lnTo>
                    <a:pt x="1431" y="3015"/>
                  </a:lnTo>
                  <a:cubicBezTo>
                    <a:pt x="1421" y="3001"/>
                    <a:pt x="356" y="1561"/>
                    <a:pt x="735" y="228"/>
                  </a:cubicBezTo>
                  <a:cubicBezTo>
                    <a:pt x="761" y="134"/>
                    <a:pt x="707" y="35"/>
                    <a:pt x="612" y="8"/>
                  </a:cubicBezTo>
                  <a:cubicBezTo>
                    <a:pt x="595" y="3"/>
                    <a:pt x="577" y="0"/>
                    <a:pt x="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5" name="Google Shape;13025;p62"/>
            <p:cNvSpPr/>
            <p:nvPr/>
          </p:nvSpPr>
          <p:spPr>
            <a:xfrm>
              <a:off x="1589275" y="4219825"/>
              <a:ext cx="60400" cy="869600"/>
            </a:xfrm>
            <a:custGeom>
              <a:avLst/>
              <a:gdLst/>
              <a:ahLst/>
              <a:cxnLst/>
              <a:rect l="l" t="t" r="r" b="b"/>
              <a:pathLst>
                <a:path w="2416" h="34784" extrusionOk="0">
                  <a:moveTo>
                    <a:pt x="604" y="372"/>
                  </a:moveTo>
                  <a:lnTo>
                    <a:pt x="2091" y="626"/>
                  </a:lnTo>
                  <a:lnTo>
                    <a:pt x="2091" y="34045"/>
                  </a:lnTo>
                  <a:lnTo>
                    <a:pt x="1237" y="34331"/>
                  </a:lnTo>
                  <a:lnTo>
                    <a:pt x="1237" y="2841"/>
                  </a:lnTo>
                  <a:lnTo>
                    <a:pt x="1205" y="2798"/>
                  </a:lnTo>
                  <a:cubicBezTo>
                    <a:pt x="1197" y="2786"/>
                    <a:pt x="382" y="1660"/>
                    <a:pt x="604" y="372"/>
                  </a:cubicBezTo>
                  <a:close/>
                  <a:moveTo>
                    <a:pt x="353" y="1"/>
                  </a:moveTo>
                  <a:lnTo>
                    <a:pt x="319" y="150"/>
                  </a:lnTo>
                  <a:cubicBezTo>
                    <a:pt x="0" y="1506"/>
                    <a:pt x="746" y="2699"/>
                    <a:pt x="913" y="2946"/>
                  </a:cubicBezTo>
                  <a:lnTo>
                    <a:pt x="913" y="34783"/>
                  </a:lnTo>
                  <a:lnTo>
                    <a:pt x="2416" y="34277"/>
                  </a:lnTo>
                  <a:lnTo>
                    <a:pt x="2416" y="352"/>
                  </a:lnTo>
                  <a:lnTo>
                    <a:pt x="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6" name="Google Shape;13026;p62"/>
            <p:cNvSpPr/>
            <p:nvPr/>
          </p:nvSpPr>
          <p:spPr>
            <a:xfrm>
              <a:off x="1539725" y="4227025"/>
              <a:ext cx="80525" cy="860775"/>
            </a:xfrm>
            <a:custGeom>
              <a:avLst/>
              <a:gdLst/>
              <a:ahLst/>
              <a:cxnLst/>
              <a:rect l="l" t="t" r="r" b="b"/>
              <a:pathLst>
                <a:path w="3221" h="34431" extrusionOk="0">
                  <a:moveTo>
                    <a:pt x="479" y="0"/>
                  </a:moveTo>
                  <a:cubicBezTo>
                    <a:pt x="406" y="0"/>
                    <a:pt x="339" y="50"/>
                    <a:pt x="321" y="125"/>
                  </a:cubicBezTo>
                  <a:cubicBezTo>
                    <a:pt x="0" y="1495"/>
                    <a:pt x="764" y="2892"/>
                    <a:pt x="916" y="3151"/>
                  </a:cubicBezTo>
                  <a:lnTo>
                    <a:pt x="916" y="34343"/>
                  </a:lnTo>
                  <a:lnTo>
                    <a:pt x="3051" y="34431"/>
                  </a:lnTo>
                  <a:lnTo>
                    <a:pt x="3056" y="34431"/>
                  </a:lnTo>
                  <a:cubicBezTo>
                    <a:pt x="3145" y="34431"/>
                    <a:pt x="3216" y="34361"/>
                    <a:pt x="3218" y="34272"/>
                  </a:cubicBezTo>
                  <a:cubicBezTo>
                    <a:pt x="3220" y="34185"/>
                    <a:pt x="3152" y="34111"/>
                    <a:pt x="3063" y="34107"/>
                  </a:cubicBezTo>
                  <a:lnTo>
                    <a:pt x="1240" y="34032"/>
                  </a:lnTo>
                  <a:lnTo>
                    <a:pt x="1240" y="3059"/>
                  </a:lnTo>
                  <a:lnTo>
                    <a:pt x="1216" y="3020"/>
                  </a:lnTo>
                  <a:cubicBezTo>
                    <a:pt x="1208" y="3005"/>
                    <a:pt x="320" y="1552"/>
                    <a:pt x="637" y="200"/>
                  </a:cubicBezTo>
                  <a:cubicBezTo>
                    <a:pt x="658" y="113"/>
                    <a:pt x="604" y="26"/>
                    <a:pt x="517" y="5"/>
                  </a:cubicBezTo>
                  <a:cubicBezTo>
                    <a:pt x="504" y="2"/>
                    <a:pt x="491" y="0"/>
                    <a:pt x="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7" name="Google Shape;13027;p62"/>
            <p:cNvSpPr/>
            <p:nvPr/>
          </p:nvSpPr>
          <p:spPr>
            <a:xfrm>
              <a:off x="1262925" y="4260150"/>
              <a:ext cx="53800" cy="815175"/>
            </a:xfrm>
            <a:custGeom>
              <a:avLst/>
              <a:gdLst/>
              <a:ahLst/>
              <a:cxnLst/>
              <a:rect l="l" t="t" r="r" b="b"/>
              <a:pathLst>
                <a:path w="2152" h="32607" extrusionOk="0">
                  <a:moveTo>
                    <a:pt x="440" y="169"/>
                  </a:moveTo>
                  <a:lnTo>
                    <a:pt x="2002" y="367"/>
                  </a:lnTo>
                  <a:lnTo>
                    <a:pt x="2002" y="32068"/>
                  </a:lnTo>
                  <a:lnTo>
                    <a:pt x="1024" y="32396"/>
                  </a:lnTo>
                  <a:lnTo>
                    <a:pt x="1024" y="2630"/>
                  </a:lnTo>
                  <a:lnTo>
                    <a:pt x="1010" y="2612"/>
                  </a:lnTo>
                  <a:cubicBezTo>
                    <a:pt x="1002" y="2600"/>
                    <a:pt x="172" y="1464"/>
                    <a:pt x="440" y="169"/>
                  </a:cubicBezTo>
                  <a:close/>
                  <a:moveTo>
                    <a:pt x="322" y="1"/>
                  </a:moveTo>
                  <a:lnTo>
                    <a:pt x="307" y="67"/>
                  </a:lnTo>
                  <a:cubicBezTo>
                    <a:pt x="0" y="1376"/>
                    <a:pt x="753" y="2509"/>
                    <a:pt x="873" y="2680"/>
                  </a:cubicBezTo>
                  <a:lnTo>
                    <a:pt x="873" y="32606"/>
                  </a:lnTo>
                  <a:lnTo>
                    <a:pt x="2151" y="32178"/>
                  </a:lnTo>
                  <a:lnTo>
                    <a:pt x="2151" y="232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8" name="Google Shape;13028;p62"/>
            <p:cNvSpPr/>
            <p:nvPr/>
          </p:nvSpPr>
          <p:spPr>
            <a:xfrm>
              <a:off x="1215425" y="4267700"/>
              <a:ext cx="71300" cy="806900"/>
            </a:xfrm>
            <a:custGeom>
              <a:avLst/>
              <a:gdLst/>
              <a:ahLst/>
              <a:cxnLst/>
              <a:rect l="l" t="t" r="r" b="b"/>
              <a:pathLst>
                <a:path w="2852" h="32276" extrusionOk="0">
                  <a:moveTo>
                    <a:pt x="309" y="0"/>
                  </a:moveTo>
                  <a:cubicBezTo>
                    <a:pt x="0" y="1320"/>
                    <a:pt x="772" y="2673"/>
                    <a:pt x="880" y="2854"/>
                  </a:cubicBezTo>
                  <a:lnTo>
                    <a:pt x="880" y="32193"/>
                  </a:lnTo>
                  <a:lnTo>
                    <a:pt x="2846" y="32275"/>
                  </a:lnTo>
                  <a:lnTo>
                    <a:pt x="2851" y="32123"/>
                  </a:lnTo>
                  <a:lnTo>
                    <a:pt x="1031" y="32048"/>
                  </a:lnTo>
                  <a:lnTo>
                    <a:pt x="1031" y="2811"/>
                  </a:lnTo>
                  <a:lnTo>
                    <a:pt x="1020" y="2792"/>
                  </a:lnTo>
                  <a:cubicBezTo>
                    <a:pt x="1011" y="2779"/>
                    <a:pt x="145" y="1362"/>
                    <a:pt x="456" y="35"/>
                  </a:cubicBezTo>
                  <a:lnTo>
                    <a:pt x="3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9" name="Google Shape;13029;p62"/>
            <p:cNvSpPr/>
            <p:nvPr/>
          </p:nvSpPr>
          <p:spPr>
            <a:xfrm>
              <a:off x="1239300" y="5014125"/>
              <a:ext cx="1334650" cy="21850"/>
            </a:xfrm>
            <a:custGeom>
              <a:avLst/>
              <a:gdLst/>
              <a:ahLst/>
              <a:cxnLst/>
              <a:rect l="l" t="t" r="r" b="b"/>
              <a:pathLst>
                <a:path w="53386" h="874" extrusionOk="0">
                  <a:moveTo>
                    <a:pt x="2" y="0"/>
                  </a:moveTo>
                  <a:lnTo>
                    <a:pt x="0" y="151"/>
                  </a:lnTo>
                  <a:lnTo>
                    <a:pt x="53384" y="874"/>
                  </a:lnTo>
                  <a:lnTo>
                    <a:pt x="53385" y="72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0" name="Google Shape;13030;p62"/>
            <p:cNvSpPr/>
            <p:nvPr/>
          </p:nvSpPr>
          <p:spPr>
            <a:xfrm>
              <a:off x="3233525" y="4189625"/>
              <a:ext cx="2301600" cy="201900"/>
            </a:xfrm>
            <a:custGeom>
              <a:avLst/>
              <a:gdLst/>
              <a:ahLst/>
              <a:cxnLst/>
              <a:rect l="l" t="t" r="r" b="b"/>
              <a:pathLst>
                <a:path w="92064" h="8076" extrusionOk="0">
                  <a:moveTo>
                    <a:pt x="134" y="1"/>
                  </a:moveTo>
                  <a:cubicBezTo>
                    <a:pt x="62" y="1"/>
                    <a:pt x="13" y="46"/>
                    <a:pt x="6" y="111"/>
                  </a:cubicBezTo>
                  <a:cubicBezTo>
                    <a:pt x="1" y="177"/>
                    <a:pt x="50" y="235"/>
                    <a:pt x="117" y="241"/>
                  </a:cubicBezTo>
                  <a:lnTo>
                    <a:pt x="91931" y="8075"/>
                  </a:lnTo>
                  <a:lnTo>
                    <a:pt x="91941" y="8075"/>
                  </a:lnTo>
                  <a:cubicBezTo>
                    <a:pt x="92005" y="8075"/>
                    <a:pt x="92058" y="8024"/>
                    <a:pt x="92061" y="7959"/>
                  </a:cubicBezTo>
                  <a:cubicBezTo>
                    <a:pt x="92064" y="7896"/>
                    <a:pt x="92015" y="7840"/>
                    <a:pt x="91951" y="7834"/>
                  </a:cubicBezTo>
                  <a:lnTo>
                    <a:pt x="137" y="1"/>
                  </a:lnTo>
                  <a:cubicBezTo>
                    <a:pt x="136" y="1"/>
                    <a:pt x="135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1" name="Google Shape;13031;p62"/>
            <p:cNvSpPr/>
            <p:nvPr/>
          </p:nvSpPr>
          <p:spPr>
            <a:xfrm>
              <a:off x="5917975" y="4418650"/>
              <a:ext cx="503625" cy="48525"/>
            </a:xfrm>
            <a:custGeom>
              <a:avLst/>
              <a:gdLst/>
              <a:ahLst/>
              <a:cxnLst/>
              <a:rect l="l" t="t" r="r" b="b"/>
              <a:pathLst>
                <a:path w="20145" h="1941" extrusionOk="0">
                  <a:moveTo>
                    <a:pt x="131" y="0"/>
                  </a:moveTo>
                  <a:cubicBezTo>
                    <a:pt x="68" y="0"/>
                    <a:pt x="14" y="47"/>
                    <a:pt x="6" y="111"/>
                  </a:cubicBezTo>
                  <a:cubicBezTo>
                    <a:pt x="1" y="177"/>
                    <a:pt x="49" y="236"/>
                    <a:pt x="117" y="242"/>
                  </a:cubicBezTo>
                  <a:lnTo>
                    <a:pt x="20013" y="1939"/>
                  </a:lnTo>
                  <a:lnTo>
                    <a:pt x="20022" y="1939"/>
                  </a:lnTo>
                  <a:lnTo>
                    <a:pt x="20022" y="1940"/>
                  </a:lnTo>
                  <a:cubicBezTo>
                    <a:pt x="20087" y="1939"/>
                    <a:pt x="20139" y="1889"/>
                    <a:pt x="20142" y="1824"/>
                  </a:cubicBezTo>
                  <a:cubicBezTo>
                    <a:pt x="20145" y="1759"/>
                    <a:pt x="20096" y="1704"/>
                    <a:pt x="20032" y="1698"/>
                  </a:cubicBezTo>
                  <a:lnTo>
                    <a:pt x="137" y="0"/>
                  </a:lnTo>
                  <a:cubicBezTo>
                    <a:pt x="135" y="0"/>
                    <a:pt x="133" y="0"/>
                    <a:pt x="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2" name="Google Shape;13032;p62"/>
            <p:cNvSpPr/>
            <p:nvPr/>
          </p:nvSpPr>
          <p:spPr>
            <a:xfrm>
              <a:off x="3233525" y="4215600"/>
              <a:ext cx="2301675" cy="195775"/>
            </a:xfrm>
            <a:custGeom>
              <a:avLst/>
              <a:gdLst/>
              <a:ahLst/>
              <a:cxnLst/>
              <a:rect l="l" t="t" r="r" b="b"/>
              <a:pathLst>
                <a:path w="92067" h="7831" extrusionOk="0">
                  <a:moveTo>
                    <a:pt x="137" y="1"/>
                  </a:moveTo>
                  <a:cubicBezTo>
                    <a:pt x="63" y="3"/>
                    <a:pt x="13" y="44"/>
                    <a:pt x="6" y="110"/>
                  </a:cubicBezTo>
                  <a:cubicBezTo>
                    <a:pt x="1" y="176"/>
                    <a:pt x="51" y="236"/>
                    <a:pt x="117" y="241"/>
                  </a:cubicBezTo>
                  <a:lnTo>
                    <a:pt x="91934" y="7830"/>
                  </a:lnTo>
                  <a:lnTo>
                    <a:pt x="91945" y="7830"/>
                  </a:lnTo>
                  <a:cubicBezTo>
                    <a:pt x="92008" y="7830"/>
                    <a:pt x="92061" y="7779"/>
                    <a:pt x="92064" y="7714"/>
                  </a:cubicBezTo>
                  <a:cubicBezTo>
                    <a:pt x="92066" y="7651"/>
                    <a:pt x="92019" y="7595"/>
                    <a:pt x="91954" y="7590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3" name="Google Shape;13033;p62"/>
            <p:cNvSpPr/>
            <p:nvPr/>
          </p:nvSpPr>
          <p:spPr>
            <a:xfrm>
              <a:off x="5917975" y="4437475"/>
              <a:ext cx="503625" cy="47175"/>
            </a:xfrm>
            <a:custGeom>
              <a:avLst/>
              <a:gdLst/>
              <a:ahLst/>
              <a:cxnLst/>
              <a:rect l="l" t="t" r="r" b="b"/>
              <a:pathLst>
                <a:path w="20145" h="1887" extrusionOk="0">
                  <a:moveTo>
                    <a:pt x="137" y="1"/>
                  </a:moveTo>
                  <a:cubicBezTo>
                    <a:pt x="59" y="1"/>
                    <a:pt x="11" y="44"/>
                    <a:pt x="6" y="110"/>
                  </a:cubicBezTo>
                  <a:cubicBezTo>
                    <a:pt x="1" y="178"/>
                    <a:pt x="49" y="236"/>
                    <a:pt x="117" y="241"/>
                  </a:cubicBezTo>
                  <a:lnTo>
                    <a:pt x="20013" y="1886"/>
                  </a:lnTo>
                  <a:lnTo>
                    <a:pt x="20022" y="1886"/>
                  </a:lnTo>
                  <a:cubicBezTo>
                    <a:pt x="20087" y="1886"/>
                    <a:pt x="20139" y="1834"/>
                    <a:pt x="20142" y="1770"/>
                  </a:cubicBezTo>
                  <a:cubicBezTo>
                    <a:pt x="20145" y="1706"/>
                    <a:pt x="20096" y="1651"/>
                    <a:pt x="20032" y="1646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4" name="Google Shape;13034;p62"/>
            <p:cNvSpPr/>
            <p:nvPr/>
          </p:nvSpPr>
          <p:spPr>
            <a:xfrm>
              <a:off x="3235875" y="4383600"/>
              <a:ext cx="3185700" cy="733075"/>
            </a:xfrm>
            <a:custGeom>
              <a:avLst/>
              <a:gdLst/>
              <a:ahLst/>
              <a:cxnLst/>
              <a:rect l="l" t="t" r="r" b="b"/>
              <a:pathLst>
                <a:path w="127428" h="29323" extrusionOk="0">
                  <a:moveTo>
                    <a:pt x="127306" y="1"/>
                  </a:moveTo>
                  <a:cubicBezTo>
                    <a:pt x="127241" y="1"/>
                    <a:pt x="127188" y="52"/>
                    <a:pt x="127186" y="118"/>
                  </a:cubicBezTo>
                  <a:lnTo>
                    <a:pt x="127186" y="24584"/>
                  </a:lnTo>
                  <a:lnTo>
                    <a:pt x="117" y="29081"/>
                  </a:lnTo>
                  <a:cubicBezTo>
                    <a:pt x="51" y="29085"/>
                    <a:pt x="1" y="29139"/>
                    <a:pt x="2" y="29204"/>
                  </a:cubicBezTo>
                  <a:cubicBezTo>
                    <a:pt x="3" y="29270"/>
                    <a:pt x="56" y="29321"/>
                    <a:pt x="121" y="29322"/>
                  </a:cubicBezTo>
                  <a:lnTo>
                    <a:pt x="125" y="29322"/>
                  </a:lnTo>
                  <a:lnTo>
                    <a:pt x="127311" y="24821"/>
                  </a:lnTo>
                  <a:lnTo>
                    <a:pt x="127427" y="24817"/>
                  </a:lnTo>
                  <a:lnTo>
                    <a:pt x="127427" y="118"/>
                  </a:lnTo>
                  <a:cubicBezTo>
                    <a:pt x="127425" y="52"/>
                    <a:pt x="127372" y="1"/>
                    <a:pt x="1273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5" name="Google Shape;13035;p62"/>
            <p:cNvSpPr/>
            <p:nvPr/>
          </p:nvSpPr>
          <p:spPr>
            <a:xfrm>
              <a:off x="3947750" y="4135950"/>
              <a:ext cx="77325" cy="973250"/>
            </a:xfrm>
            <a:custGeom>
              <a:avLst/>
              <a:gdLst/>
              <a:ahLst/>
              <a:cxnLst/>
              <a:rect l="l" t="t" r="r" b="b"/>
              <a:pathLst>
                <a:path w="3093" h="38930" extrusionOk="0">
                  <a:moveTo>
                    <a:pt x="2352" y="438"/>
                  </a:moveTo>
                  <a:lnTo>
                    <a:pt x="2352" y="438"/>
                  </a:lnTo>
                  <a:cubicBezTo>
                    <a:pt x="2629" y="1789"/>
                    <a:pt x="1578" y="3185"/>
                    <a:pt x="1568" y="3200"/>
                  </a:cubicBezTo>
                  <a:lnTo>
                    <a:pt x="1528" y="3249"/>
                  </a:lnTo>
                  <a:lnTo>
                    <a:pt x="1528" y="38434"/>
                  </a:lnTo>
                  <a:lnTo>
                    <a:pt x="380" y="38120"/>
                  </a:lnTo>
                  <a:lnTo>
                    <a:pt x="380" y="812"/>
                  </a:lnTo>
                  <a:lnTo>
                    <a:pt x="2352" y="438"/>
                  </a:lnTo>
                  <a:close/>
                  <a:moveTo>
                    <a:pt x="2627" y="1"/>
                  </a:moveTo>
                  <a:lnTo>
                    <a:pt x="1" y="498"/>
                  </a:lnTo>
                  <a:lnTo>
                    <a:pt x="1" y="38411"/>
                  </a:lnTo>
                  <a:lnTo>
                    <a:pt x="1907" y="38930"/>
                  </a:lnTo>
                  <a:lnTo>
                    <a:pt x="1907" y="38930"/>
                  </a:lnTo>
                  <a:lnTo>
                    <a:pt x="1906" y="3375"/>
                  </a:lnTo>
                  <a:cubicBezTo>
                    <a:pt x="2120" y="3076"/>
                    <a:pt x="3092" y="1610"/>
                    <a:pt x="2675" y="166"/>
                  </a:cubicBezTo>
                  <a:lnTo>
                    <a:pt x="26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6" name="Google Shape;13036;p62"/>
            <p:cNvSpPr/>
            <p:nvPr/>
          </p:nvSpPr>
          <p:spPr>
            <a:xfrm>
              <a:off x="3985825" y="4137325"/>
              <a:ext cx="124875" cy="970400"/>
            </a:xfrm>
            <a:custGeom>
              <a:avLst/>
              <a:gdLst/>
              <a:ahLst/>
              <a:cxnLst/>
              <a:rect l="l" t="t" r="r" b="b"/>
              <a:pathLst>
                <a:path w="4995" h="38816" extrusionOk="0">
                  <a:moveTo>
                    <a:pt x="4394" y="1"/>
                  </a:moveTo>
                  <a:cubicBezTo>
                    <a:pt x="4376" y="1"/>
                    <a:pt x="4359" y="3"/>
                    <a:pt x="4341" y="8"/>
                  </a:cubicBezTo>
                  <a:cubicBezTo>
                    <a:pt x="4245" y="36"/>
                    <a:pt x="4187" y="132"/>
                    <a:pt x="4208" y="230"/>
                  </a:cubicBezTo>
                  <a:cubicBezTo>
                    <a:pt x="4618" y="1644"/>
                    <a:pt x="3479" y="3583"/>
                    <a:pt x="3468" y="3602"/>
                  </a:cubicBezTo>
                  <a:lnTo>
                    <a:pt x="3440" y="3647"/>
                  </a:lnTo>
                  <a:lnTo>
                    <a:pt x="3440" y="38275"/>
                  </a:lnTo>
                  <a:lnTo>
                    <a:pt x="185" y="38437"/>
                  </a:lnTo>
                  <a:cubicBezTo>
                    <a:pt x="82" y="38441"/>
                    <a:pt x="1" y="38527"/>
                    <a:pt x="4" y="38632"/>
                  </a:cubicBezTo>
                  <a:cubicBezTo>
                    <a:pt x="6" y="38734"/>
                    <a:pt x="89" y="38815"/>
                    <a:pt x="193" y="38815"/>
                  </a:cubicBezTo>
                  <a:cubicBezTo>
                    <a:pt x="194" y="38815"/>
                    <a:pt x="194" y="38815"/>
                    <a:pt x="195" y="38815"/>
                  </a:cubicBezTo>
                  <a:lnTo>
                    <a:pt x="203" y="38815"/>
                  </a:lnTo>
                  <a:lnTo>
                    <a:pt x="3818" y="38636"/>
                  </a:lnTo>
                  <a:lnTo>
                    <a:pt x="3818" y="3750"/>
                  </a:lnTo>
                  <a:cubicBezTo>
                    <a:pt x="4002" y="3429"/>
                    <a:pt x="4994" y="1586"/>
                    <a:pt x="4571" y="126"/>
                  </a:cubicBezTo>
                  <a:cubicBezTo>
                    <a:pt x="4544" y="49"/>
                    <a:pt x="4471" y="1"/>
                    <a:pt x="4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7" name="Google Shape;13037;p62"/>
            <p:cNvSpPr/>
            <p:nvPr/>
          </p:nvSpPr>
          <p:spPr>
            <a:xfrm>
              <a:off x="4603300" y="4205150"/>
              <a:ext cx="71475" cy="877400"/>
            </a:xfrm>
            <a:custGeom>
              <a:avLst/>
              <a:gdLst/>
              <a:ahLst/>
              <a:cxnLst/>
              <a:rect l="l" t="t" r="r" b="b"/>
              <a:pathLst>
                <a:path w="2859" h="35096" extrusionOk="0">
                  <a:moveTo>
                    <a:pt x="2172" y="379"/>
                  </a:moveTo>
                  <a:cubicBezTo>
                    <a:pt x="2437" y="1592"/>
                    <a:pt x="1479" y="2765"/>
                    <a:pt x="1469" y="2777"/>
                  </a:cubicBezTo>
                  <a:lnTo>
                    <a:pt x="1429" y="2826"/>
                  </a:lnTo>
                  <a:lnTo>
                    <a:pt x="1429" y="34642"/>
                  </a:lnTo>
                  <a:lnTo>
                    <a:pt x="348" y="34358"/>
                  </a:lnTo>
                  <a:lnTo>
                    <a:pt x="348" y="576"/>
                  </a:lnTo>
                  <a:lnTo>
                    <a:pt x="2172" y="379"/>
                  </a:lnTo>
                  <a:close/>
                  <a:moveTo>
                    <a:pt x="2428" y="1"/>
                  </a:moveTo>
                  <a:lnTo>
                    <a:pt x="1" y="263"/>
                  </a:lnTo>
                  <a:lnTo>
                    <a:pt x="1" y="34626"/>
                  </a:lnTo>
                  <a:lnTo>
                    <a:pt x="1778" y="35096"/>
                  </a:lnTo>
                  <a:lnTo>
                    <a:pt x="1778" y="2949"/>
                  </a:lnTo>
                  <a:cubicBezTo>
                    <a:pt x="1984" y="2683"/>
                    <a:pt x="2859" y="1445"/>
                    <a:pt x="2470" y="140"/>
                  </a:cubicBezTo>
                  <a:lnTo>
                    <a:pt x="24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8" name="Google Shape;13038;p62"/>
            <p:cNvSpPr/>
            <p:nvPr/>
          </p:nvSpPr>
          <p:spPr>
            <a:xfrm>
              <a:off x="4638900" y="4209125"/>
              <a:ext cx="95925" cy="872150"/>
            </a:xfrm>
            <a:custGeom>
              <a:avLst/>
              <a:gdLst/>
              <a:ahLst/>
              <a:cxnLst/>
              <a:rect l="l" t="t" r="r" b="b"/>
              <a:pathLst>
                <a:path w="3837" h="34886" extrusionOk="0">
                  <a:moveTo>
                    <a:pt x="3280" y="1"/>
                  </a:moveTo>
                  <a:cubicBezTo>
                    <a:pt x="3263" y="1"/>
                    <a:pt x="3246" y="3"/>
                    <a:pt x="3229" y="8"/>
                  </a:cubicBezTo>
                  <a:cubicBezTo>
                    <a:pt x="3135" y="36"/>
                    <a:pt x="3082" y="137"/>
                    <a:pt x="3113" y="229"/>
                  </a:cubicBezTo>
                  <a:cubicBezTo>
                    <a:pt x="3490" y="1494"/>
                    <a:pt x="2452" y="2857"/>
                    <a:pt x="2441" y="2870"/>
                  </a:cubicBezTo>
                  <a:lnTo>
                    <a:pt x="2406" y="2918"/>
                  </a:lnTo>
                  <a:lnTo>
                    <a:pt x="2406" y="34464"/>
                  </a:lnTo>
                  <a:lnTo>
                    <a:pt x="174" y="34536"/>
                  </a:lnTo>
                  <a:cubicBezTo>
                    <a:pt x="78" y="34538"/>
                    <a:pt x="1" y="34617"/>
                    <a:pt x="2" y="34713"/>
                  </a:cubicBezTo>
                  <a:cubicBezTo>
                    <a:pt x="4" y="34809"/>
                    <a:pt x="82" y="34885"/>
                    <a:pt x="177" y="34885"/>
                  </a:cubicBezTo>
                  <a:cubicBezTo>
                    <a:pt x="178" y="34885"/>
                    <a:pt x="179" y="34885"/>
                    <a:pt x="179" y="34885"/>
                  </a:cubicBezTo>
                  <a:cubicBezTo>
                    <a:pt x="180" y="34885"/>
                    <a:pt x="182" y="34884"/>
                    <a:pt x="183" y="34884"/>
                  </a:cubicBezTo>
                  <a:cubicBezTo>
                    <a:pt x="184" y="34884"/>
                    <a:pt x="184" y="34885"/>
                    <a:pt x="185" y="34885"/>
                  </a:cubicBezTo>
                  <a:lnTo>
                    <a:pt x="2753" y="34802"/>
                  </a:lnTo>
                  <a:lnTo>
                    <a:pt x="2753" y="3036"/>
                  </a:lnTo>
                  <a:cubicBezTo>
                    <a:pt x="2951" y="2762"/>
                    <a:pt x="3837" y="1439"/>
                    <a:pt x="3447" y="130"/>
                  </a:cubicBezTo>
                  <a:cubicBezTo>
                    <a:pt x="3426" y="52"/>
                    <a:pt x="3356" y="1"/>
                    <a:pt x="3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9" name="Google Shape;13039;p62"/>
            <p:cNvSpPr/>
            <p:nvPr/>
          </p:nvSpPr>
          <p:spPr>
            <a:xfrm>
              <a:off x="5079525" y="4253575"/>
              <a:ext cx="60100" cy="813025"/>
            </a:xfrm>
            <a:custGeom>
              <a:avLst/>
              <a:gdLst/>
              <a:ahLst/>
              <a:cxnLst/>
              <a:rect l="l" t="t" r="r" b="b"/>
              <a:pathLst>
                <a:path w="2404" h="32521" extrusionOk="0">
                  <a:moveTo>
                    <a:pt x="1809" y="327"/>
                  </a:moveTo>
                  <a:lnTo>
                    <a:pt x="1809" y="327"/>
                  </a:lnTo>
                  <a:cubicBezTo>
                    <a:pt x="2037" y="1534"/>
                    <a:pt x="1229" y="2418"/>
                    <a:pt x="1221" y="2427"/>
                  </a:cubicBezTo>
                  <a:lnTo>
                    <a:pt x="1178" y="2473"/>
                  </a:lnTo>
                  <a:lnTo>
                    <a:pt x="1178" y="32086"/>
                  </a:lnTo>
                  <a:lnTo>
                    <a:pt x="318" y="31811"/>
                  </a:lnTo>
                  <a:lnTo>
                    <a:pt x="318" y="388"/>
                  </a:lnTo>
                  <a:lnTo>
                    <a:pt x="1809" y="327"/>
                  </a:lnTo>
                  <a:close/>
                  <a:moveTo>
                    <a:pt x="2059" y="1"/>
                  </a:moveTo>
                  <a:lnTo>
                    <a:pt x="1" y="84"/>
                  </a:lnTo>
                  <a:lnTo>
                    <a:pt x="1" y="32041"/>
                  </a:lnTo>
                  <a:lnTo>
                    <a:pt x="1496" y="32520"/>
                  </a:lnTo>
                  <a:lnTo>
                    <a:pt x="1495" y="2595"/>
                  </a:lnTo>
                  <a:cubicBezTo>
                    <a:pt x="1685" y="2370"/>
                    <a:pt x="2404" y="1409"/>
                    <a:pt x="2089" y="127"/>
                  </a:cubicBezTo>
                  <a:lnTo>
                    <a:pt x="2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0" name="Google Shape;13040;p62"/>
            <p:cNvSpPr/>
            <p:nvPr/>
          </p:nvSpPr>
          <p:spPr>
            <a:xfrm>
              <a:off x="5108950" y="4254525"/>
              <a:ext cx="80225" cy="810625"/>
            </a:xfrm>
            <a:custGeom>
              <a:avLst/>
              <a:gdLst/>
              <a:ahLst/>
              <a:cxnLst/>
              <a:rect l="l" t="t" r="r" b="b"/>
              <a:pathLst>
                <a:path w="3209" h="32425" extrusionOk="0">
                  <a:moveTo>
                    <a:pt x="2737" y="1"/>
                  </a:moveTo>
                  <a:cubicBezTo>
                    <a:pt x="2724" y="1"/>
                    <a:pt x="2712" y="2"/>
                    <a:pt x="2699" y="5"/>
                  </a:cubicBezTo>
                  <a:cubicBezTo>
                    <a:pt x="2613" y="26"/>
                    <a:pt x="2560" y="114"/>
                    <a:pt x="2584" y="199"/>
                  </a:cubicBezTo>
                  <a:cubicBezTo>
                    <a:pt x="2897" y="1477"/>
                    <a:pt x="2025" y="2566"/>
                    <a:pt x="2016" y="2576"/>
                  </a:cubicBezTo>
                  <a:lnTo>
                    <a:pt x="1980" y="2620"/>
                  </a:lnTo>
                  <a:lnTo>
                    <a:pt x="1980" y="32034"/>
                  </a:lnTo>
                  <a:lnTo>
                    <a:pt x="154" y="32107"/>
                  </a:lnTo>
                  <a:cubicBezTo>
                    <a:pt x="67" y="32111"/>
                    <a:pt x="1" y="32182"/>
                    <a:pt x="2" y="32268"/>
                  </a:cubicBezTo>
                  <a:cubicBezTo>
                    <a:pt x="3" y="32354"/>
                    <a:pt x="73" y="32423"/>
                    <a:pt x="159" y="32424"/>
                  </a:cubicBezTo>
                  <a:cubicBezTo>
                    <a:pt x="162" y="32424"/>
                    <a:pt x="165" y="32423"/>
                    <a:pt x="166" y="32423"/>
                  </a:cubicBezTo>
                  <a:lnTo>
                    <a:pt x="2297" y="32340"/>
                  </a:lnTo>
                  <a:lnTo>
                    <a:pt x="2297" y="2731"/>
                  </a:lnTo>
                  <a:cubicBezTo>
                    <a:pt x="2474" y="2496"/>
                    <a:pt x="3209" y="1416"/>
                    <a:pt x="2892" y="124"/>
                  </a:cubicBezTo>
                  <a:cubicBezTo>
                    <a:pt x="2875" y="50"/>
                    <a:pt x="2809" y="1"/>
                    <a:pt x="2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1" name="Google Shape;13041;p62"/>
            <p:cNvSpPr/>
            <p:nvPr/>
          </p:nvSpPr>
          <p:spPr>
            <a:xfrm>
              <a:off x="5921075" y="4969125"/>
              <a:ext cx="497525" cy="14600"/>
            </a:xfrm>
            <a:custGeom>
              <a:avLst/>
              <a:gdLst/>
              <a:ahLst/>
              <a:cxnLst/>
              <a:rect l="l" t="t" r="r" b="b"/>
              <a:pathLst>
                <a:path w="19901" h="584" extrusionOk="0">
                  <a:moveTo>
                    <a:pt x="19897" y="1"/>
                  </a:moveTo>
                  <a:lnTo>
                    <a:pt x="1" y="433"/>
                  </a:lnTo>
                  <a:lnTo>
                    <a:pt x="5" y="583"/>
                  </a:lnTo>
                  <a:lnTo>
                    <a:pt x="19900" y="151"/>
                  </a:lnTo>
                  <a:lnTo>
                    <a:pt x="198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2" name="Google Shape;13042;p62"/>
            <p:cNvSpPr/>
            <p:nvPr/>
          </p:nvSpPr>
          <p:spPr>
            <a:xfrm>
              <a:off x="3236650" y="4988350"/>
              <a:ext cx="2295525" cy="53625"/>
            </a:xfrm>
            <a:custGeom>
              <a:avLst/>
              <a:gdLst/>
              <a:ahLst/>
              <a:cxnLst/>
              <a:rect l="l" t="t" r="r" b="b"/>
              <a:pathLst>
                <a:path w="91821" h="2145" extrusionOk="0">
                  <a:moveTo>
                    <a:pt x="91817" y="1"/>
                  </a:moveTo>
                  <a:lnTo>
                    <a:pt x="0" y="1993"/>
                  </a:lnTo>
                  <a:lnTo>
                    <a:pt x="4" y="2145"/>
                  </a:lnTo>
                  <a:lnTo>
                    <a:pt x="91821" y="153"/>
                  </a:lnTo>
                  <a:lnTo>
                    <a:pt x="918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3" name="Google Shape;13043;p62"/>
            <p:cNvSpPr/>
            <p:nvPr/>
          </p:nvSpPr>
          <p:spPr>
            <a:xfrm>
              <a:off x="1147225" y="715000"/>
              <a:ext cx="5186375" cy="2192250"/>
            </a:xfrm>
            <a:custGeom>
              <a:avLst/>
              <a:gdLst/>
              <a:ahLst/>
              <a:cxnLst/>
              <a:rect l="l" t="t" r="r" b="b"/>
              <a:pathLst>
                <a:path w="207455" h="87690" extrusionOk="0">
                  <a:moveTo>
                    <a:pt x="78957" y="500"/>
                  </a:moveTo>
                  <a:lnTo>
                    <a:pt x="207003" y="85888"/>
                  </a:lnTo>
                  <a:lnTo>
                    <a:pt x="207003" y="87042"/>
                  </a:lnTo>
                  <a:lnTo>
                    <a:pt x="79069" y="2512"/>
                  </a:lnTo>
                  <a:cubicBezTo>
                    <a:pt x="79032" y="2488"/>
                    <a:pt x="78988" y="2475"/>
                    <a:pt x="78943" y="2475"/>
                  </a:cubicBezTo>
                  <a:cubicBezTo>
                    <a:pt x="78898" y="2475"/>
                    <a:pt x="78855" y="2488"/>
                    <a:pt x="78818" y="2513"/>
                  </a:cubicBezTo>
                  <a:lnTo>
                    <a:pt x="453" y="55478"/>
                  </a:lnTo>
                  <a:lnTo>
                    <a:pt x="453" y="54302"/>
                  </a:lnTo>
                  <a:lnTo>
                    <a:pt x="78957" y="500"/>
                  </a:lnTo>
                  <a:close/>
                  <a:moveTo>
                    <a:pt x="78955" y="0"/>
                  </a:moveTo>
                  <a:cubicBezTo>
                    <a:pt x="78910" y="0"/>
                    <a:pt x="78866" y="13"/>
                    <a:pt x="78827" y="40"/>
                  </a:cubicBezTo>
                  <a:lnTo>
                    <a:pt x="100" y="53996"/>
                  </a:lnTo>
                  <a:cubicBezTo>
                    <a:pt x="38" y="54038"/>
                    <a:pt x="1" y="54108"/>
                    <a:pt x="1" y="54183"/>
                  </a:cubicBezTo>
                  <a:lnTo>
                    <a:pt x="1" y="55905"/>
                  </a:lnTo>
                  <a:cubicBezTo>
                    <a:pt x="1" y="56038"/>
                    <a:pt x="110" y="56132"/>
                    <a:pt x="228" y="56132"/>
                  </a:cubicBezTo>
                  <a:cubicBezTo>
                    <a:pt x="270" y="56132"/>
                    <a:pt x="314" y="56120"/>
                    <a:pt x="354" y="56093"/>
                  </a:cubicBezTo>
                  <a:lnTo>
                    <a:pt x="78946" y="2975"/>
                  </a:lnTo>
                  <a:lnTo>
                    <a:pt x="207105" y="87653"/>
                  </a:lnTo>
                  <a:cubicBezTo>
                    <a:pt x="207142" y="87677"/>
                    <a:pt x="207185" y="87690"/>
                    <a:pt x="207229" y="87690"/>
                  </a:cubicBezTo>
                  <a:cubicBezTo>
                    <a:pt x="207266" y="87690"/>
                    <a:pt x="207303" y="87681"/>
                    <a:pt x="207336" y="87663"/>
                  </a:cubicBezTo>
                  <a:cubicBezTo>
                    <a:pt x="207410" y="87624"/>
                    <a:pt x="207455" y="87547"/>
                    <a:pt x="207455" y="87464"/>
                  </a:cubicBezTo>
                  <a:lnTo>
                    <a:pt x="207455" y="85766"/>
                  </a:lnTo>
                  <a:cubicBezTo>
                    <a:pt x="207455" y="85691"/>
                    <a:pt x="207418" y="85621"/>
                    <a:pt x="207354" y="85578"/>
                  </a:cubicBezTo>
                  <a:lnTo>
                    <a:pt x="79081" y="39"/>
                  </a:lnTo>
                  <a:cubicBezTo>
                    <a:pt x="79043" y="13"/>
                    <a:pt x="78999" y="0"/>
                    <a:pt x="78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4" name="Google Shape;13044;p62"/>
            <p:cNvSpPr/>
            <p:nvPr/>
          </p:nvSpPr>
          <p:spPr>
            <a:xfrm>
              <a:off x="1149750" y="859150"/>
              <a:ext cx="5181350" cy="2045475"/>
            </a:xfrm>
            <a:custGeom>
              <a:avLst/>
              <a:gdLst/>
              <a:ahLst/>
              <a:cxnLst/>
              <a:rect l="l" t="t" r="r" b="b"/>
              <a:pathLst>
                <a:path w="207254" h="81819" extrusionOk="0">
                  <a:moveTo>
                    <a:pt x="78854" y="0"/>
                  </a:moveTo>
                  <a:lnTo>
                    <a:pt x="2804" y="50019"/>
                  </a:lnTo>
                  <a:lnTo>
                    <a:pt x="126" y="50019"/>
                  </a:lnTo>
                  <a:cubicBezTo>
                    <a:pt x="124" y="50019"/>
                    <a:pt x="123" y="50019"/>
                    <a:pt x="121" y="50019"/>
                  </a:cubicBezTo>
                  <a:cubicBezTo>
                    <a:pt x="55" y="50019"/>
                    <a:pt x="0" y="50072"/>
                    <a:pt x="0" y="50139"/>
                  </a:cubicBezTo>
                  <a:cubicBezTo>
                    <a:pt x="0" y="50207"/>
                    <a:pt x="56" y="50261"/>
                    <a:pt x="123" y="50261"/>
                  </a:cubicBezTo>
                  <a:cubicBezTo>
                    <a:pt x="124" y="50261"/>
                    <a:pt x="125" y="50261"/>
                    <a:pt x="126" y="50261"/>
                  </a:cubicBezTo>
                  <a:lnTo>
                    <a:pt x="2877" y="50261"/>
                  </a:lnTo>
                  <a:lnTo>
                    <a:pt x="78856" y="288"/>
                  </a:lnTo>
                  <a:lnTo>
                    <a:pt x="204687" y="81798"/>
                  </a:lnTo>
                  <a:lnTo>
                    <a:pt x="204717" y="81818"/>
                  </a:lnTo>
                  <a:lnTo>
                    <a:pt x="207128" y="81818"/>
                  </a:lnTo>
                  <a:cubicBezTo>
                    <a:pt x="207129" y="81818"/>
                    <a:pt x="207131" y="81818"/>
                    <a:pt x="207133" y="81818"/>
                  </a:cubicBezTo>
                  <a:cubicBezTo>
                    <a:pt x="207199" y="81818"/>
                    <a:pt x="207253" y="81764"/>
                    <a:pt x="207253" y="81698"/>
                  </a:cubicBezTo>
                  <a:cubicBezTo>
                    <a:pt x="207253" y="81631"/>
                    <a:pt x="207199" y="81576"/>
                    <a:pt x="207133" y="81576"/>
                  </a:cubicBezTo>
                  <a:cubicBezTo>
                    <a:pt x="207131" y="81576"/>
                    <a:pt x="207129" y="81576"/>
                    <a:pt x="207128" y="81576"/>
                  </a:cubicBezTo>
                  <a:lnTo>
                    <a:pt x="204788" y="81576"/>
                  </a:lnTo>
                  <a:lnTo>
                    <a:pt x="78920" y="43"/>
                  </a:lnTo>
                  <a:lnTo>
                    <a:pt x="788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5" name="Google Shape;13045;p62"/>
            <p:cNvSpPr/>
            <p:nvPr/>
          </p:nvSpPr>
          <p:spPr>
            <a:xfrm>
              <a:off x="3115350" y="856925"/>
              <a:ext cx="11525" cy="2936275"/>
            </a:xfrm>
            <a:custGeom>
              <a:avLst/>
              <a:gdLst/>
              <a:ahLst/>
              <a:cxnLst/>
              <a:rect l="l" t="t" r="r" b="b"/>
              <a:pathLst>
                <a:path w="461" h="117451" extrusionOk="0">
                  <a:moveTo>
                    <a:pt x="230" y="1"/>
                  </a:moveTo>
                  <a:cubicBezTo>
                    <a:pt x="103" y="1"/>
                    <a:pt x="0" y="107"/>
                    <a:pt x="4" y="233"/>
                  </a:cubicBezTo>
                  <a:lnTo>
                    <a:pt x="4" y="117225"/>
                  </a:lnTo>
                  <a:cubicBezTo>
                    <a:pt x="4" y="117349"/>
                    <a:pt x="105" y="117451"/>
                    <a:pt x="230" y="117451"/>
                  </a:cubicBezTo>
                  <a:cubicBezTo>
                    <a:pt x="356" y="117451"/>
                    <a:pt x="458" y="117349"/>
                    <a:pt x="456" y="117224"/>
                  </a:cubicBezTo>
                  <a:lnTo>
                    <a:pt x="456" y="233"/>
                  </a:lnTo>
                  <a:cubicBezTo>
                    <a:pt x="460" y="107"/>
                    <a:pt x="357" y="1"/>
                    <a:pt x="2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6" name="Google Shape;13046;p62"/>
            <p:cNvSpPr/>
            <p:nvPr/>
          </p:nvSpPr>
          <p:spPr>
            <a:xfrm>
              <a:off x="1217725" y="2109700"/>
              <a:ext cx="6075" cy="1966650"/>
            </a:xfrm>
            <a:custGeom>
              <a:avLst/>
              <a:gdLst/>
              <a:ahLst/>
              <a:cxnLst/>
              <a:rect l="l" t="t" r="r" b="b"/>
              <a:pathLst>
                <a:path w="243" h="78666" extrusionOk="0">
                  <a:moveTo>
                    <a:pt x="121" y="1"/>
                  </a:moveTo>
                  <a:cubicBezTo>
                    <a:pt x="56" y="1"/>
                    <a:pt x="3" y="52"/>
                    <a:pt x="1" y="117"/>
                  </a:cubicBezTo>
                  <a:lnTo>
                    <a:pt x="1" y="78546"/>
                  </a:lnTo>
                  <a:cubicBezTo>
                    <a:pt x="1" y="78612"/>
                    <a:pt x="55" y="78666"/>
                    <a:pt x="121" y="78666"/>
                  </a:cubicBezTo>
                  <a:cubicBezTo>
                    <a:pt x="122" y="78666"/>
                    <a:pt x="122" y="78666"/>
                    <a:pt x="123" y="78666"/>
                  </a:cubicBezTo>
                  <a:cubicBezTo>
                    <a:pt x="189" y="78666"/>
                    <a:pt x="242" y="78611"/>
                    <a:pt x="242" y="78546"/>
                  </a:cubicBezTo>
                  <a:lnTo>
                    <a:pt x="242" y="117"/>
                  </a:lnTo>
                  <a:cubicBezTo>
                    <a:pt x="240" y="52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7" name="Google Shape;13047;p62"/>
            <p:cNvSpPr/>
            <p:nvPr/>
          </p:nvSpPr>
          <p:spPr>
            <a:xfrm>
              <a:off x="6265525" y="2898650"/>
              <a:ext cx="6075" cy="1325625"/>
            </a:xfrm>
            <a:custGeom>
              <a:avLst/>
              <a:gdLst/>
              <a:ahLst/>
              <a:cxnLst/>
              <a:rect l="l" t="t" r="r" b="b"/>
              <a:pathLst>
                <a:path w="243" h="53025" extrusionOk="0">
                  <a:moveTo>
                    <a:pt x="121" y="0"/>
                  </a:moveTo>
                  <a:cubicBezTo>
                    <a:pt x="56" y="0"/>
                    <a:pt x="2" y="52"/>
                    <a:pt x="1" y="118"/>
                  </a:cubicBezTo>
                  <a:lnTo>
                    <a:pt x="1" y="52904"/>
                  </a:lnTo>
                  <a:cubicBezTo>
                    <a:pt x="1" y="52971"/>
                    <a:pt x="55" y="53025"/>
                    <a:pt x="121" y="53025"/>
                  </a:cubicBezTo>
                  <a:cubicBezTo>
                    <a:pt x="189" y="53025"/>
                    <a:pt x="241" y="52971"/>
                    <a:pt x="243" y="52904"/>
                  </a:cubicBezTo>
                  <a:lnTo>
                    <a:pt x="243" y="118"/>
                  </a:lnTo>
                  <a:cubicBezTo>
                    <a:pt x="240" y="52"/>
                    <a:pt x="186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8" name="Google Shape;13048;p62"/>
            <p:cNvSpPr/>
            <p:nvPr/>
          </p:nvSpPr>
          <p:spPr>
            <a:xfrm>
              <a:off x="1584450" y="1815725"/>
              <a:ext cx="6200" cy="2207025"/>
            </a:xfrm>
            <a:custGeom>
              <a:avLst/>
              <a:gdLst/>
              <a:ahLst/>
              <a:cxnLst/>
              <a:rect l="l" t="t" r="r" b="b"/>
              <a:pathLst>
                <a:path w="248" h="88281" extrusionOk="0">
                  <a:moveTo>
                    <a:pt x="125" y="0"/>
                  </a:moveTo>
                  <a:cubicBezTo>
                    <a:pt x="56" y="0"/>
                    <a:pt x="0" y="57"/>
                    <a:pt x="3" y="125"/>
                  </a:cubicBezTo>
                  <a:lnTo>
                    <a:pt x="3" y="88159"/>
                  </a:lnTo>
                  <a:cubicBezTo>
                    <a:pt x="3" y="88226"/>
                    <a:pt x="57" y="88281"/>
                    <a:pt x="125" y="88281"/>
                  </a:cubicBezTo>
                  <a:cubicBezTo>
                    <a:pt x="191" y="88281"/>
                    <a:pt x="245" y="88226"/>
                    <a:pt x="245" y="88159"/>
                  </a:cubicBezTo>
                  <a:lnTo>
                    <a:pt x="245" y="125"/>
                  </a:lnTo>
                  <a:cubicBezTo>
                    <a:pt x="247" y="57"/>
                    <a:pt x="192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9" name="Google Shape;13049;p62"/>
            <p:cNvSpPr/>
            <p:nvPr/>
          </p:nvSpPr>
          <p:spPr>
            <a:xfrm>
              <a:off x="1633700" y="1780250"/>
              <a:ext cx="48525" cy="2235200"/>
            </a:xfrm>
            <a:custGeom>
              <a:avLst/>
              <a:gdLst/>
              <a:ahLst/>
              <a:cxnLst/>
              <a:rect l="l" t="t" r="r" b="b"/>
              <a:pathLst>
                <a:path w="1941" h="89408" extrusionOk="0">
                  <a:moveTo>
                    <a:pt x="0" y="0"/>
                  </a:moveTo>
                  <a:lnTo>
                    <a:pt x="0" y="89286"/>
                  </a:lnTo>
                  <a:cubicBezTo>
                    <a:pt x="0" y="89353"/>
                    <a:pt x="55" y="89408"/>
                    <a:pt x="122" y="89408"/>
                  </a:cubicBezTo>
                  <a:cubicBezTo>
                    <a:pt x="188" y="89408"/>
                    <a:pt x="242" y="89353"/>
                    <a:pt x="242" y="89286"/>
                  </a:cubicBezTo>
                  <a:lnTo>
                    <a:pt x="242" y="428"/>
                  </a:lnTo>
                  <a:lnTo>
                    <a:pt x="1696" y="1304"/>
                  </a:lnTo>
                  <a:lnTo>
                    <a:pt x="1696" y="89035"/>
                  </a:lnTo>
                  <a:cubicBezTo>
                    <a:pt x="1693" y="89104"/>
                    <a:pt x="1748" y="89160"/>
                    <a:pt x="1817" y="89160"/>
                  </a:cubicBezTo>
                  <a:cubicBezTo>
                    <a:pt x="1885" y="89160"/>
                    <a:pt x="1940" y="89104"/>
                    <a:pt x="1937" y="89035"/>
                  </a:cubicBezTo>
                  <a:lnTo>
                    <a:pt x="1937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0" name="Google Shape;13050;p62"/>
            <p:cNvSpPr/>
            <p:nvPr/>
          </p:nvSpPr>
          <p:spPr>
            <a:xfrm>
              <a:off x="1147200" y="2108875"/>
              <a:ext cx="11350" cy="1979400"/>
            </a:xfrm>
            <a:custGeom>
              <a:avLst/>
              <a:gdLst/>
              <a:ahLst/>
              <a:cxnLst/>
              <a:rect l="l" t="t" r="r" b="b"/>
              <a:pathLst>
                <a:path w="454" h="79176" extrusionOk="0">
                  <a:moveTo>
                    <a:pt x="228" y="1"/>
                  </a:moveTo>
                  <a:cubicBezTo>
                    <a:pt x="102" y="1"/>
                    <a:pt x="1" y="101"/>
                    <a:pt x="1" y="227"/>
                  </a:cubicBezTo>
                  <a:lnTo>
                    <a:pt x="1" y="78950"/>
                  </a:lnTo>
                  <a:cubicBezTo>
                    <a:pt x="1" y="79074"/>
                    <a:pt x="102" y="79176"/>
                    <a:pt x="228" y="79176"/>
                  </a:cubicBezTo>
                  <a:cubicBezTo>
                    <a:pt x="352" y="79176"/>
                    <a:pt x="454" y="79074"/>
                    <a:pt x="454" y="78950"/>
                  </a:cubicBezTo>
                  <a:lnTo>
                    <a:pt x="454" y="227"/>
                  </a:lnTo>
                  <a:cubicBezTo>
                    <a:pt x="454" y="101"/>
                    <a:pt x="352" y="1"/>
                    <a:pt x="2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1" name="Google Shape;13051;p62"/>
            <p:cNvSpPr/>
            <p:nvPr/>
          </p:nvSpPr>
          <p:spPr>
            <a:xfrm>
              <a:off x="1199025" y="2076950"/>
              <a:ext cx="48525" cy="2002075"/>
            </a:xfrm>
            <a:custGeom>
              <a:avLst/>
              <a:gdLst/>
              <a:ahLst/>
              <a:cxnLst/>
              <a:rect l="l" t="t" r="r" b="b"/>
              <a:pathLst>
                <a:path w="1941" h="80083" extrusionOk="0">
                  <a:moveTo>
                    <a:pt x="2" y="0"/>
                  </a:moveTo>
                  <a:lnTo>
                    <a:pt x="2" y="79963"/>
                  </a:lnTo>
                  <a:cubicBezTo>
                    <a:pt x="1" y="80029"/>
                    <a:pt x="55" y="80083"/>
                    <a:pt x="122" y="80083"/>
                  </a:cubicBezTo>
                  <a:cubicBezTo>
                    <a:pt x="188" y="80083"/>
                    <a:pt x="243" y="80029"/>
                    <a:pt x="243" y="79963"/>
                  </a:cubicBezTo>
                  <a:lnTo>
                    <a:pt x="243" y="348"/>
                  </a:lnTo>
                  <a:lnTo>
                    <a:pt x="1696" y="888"/>
                  </a:lnTo>
                  <a:lnTo>
                    <a:pt x="1696" y="79552"/>
                  </a:lnTo>
                  <a:cubicBezTo>
                    <a:pt x="1693" y="79619"/>
                    <a:pt x="1749" y="79676"/>
                    <a:pt x="1816" y="79676"/>
                  </a:cubicBezTo>
                  <a:cubicBezTo>
                    <a:pt x="1885" y="79676"/>
                    <a:pt x="1940" y="79619"/>
                    <a:pt x="1938" y="79552"/>
                  </a:cubicBezTo>
                  <a:lnTo>
                    <a:pt x="1938" y="72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2" name="Google Shape;13052;p62"/>
            <p:cNvSpPr/>
            <p:nvPr/>
          </p:nvSpPr>
          <p:spPr>
            <a:xfrm>
              <a:off x="1978350" y="1543875"/>
              <a:ext cx="11100" cy="2422350"/>
            </a:xfrm>
            <a:custGeom>
              <a:avLst/>
              <a:gdLst/>
              <a:ahLst/>
              <a:cxnLst/>
              <a:rect l="l" t="t" r="r" b="b"/>
              <a:pathLst>
                <a:path w="444" h="96894" extrusionOk="0">
                  <a:moveTo>
                    <a:pt x="221" y="0"/>
                  </a:moveTo>
                  <a:cubicBezTo>
                    <a:pt x="98" y="0"/>
                    <a:pt x="1" y="102"/>
                    <a:pt x="3" y="225"/>
                  </a:cubicBezTo>
                  <a:lnTo>
                    <a:pt x="3" y="96674"/>
                  </a:lnTo>
                  <a:cubicBezTo>
                    <a:pt x="3" y="96796"/>
                    <a:pt x="101" y="96894"/>
                    <a:pt x="221" y="96894"/>
                  </a:cubicBezTo>
                  <a:cubicBezTo>
                    <a:pt x="343" y="96894"/>
                    <a:pt x="441" y="96795"/>
                    <a:pt x="441" y="96674"/>
                  </a:cubicBezTo>
                  <a:lnTo>
                    <a:pt x="441" y="225"/>
                  </a:lnTo>
                  <a:cubicBezTo>
                    <a:pt x="443" y="102"/>
                    <a:pt x="344" y="0"/>
                    <a:pt x="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3" name="Google Shape;13053;p62"/>
            <p:cNvSpPr/>
            <p:nvPr/>
          </p:nvSpPr>
          <p:spPr>
            <a:xfrm>
              <a:off x="2042475" y="1499275"/>
              <a:ext cx="66075" cy="2457375"/>
            </a:xfrm>
            <a:custGeom>
              <a:avLst/>
              <a:gdLst/>
              <a:ahLst/>
              <a:cxnLst/>
              <a:rect l="l" t="t" r="r" b="b"/>
              <a:pathLst>
                <a:path w="2643" h="98295" extrusionOk="0">
                  <a:moveTo>
                    <a:pt x="0" y="1"/>
                  </a:moveTo>
                  <a:lnTo>
                    <a:pt x="0" y="98077"/>
                  </a:lnTo>
                  <a:cubicBezTo>
                    <a:pt x="0" y="98197"/>
                    <a:pt x="98" y="98295"/>
                    <a:pt x="218" y="98295"/>
                  </a:cubicBezTo>
                  <a:cubicBezTo>
                    <a:pt x="338" y="98295"/>
                    <a:pt x="436" y="98197"/>
                    <a:pt x="436" y="98077"/>
                  </a:cubicBezTo>
                  <a:lnTo>
                    <a:pt x="436" y="673"/>
                  </a:lnTo>
                  <a:lnTo>
                    <a:pt x="2205" y="1465"/>
                  </a:lnTo>
                  <a:lnTo>
                    <a:pt x="2205" y="97746"/>
                  </a:lnTo>
                  <a:cubicBezTo>
                    <a:pt x="2205" y="97867"/>
                    <a:pt x="2303" y="97964"/>
                    <a:pt x="2425" y="97964"/>
                  </a:cubicBezTo>
                  <a:cubicBezTo>
                    <a:pt x="2545" y="97964"/>
                    <a:pt x="2643" y="97867"/>
                    <a:pt x="2643" y="97746"/>
                  </a:cubicBezTo>
                  <a:lnTo>
                    <a:pt x="2643" y="11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4" name="Google Shape;13054;p62"/>
            <p:cNvSpPr/>
            <p:nvPr/>
          </p:nvSpPr>
          <p:spPr>
            <a:xfrm>
              <a:off x="2464125" y="1214875"/>
              <a:ext cx="10925" cy="2672900"/>
            </a:xfrm>
            <a:custGeom>
              <a:avLst/>
              <a:gdLst/>
              <a:ahLst/>
              <a:cxnLst/>
              <a:rect l="l" t="t" r="r" b="b"/>
              <a:pathLst>
                <a:path w="437" h="106916" extrusionOk="0">
                  <a:moveTo>
                    <a:pt x="218" y="0"/>
                  </a:moveTo>
                  <a:cubicBezTo>
                    <a:pt x="98" y="0"/>
                    <a:pt x="0" y="98"/>
                    <a:pt x="0" y="218"/>
                  </a:cubicBezTo>
                  <a:lnTo>
                    <a:pt x="0" y="106696"/>
                  </a:lnTo>
                  <a:cubicBezTo>
                    <a:pt x="0" y="106818"/>
                    <a:pt x="98" y="106916"/>
                    <a:pt x="218" y="106916"/>
                  </a:cubicBezTo>
                  <a:cubicBezTo>
                    <a:pt x="339" y="106916"/>
                    <a:pt x="436" y="106818"/>
                    <a:pt x="436" y="106696"/>
                  </a:cubicBezTo>
                  <a:lnTo>
                    <a:pt x="436" y="218"/>
                  </a:lnTo>
                  <a:cubicBezTo>
                    <a:pt x="436" y="98"/>
                    <a:pt x="339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5" name="Google Shape;13055;p62"/>
            <p:cNvSpPr/>
            <p:nvPr/>
          </p:nvSpPr>
          <p:spPr>
            <a:xfrm>
              <a:off x="2528125" y="1168700"/>
              <a:ext cx="66100" cy="2715125"/>
            </a:xfrm>
            <a:custGeom>
              <a:avLst/>
              <a:gdLst/>
              <a:ahLst/>
              <a:cxnLst/>
              <a:rect l="l" t="t" r="r" b="b"/>
              <a:pathLst>
                <a:path w="2644" h="108605" extrusionOk="0">
                  <a:moveTo>
                    <a:pt x="1" y="0"/>
                  </a:moveTo>
                  <a:lnTo>
                    <a:pt x="1" y="108386"/>
                  </a:lnTo>
                  <a:cubicBezTo>
                    <a:pt x="1" y="108506"/>
                    <a:pt x="99" y="108604"/>
                    <a:pt x="220" y="108604"/>
                  </a:cubicBezTo>
                  <a:cubicBezTo>
                    <a:pt x="341" y="108604"/>
                    <a:pt x="438" y="108506"/>
                    <a:pt x="438" y="108386"/>
                  </a:cubicBezTo>
                  <a:lnTo>
                    <a:pt x="438" y="788"/>
                  </a:lnTo>
                  <a:lnTo>
                    <a:pt x="2208" y="1890"/>
                  </a:lnTo>
                  <a:lnTo>
                    <a:pt x="2208" y="108055"/>
                  </a:lnTo>
                  <a:cubicBezTo>
                    <a:pt x="2208" y="108175"/>
                    <a:pt x="2305" y="108273"/>
                    <a:pt x="2426" y="108273"/>
                  </a:cubicBezTo>
                  <a:cubicBezTo>
                    <a:pt x="2546" y="108273"/>
                    <a:pt x="2644" y="108175"/>
                    <a:pt x="2644" y="108055"/>
                  </a:cubicBezTo>
                  <a:lnTo>
                    <a:pt x="2644" y="16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6" name="Google Shape;13056;p62"/>
            <p:cNvSpPr/>
            <p:nvPr/>
          </p:nvSpPr>
          <p:spPr>
            <a:xfrm>
              <a:off x="5170325" y="2134525"/>
              <a:ext cx="6075" cy="1937800"/>
            </a:xfrm>
            <a:custGeom>
              <a:avLst/>
              <a:gdLst/>
              <a:ahLst/>
              <a:cxnLst/>
              <a:rect l="l" t="t" r="r" b="b"/>
              <a:pathLst>
                <a:path w="243" h="77512" extrusionOk="0">
                  <a:moveTo>
                    <a:pt x="121" y="0"/>
                  </a:moveTo>
                  <a:cubicBezTo>
                    <a:pt x="56" y="0"/>
                    <a:pt x="2" y="52"/>
                    <a:pt x="1" y="116"/>
                  </a:cubicBezTo>
                  <a:lnTo>
                    <a:pt x="1" y="77390"/>
                  </a:lnTo>
                  <a:cubicBezTo>
                    <a:pt x="1" y="77458"/>
                    <a:pt x="55" y="77512"/>
                    <a:pt x="121" y="77512"/>
                  </a:cubicBezTo>
                  <a:cubicBezTo>
                    <a:pt x="188" y="77512"/>
                    <a:pt x="242" y="77458"/>
                    <a:pt x="242" y="77390"/>
                  </a:cubicBezTo>
                  <a:lnTo>
                    <a:pt x="242" y="116"/>
                  </a:lnTo>
                  <a:cubicBezTo>
                    <a:pt x="240" y="52"/>
                    <a:pt x="186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7" name="Google Shape;13057;p62"/>
            <p:cNvSpPr/>
            <p:nvPr/>
          </p:nvSpPr>
          <p:spPr>
            <a:xfrm>
              <a:off x="5078700" y="2098350"/>
              <a:ext cx="48525" cy="1967150"/>
            </a:xfrm>
            <a:custGeom>
              <a:avLst/>
              <a:gdLst/>
              <a:ahLst/>
              <a:cxnLst/>
              <a:rect l="l" t="t" r="r" b="b"/>
              <a:pathLst>
                <a:path w="1941" h="78686" extrusionOk="0">
                  <a:moveTo>
                    <a:pt x="1940" y="0"/>
                  </a:moveTo>
                  <a:lnTo>
                    <a:pt x="3" y="1372"/>
                  </a:lnTo>
                  <a:lnTo>
                    <a:pt x="3" y="78356"/>
                  </a:lnTo>
                  <a:cubicBezTo>
                    <a:pt x="0" y="78425"/>
                    <a:pt x="55" y="78482"/>
                    <a:pt x="123" y="78482"/>
                  </a:cubicBezTo>
                  <a:cubicBezTo>
                    <a:pt x="192" y="78482"/>
                    <a:pt x="248" y="78425"/>
                    <a:pt x="245" y="78356"/>
                  </a:cubicBezTo>
                  <a:lnTo>
                    <a:pt x="245" y="1497"/>
                  </a:lnTo>
                  <a:lnTo>
                    <a:pt x="1698" y="468"/>
                  </a:lnTo>
                  <a:lnTo>
                    <a:pt x="1698" y="78565"/>
                  </a:lnTo>
                  <a:cubicBezTo>
                    <a:pt x="1698" y="78631"/>
                    <a:pt x="1752" y="78685"/>
                    <a:pt x="1819" y="78685"/>
                  </a:cubicBezTo>
                  <a:cubicBezTo>
                    <a:pt x="1886" y="78685"/>
                    <a:pt x="1940" y="78631"/>
                    <a:pt x="1940" y="78565"/>
                  </a:cubicBezTo>
                  <a:lnTo>
                    <a:pt x="1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8" name="Google Shape;13058;p62"/>
            <p:cNvSpPr/>
            <p:nvPr/>
          </p:nvSpPr>
          <p:spPr>
            <a:xfrm>
              <a:off x="5605000" y="2419950"/>
              <a:ext cx="6075" cy="1712500"/>
            </a:xfrm>
            <a:custGeom>
              <a:avLst/>
              <a:gdLst/>
              <a:ahLst/>
              <a:cxnLst/>
              <a:rect l="l" t="t" r="r" b="b"/>
              <a:pathLst>
                <a:path w="243" h="68500" extrusionOk="0">
                  <a:moveTo>
                    <a:pt x="121" y="0"/>
                  </a:moveTo>
                  <a:cubicBezTo>
                    <a:pt x="55" y="0"/>
                    <a:pt x="0" y="54"/>
                    <a:pt x="0" y="121"/>
                  </a:cubicBezTo>
                  <a:lnTo>
                    <a:pt x="0" y="68378"/>
                  </a:lnTo>
                  <a:cubicBezTo>
                    <a:pt x="0" y="68445"/>
                    <a:pt x="55" y="68500"/>
                    <a:pt x="121" y="68500"/>
                  </a:cubicBezTo>
                  <a:cubicBezTo>
                    <a:pt x="188" y="68500"/>
                    <a:pt x="242" y="68445"/>
                    <a:pt x="242" y="68378"/>
                  </a:cubicBezTo>
                  <a:lnTo>
                    <a:pt x="242" y="121"/>
                  </a:lnTo>
                  <a:cubicBezTo>
                    <a:pt x="242" y="54"/>
                    <a:pt x="188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9" name="Google Shape;13059;p62"/>
            <p:cNvSpPr/>
            <p:nvPr/>
          </p:nvSpPr>
          <p:spPr>
            <a:xfrm>
              <a:off x="5513375" y="2388025"/>
              <a:ext cx="48500" cy="1737625"/>
            </a:xfrm>
            <a:custGeom>
              <a:avLst/>
              <a:gdLst/>
              <a:ahLst/>
              <a:cxnLst/>
              <a:rect l="l" t="t" r="r" b="b"/>
              <a:pathLst>
                <a:path w="1940" h="69505" extrusionOk="0">
                  <a:moveTo>
                    <a:pt x="1940" y="1"/>
                  </a:moveTo>
                  <a:lnTo>
                    <a:pt x="3" y="927"/>
                  </a:lnTo>
                  <a:lnTo>
                    <a:pt x="3" y="69149"/>
                  </a:lnTo>
                  <a:cubicBezTo>
                    <a:pt x="0" y="69218"/>
                    <a:pt x="54" y="69274"/>
                    <a:pt x="123" y="69274"/>
                  </a:cubicBezTo>
                  <a:cubicBezTo>
                    <a:pt x="192" y="69274"/>
                    <a:pt x="247" y="69218"/>
                    <a:pt x="245" y="69149"/>
                  </a:cubicBezTo>
                  <a:lnTo>
                    <a:pt x="245" y="1079"/>
                  </a:lnTo>
                  <a:lnTo>
                    <a:pt x="1698" y="384"/>
                  </a:lnTo>
                  <a:lnTo>
                    <a:pt x="1698" y="69384"/>
                  </a:lnTo>
                  <a:cubicBezTo>
                    <a:pt x="1698" y="69450"/>
                    <a:pt x="1752" y="69504"/>
                    <a:pt x="1818" y="69504"/>
                  </a:cubicBezTo>
                  <a:cubicBezTo>
                    <a:pt x="1886" y="69504"/>
                    <a:pt x="1938" y="69450"/>
                    <a:pt x="1940" y="69384"/>
                  </a:cubicBezTo>
                  <a:lnTo>
                    <a:pt x="1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0" name="Google Shape;13060;p62"/>
            <p:cNvSpPr/>
            <p:nvPr/>
          </p:nvSpPr>
          <p:spPr>
            <a:xfrm>
              <a:off x="5918100" y="2624750"/>
              <a:ext cx="6075" cy="1551000"/>
            </a:xfrm>
            <a:custGeom>
              <a:avLst/>
              <a:gdLst/>
              <a:ahLst/>
              <a:cxnLst/>
              <a:rect l="l" t="t" r="r" b="b"/>
              <a:pathLst>
                <a:path w="243" h="62040" extrusionOk="0">
                  <a:moveTo>
                    <a:pt x="121" y="0"/>
                  </a:moveTo>
                  <a:cubicBezTo>
                    <a:pt x="56" y="0"/>
                    <a:pt x="3" y="52"/>
                    <a:pt x="1" y="117"/>
                  </a:cubicBezTo>
                  <a:lnTo>
                    <a:pt x="1" y="61919"/>
                  </a:lnTo>
                  <a:cubicBezTo>
                    <a:pt x="1" y="61986"/>
                    <a:pt x="55" y="62040"/>
                    <a:pt x="121" y="62040"/>
                  </a:cubicBezTo>
                  <a:cubicBezTo>
                    <a:pt x="188" y="62040"/>
                    <a:pt x="243" y="61986"/>
                    <a:pt x="243" y="61919"/>
                  </a:cubicBezTo>
                  <a:lnTo>
                    <a:pt x="243" y="117"/>
                  </a:lnTo>
                  <a:cubicBezTo>
                    <a:pt x="240" y="52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1" name="Google Shape;13061;p62"/>
            <p:cNvSpPr/>
            <p:nvPr/>
          </p:nvSpPr>
          <p:spPr>
            <a:xfrm>
              <a:off x="5826550" y="2592725"/>
              <a:ext cx="48450" cy="1576225"/>
            </a:xfrm>
            <a:custGeom>
              <a:avLst/>
              <a:gdLst/>
              <a:ahLst/>
              <a:cxnLst/>
              <a:rect l="l" t="t" r="r" b="b"/>
              <a:pathLst>
                <a:path w="1938" h="63049" extrusionOk="0">
                  <a:moveTo>
                    <a:pt x="1937" y="1"/>
                  </a:moveTo>
                  <a:lnTo>
                    <a:pt x="0" y="927"/>
                  </a:lnTo>
                  <a:lnTo>
                    <a:pt x="0" y="62693"/>
                  </a:lnTo>
                  <a:cubicBezTo>
                    <a:pt x="3" y="62759"/>
                    <a:pt x="56" y="62809"/>
                    <a:pt x="122" y="62809"/>
                  </a:cubicBezTo>
                  <a:cubicBezTo>
                    <a:pt x="187" y="62809"/>
                    <a:pt x="239" y="62759"/>
                    <a:pt x="242" y="62693"/>
                  </a:cubicBezTo>
                  <a:lnTo>
                    <a:pt x="242" y="1079"/>
                  </a:lnTo>
                  <a:lnTo>
                    <a:pt x="1695" y="384"/>
                  </a:lnTo>
                  <a:lnTo>
                    <a:pt x="1695" y="62928"/>
                  </a:lnTo>
                  <a:cubicBezTo>
                    <a:pt x="1695" y="62994"/>
                    <a:pt x="1748" y="63049"/>
                    <a:pt x="1816" y="63049"/>
                  </a:cubicBezTo>
                  <a:cubicBezTo>
                    <a:pt x="1883" y="63049"/>
                    <a:pt x="1936" y="62994"/>
                    <a:pt x="1937" y="62928"/>
                  </a:cubicBezTo>
                  <a:lnTo>
                    <a:pt x="19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2" name="Google Shape;13062;p62"/>
            <p:cNvSpPr/>
            <p:nvPr/>
          </p:nvSpPr>
          <p:spPr>
            <a:xfrm>
              <a:off x="6322275" y="2891250"/>
              <a:ext cx="11325" cy="1344225"/>
            </a:xfrm>
            <a:custGeom>
              <a:avLst/>
              <a:gdLst/>
              <a:ahLst/>
              <a:cxnLst/>
              <a:rect l="l" t="t" r="r" b="b"/>
              <a:pathLst>
                <a:path w="453" h="53769" extrusionOk="0">
                  <a:moveTo>
                    <a:pt x="227" y="0"/>
                  </a:moveTo>
                  <a:cubicBezTo>
                    <a:pt x="103" y="0"/>
                    <a:pt x="1" y="101"/>
                    <a:pt x="1" y="226"/>
                  </a:cubicBezTo>
                  <a:lnTo>
                    <a:pt x="1" y="53541"/>
                  </a:lnTo>
                  <a:cubicBezTo>
                    <a:pt x="1" y="53667"/>
                    <a:pt x="103" y="53769"/>
                    <a:pt x="227" y="53769"/>
                  </a:cubicBezTo>
                  <a:cubicBezTo>
                    <a:pt x="352" y="53769"/>
                    <a:pt x="453" y="53667"/>
                    <a:pt x="453" y="53541"/>
                  </a:cubicBezTo>
                  <a:lnTo>
                    <a:pt x="453" y="226"/>
                  </a:lnTo>
                  <a:cubicBezTo>
                    <a:pt x="453" y="101"/>
                    <a:pt x="352" y="0"/>
                    <a:pt x="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3" name="Google Shape;13063;p62"/>
            <p:cNvSpPr/>
            <p:nvPr/>
          </p:nvSpPr>
          <p:spPr>
            <a:xfrm>
              <a:off x="6233375" y="2861975"/>
              <a:ext cx="48400" cy="1363250"/>
            </a:xfrm>
            <a:custGeom>
              <a:avLst/>
              <a:gdLst/>
              <a:ahLst/>
              <a:cxnLst/>
              <a:rect l="l" t="t" r="r" b="b"/>
              <a:pathLst>
                <a:path w="1936" h="54530" extrusionOk="0">
                  <a:moveTo>
                    <a:pt x="1936" y="1"/>
                  </a:moveTo>
                  <a:lnTo>
                    <a:pt x="0" y="927"/>
                  </a:lnTo>
                  <a:lnTo>
                    <a:pt x="0" y="54260"/>
                  </a:lnTo>
                  <a:cubicBezTo>
                    <a:pt x="3" y="54325"/>
                    <a:pt x="56" y="54377"/>
                    <a:pt x="120" y="54377"/>
                  </a:cubicBezTo>
                  <a:cubicBezTo>
                    <a:pt x="186" y="54377"/>
                    <a:pt x="239" y="54325"/>
                    <a:pt x="242" y="54260"/>
                  </a:cubicBezTo>
                  <a:lnTo>
                    <a:pt x="242" y="1079"/>
                  </a:lnTo>
                  <a:lnTo>
                    <a:pt x="1694" y="384"/>
                  </a:lnTo>
                  <a:lnTo>
                    <a:pt x="1694" y="54410"/>
                  </a:lnTo>
                  <a:cubicBezTo>
                    <a:pt x="1694" y="54476"/>
                    <a:pt x="1748" y="54530"/>
                    <a:pt x="1816" y="54530"/>
                  </a:cubicBezTo>
                  <a:cubicBezTo>
                    <a:pt x="1882" y="54530"/>
                    <a:pt x="1936" y="54476"/>
                    <a:pt x="1936" y="54410"/>
                  </a:cubicBezTo>
                  <a:lnTo>
                    <a:pt x="19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4" name="Google Shape;13064;p62"/>
            <p:cNvSpPr/>
            <p:nvPr/>
          </p:nvSpPr>
          <p:spPr>
            <a:xfrm>
              <a:off x="4680000" y="1810375"/>
              <a:ext cx="10925" cy="2196875"/>
            </a:xfrm>
            <a:custGeom>
              <a:avLst/>
              <a:gdLst/>
              <a:ahLst/>
              <a:cxnLst/>
              <a:rect l="l" t="t" r="r" b="b"/>
              <a:pathLst>
                <a:path w="437" h="87875" extrusionOk="0">
                  <a:moveTo>
                    <a:pt x="219" y="0"/>
                  </a:moveTo>
                  <a:cubicBezTo>
                    <a:pt x="98" y="0"/>
                    <a:pt x="1" y="97"/>
                    <a:pt x="1" y="218"/>
                  </a:cubicBezTo>
                  <a:lnTo>
                    <a:pt x="1" y="87657"/>
                  </a:lnTo>
                  <a:cubicBezTo>
                    <a:pt x="1" y="87777"/>
                    <a:pt x="98" y="87875"/>
                    <a:pt x="219" y="87875"/>
                  </a:cubicBezTo>
                  <a:cubicBezTo>
                    <a:pt x="339" y="87875"/>
                    <a:pt x="437" y="87777"/>
                    <a:pt x="437" y="87657"/>
                  </a:cubicBezTo>
                  <a:lnTo>
                    <a:pt x="437" y="218"/>
                  </a:lnTo>
                  <a:cubicBezTo>
                    <a:pt x="437" y="97"/>
                    <a:pt x="339" y="0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5" name="Google Shape;13065;p62"/>
            <p:cNvSpPr/>
            <p:nvPr/>
          </p:nvSpPr>
          <p:spPr>
            <a:xfrm>
              <a:off x="4560825" y="1765625"/>
              <a:ext cx="66100" cy="2233250"/>
            </a:xfrm>
            <a:custGeom>
              <a:avLst/>
              <a:gdLst/>
              <a:ahLst/>
              <a:cxnLst/>
              <a:rect l="l" t="t" r="r" b="b"/>
              <a:pathLst>
                <a:path w="2644" h="89330" extrusionOk="0">
                  <a:moveTo>
                    <a:pt x="2643" y="0"/>
                  </a:moveTo>
                  <a:lnTo>
                    <a:pt x="0" y="1180"/>
                  </a:lnTo>
                  <a:lnTo>
                    <a:pt x="0" y="88806"/>
                  </a:lnTo>
                  <a:cubicBezTo>
                    <a:pt x="0" y="88928"/>
                    <a:pt x="98" y="89024"/>
                    <a:pt x="218" y="89024"/>
                  </a:cubicBezTo>
                  <a:cubicBezTo>
                    <a:pt x="339" y="89024"/>
                    <a:pt x="437" y="88928"/>
                    <a:pt x="437" y="88806"/>
                  </a:cubicBezTo>
                  <a:lnTo>
                    <a:pt x="437" y="1463"/>
                  </a:lnTo>
                  <a:lnTo>
                    <a:pt x="2207" y="673"/>
                  </a:lnTo>
                  <a:lnTo>
                    <a:pt x="2207" y="89111"/>
                  </a:lnTo>
                  <a:cubicBezTo>
                    <a:pt x="2207" y="89231"/>
                    <a:pt x="2305" y="89329"/>
                    <a:pt x="2425" y="89329"/>
                  </a:cubicBezTo>
                  <a:cubicBezTo>
                    <a:pt x="2545" y="89329"/>
                    <a:pt x="2643" y="89231"/>
                    <a:pt x="2643" y="89111"/>
                  </a:cubicBezTo>
                  <a:lnTo>
                    <a:pt x="26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6" name="Google Shape;13066;p62"/>
            <p:cNvSpPr/>
            <p:nvPr/>
          </p:nvSpPr>
          <p:spPr>
            <a:xfrm>
              <a:off x="4066200" y="1404925"/>
              <a:ext cx="10925" cy="2518100"/>
            </a:xfrm>
            <a:custGeom>
              <a:avLst/>
              <a:gdLst/>
              <a:ahLst/>
              <a:cxnLst/>
              <a:rect l="l" t="t" r="r" b="b"/>
              <a:pathLst>
                <a:path w="437" h="100724" extrusionOk="0">
                  <a:moveTo>
                    <a:pt x="219" y="1"/>
                  </a:moveTo>
                  <a:cubicBezTo>
                    <a:pt x="98" y="1"/>
                    <a:pt x="1" y="97"/>
                    <a:pt x="1" y="219"/>
                  </a:cubicBezTo>
                  <a:lnTo>
                    <a:pt x="1" y="100504"/>
                  </a:lnTo>
                  <a:cubicBezTo>
                    <a:pt x="1" y="100624"/>
                    <a:pt x="98" y="100722"/>
                    <a:pt x="219" y="100724"/>
                  </a:cubicBezTo>
                  <a:cubicBezTo>
                    <a:pt x="339" y="100722"/>
                    <a:pt x="437" y="100626"/>
                    <a:pt x="437" y="100504"/>
                  </a:cubicBezTo>
                  <a:lnTo>
                    <a:pt x="437" y="219"/>
                  </a:lnTo>
                  <a:cubicBezTo>
                    <a:pt x="437" y="97"/>
                    <a:pt x="339" y="1"/>
                    <a:pt x="2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7" name="Google Shape;13067;p62"/>
            <p:cNvSpPr/>
            <p:nvPr/>
          </p:nvSpPr>
          <p:spPr>
            <a:xfrm>
              <a:off x="3947025" y="1358750"/>
              <a:ext cx="66125" cy="2554725"/>
            </a:xfrm>
            <a:custGeom>
              <a:avLst/>
              <a:gdLst/>
              <a:ahLst/>
              <a:cxnLst/>
              <a:rect l="l" t="t" r="r" b="b"/>
              <a:pathLst>
                <a:path w="2645" h="102189" extrusionOk="0">
                  <a:moveTo>
                    <a:pt x="2644" y="1"/>
                  </a:moveTo>
                  <a:lnTo>
                    <a:pt x="2" y="1646"/>
                  </a:lnTo>
                  <a:lnTo>
                    <a:pt x="2" y="101689"/>
                  </a:lnTo>
                  <a:cubicBezTo>
                    <a:pt x="0" y="101810"/>
                    <a:pt x="98" y="101906"/>
                    <a:pt x="220" y="101906"/>
                  </a:cubicBezTo>
                  <a:cubicBezTo>
                    <a:pt x="340" y="101906"/>
                    <a:pt x="438" y="101810"/>
                    <a:pt x="438" y="101689"/>
                  </a:cubicBezTo>
                  <a:lnTo>
                    <a:pt x="438" y="1889"/>
                  </a:lnTo>
                  <a:lnTo>
                    <a:pt x="2207" y="787"/>
                  </a:lnTo>
                  <a:lnTo>
                    <a:pt x="2207" y="101971"/>
                  </a:lnTo>
                  <a:cubicBezTo>
                    <a:pt x="2207" y="102091"/>
                    <a:pt x="2305" y="102189"/>
                    <a:pt x="2425" y="102189"/>
                  </a:cubicBezTo>
                  <a:cubicBezTo>
                    <a:pt x="2545" y="102189"/>
                    <a:pt x="2644" y="102091"/>
                    <a:pt x="2644" y="101971"/>
                  </a:cubicBezTo>
                  <a:lnTo>
                    <a:pt x="2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8" name="Google Shape;13068;p62"/>
            <p:cNvSpPr/>
            <p:nvPr/>
          </p:nvSpPr>
          <p:spPr>
            <a:xfrm>
              <a:off x="6145825" y="4358725"/>
              <a:ext cx="53750" cy="665825"/>
            </a:xfrm>
            <a:custGeom>
              <a:avLst/>
              <a:gdLst/>
              <a:ahLst/>
              <a:cxnLst/>
              <a:rect l="l" t="t" r="r" b="b"/>
              <a:pathLst>
                <a:path w="2150" h="26633" extrusionOk="0">
                  <a:moveTo>
                    <a:pt x="151" y="164"/>
                  </a:moveTo>
                  <a:lnTo>
                    <a:pt x="1709" y="293"/>
                  </a:lnTo>
                  <a:cubicBezTo>
                    <a:pt x="1984" y="1582"/>
                    <a:pt x="1155" y="2499"/>
                    <a:pt x="1146" y="2508"/>
                  </a:cubicBezTo>
                  <a:lnTo>
                    <a:pt x="1126" y="2530"/>
                  </a:lnTo>
                  <a:lnTo>
                    <a:pt x="1126" y="26422"/>
                  </a:lnTo>
                  <a:lnTo>
                    <a:pt x="151" y="26095"/>
                  </a:lnTo>
                  <a:lnTo>
                    <a:pt x="151" y="164"/>
                  </a:lnTo>
                  <a:close/>
                  <a:moveTo>
                    <a:pt x="1" y="1"/>
                  </a:moveTo>
                  <a:lnTo>
                    <a:pt x="1" y="26203"/>
                  </a:lnTo>
                  <a:lnTo>
                    <a:pt x="1278" y="26632"/>
                  </a:lnTo>
                  <a:lnTo>
                    <a:pt x="1278" y="2588"/>
                  </a:lnTo>
                  <a:cubicBezTo>
                    <a:pt x="1414" y="2430"/>
                    <a:pt x="2149" y="1503"/>
                    <a:pt x="1845" y="205"/>
                  </a:cubicBezTo>
                  <a:lnTo>
                    <a:pt x="1833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9" name="Google Shape;13069;p62"/>
            <p:cNvSpPr/>
            <p:nvPr/>
          </p:nvSpPr>
          <p:spPr>
            <a:xfrm>
              <a:off x="6175800" y="4367550"/>
              <a:ext cx="72050" cy="656275"/>
            </a:xfrm>
            <a:custGeom>
              <a:avLst/>
              <a:gdLst/>
              <a:ahLst/>
              <a:cxnLst/>
              <a:rect l="l" t="t" r="r" b="b"/>
              <a:pathLst>
                <a:path w="2882" h="26251" extrusionOk="0">
                  <a:moveTo>
                    <a:pt x="2542" y="0"/>
                  </a:moveTo>
                  <a:lnTo>
                    <a:pt x="2396" y="36"/>
                  </a:lnTo>
                  <a:cubicBezTo>
                    <a:pt x="2747" y="1455"/>
                    <a:pt x="1855" y="2289"/>
                    <a:pt x="1846" y="2297"/>
                  </a:cubicBezTo>
                  <a:lnTo>
                    <a:pt x="1821" y="2319"/>
                  </a:lnTo>
                  <a:lnTo>
                    <a:pt x="1821" y="26023"/>
                  </a:lnTo>
                  <a:lnTo>
                    <a:pt x="0" y="26098"/>
                  </a:lnTo>
                  <a:lnTo>
                    <a:pt x="7" y="26250"/>
                  </a:lnTo>
                  <a:lnTo>
                    <a:pt x="1973" y="26168"/>
                  </a:lnTo>
                  <a:lnTo>
                    <a:pt x="1973" y="2384"/>
                  </a:lnTo>
                  <a:cubicBezTo>
                    <a:pt x="2122" y="2232"/>
                    <a:pt x="2882" y="1371"/>
                    <a:pt x="2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0" name="Google Shape;13070;p62"/>
            <p:cNvSpPr/>
            <p:nvPr/>
          </p:nvSpPr>
          <p:spPr>
            <a:xfrm>
              <a:off x="1314550" y="4512150"/>
              <a:ext cx="252075" cy="16375"/>
            </a:xfrm>
            <a:custGeom>
              <a:avLst/>
              <a:gdLst/>
              <a:ahLst/>
              <a:cxnLst/>
              <a:rect l="l" t="t" r="r" b="b"/>
              <a:pathLst>
                <a:path w="10083" h="655" extrusionOk="0">
                  <a:moveTo>
                    <a:pt x="10075" y="1"/>
                  </a:moveTo>
                  <a:lnTo>
                    <a:pt x="0" y="504"/>
                  </a:lnTo>
                  <a:lnTo>
                    <a:pt x="8" y="655"/>
                  </a:lnTo>
                  <a:lnTo>
                    <a:pt x="10083" y="152"/>
                  </a:lnTo>
                  <a:lnTo>
                    <a:pt x="10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1" name="Google Shape;13071;p62"/>
            <p:cNvSpPr/>
            <p:nvPr/>
          </p:nvSpPr>
          <p:spPr>
            <a:xfrm>
              <a:off x="1314800" y="4887625"/>
              <a:ext cx="251975" cy="10200"/>
            </a:xfrm>
            <a:custGeom>
              <a:avLst/>
              <a:gdLst/>
              <a:ahLst/>
              <a:cxnLst/>
              <a:rect l="l" t="t" r="r" b="b"/>
              <a:pathLst>
                <a:path w="10079" h="408" extrusionOk="0">
                  <a:moveTo>
                    <a:pt x="5" y="1"/>
                  </a:moveTo>
                  <a:lnTo>
                    <a:pt x="1" y="153"/>
                  </a:lnTo>
                  <a:lnTo>
                    <a:pt x="10074" y="408"/>
                  </a:lnTo>
                  <a:lnTo>
                    <a:pt x="10078" y="256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2" name="Google Shape;13072;p62"/>
            <p:cNvSpPr/>
            <p:nvPr/>
          </p:nvSpPr>
          <p:spPr>
            <a:xfrm>
              <a:off x="1314850" y="4914500"/>
              <a:ext cx="251850" cy="3825"/>
            </a:xfrm>
            <a:custGeom>
              <a:avLst/>
              <a:gdLst/>
              <a:ahLst/>
              <a:cxnLst/>
              <a:rect l="l" t="t" r="r" b="b"/>
              <a:pathLst>
                <a:path w="10074" h="153" extrusionOk="0">
                  <a:moveTo>
                    <a:pt x="0" y="0"/>
                  </a:moveTo>
                  <a:lnTo>
                    <a:pt x="0" y="152"/>
                  </a:lnTo>
                  <a:lnTo>
                    <a:pt x="10074" y="152"/>
                  </a:lnTo>
                  <a:lnTo>
                    <a:pt x="100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3" name="Google Shape;13073;p62"/>
            <p:cNvSpPr/>
            <p:nvPr/>
          </p:nvSpPr>
          <p:spPr>
            <a:xfrm>
              <a:off x="1341900" y="4526675"/>
              <a:ext cx="3775" cy="363425"/>
            </a:xfrm>
            <a:custGeom>
              <a:avLst/>
              <a:gdLst/>
              <a:ahLst/>
              <a:cxnLst/>
              <a:rect l="l" t="t" r="r" b="b"/>
              <a:pathLst>
                <a:path w="151" h="14537" extrusionOk="0">
                  <a:moveTo>
                    <a:pt x="0" y="0"/>
                  </a:moveTo>
                  <a:lnTo>
                    <a:pt x="0" y="14537"/>
                  </a:lnTo>
                  <a:lnTo>
                    <a:pt x="151" y="14537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4" name="Google Shape;13074;p62"/>
            <p:cNvSpPr/>
            <p:nvPr/>
          </p:nvSpPr>
          <p:spPr>
            <a:xfrm>
              <a:off x="1645800" y="4887975"/>
              <a:ext cx="332275" cy="6550"/>
            </a:xfrm>
            <a:custGeom>
              <a:avLst/>
              <a:gdLst/>
              <a:ahLst/>
              <a:cxnLst/>
              <a:rect l="l" t="t" r="r" b="b"/>
              <a:pathLst>
                <a:path w="13291" h="262" extrusionOk="0">
                  <a:moveTo>
                    <a:pt x="13289" y="0"/>
                  </a:moveTo>
                  <a:lnTo>
                    <a:pt x="0" y="111"/>
                  </a:lnTo>
                  <a:lnTo>
                    <a:pt x="1" y="262"/>
                  </a:lnTo>
                  <a:lnTo>
                    <a:pt x="13291" y="151"/>
                  </a:lnTo>
                  <a:lnTo>
                    <a:pt x="132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5" name="Google Shape;13075;p62"/>
            <p:cNvSpPr/>
            <p:nvPr/>
          </p:nvSpPr>
          <p:spPr>
            <a:xfrm>
              <a:off x="1645700" y="4908450"/>
              <a:ext cx="332275" cy="5200"/>
            </a:xfrm>
            <a:custGeom>
              <a:avLst/>
              <a:gdLst/>
              <a:ahLst/>
              <a:cxnLst/>
              <a:rect l="l" t="t" r="r" b="b"/>
              <a:pathLst>
                <a:path w="13291" h="208" extrusionOk="0">
                  <a:moveTo>
                    <a:pt x="13289" y="0"/>
                  </a:moveTo>
                  <a:lnTo>
                    <a:pt x="0" y="57"/>
                  </a:lnTo>
                  <a:lnTo>
                    <a:pt x="0" y="208"/>
                  </a:lnTo>
                  <a:lnTo>
                    <a:pt x="13291" y="152"/>
                  </a:lnTo>
                  <a:lnTo>
                    <a:pt x="132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6" name="Google Shape;13076;p62"/>
            <p:cNvSpPr/>
            <p:nvPr/>
          </p:nvSpPr>
          <p:spPr>
            <a:xfrm>
              <a:off x="1645700" y="4493025"/>
              <a:ext cx="332425" cy="16300"/>
            </a:xfrm>
            <a:custGeom>
              <a:avLst/>
              <a:gdLst/>
              <a:ahLst/>
              <a:cxnLst/>
              <a:rect l="l" t="t" r="r" b="b"/>
              <a:pathLst>
                <a:path w="13297" h="652" extrusionOk="0">
                  <a:moveTo>
                    <a:pt x="13291" y="1"/>
                  </a:moveTo>
                  <a:lnTo>
                    <a:pt x="0" y="499"/>
                  </a:lnTo>
                  <a:lnTo>
                    <a:pt x="5" y="651"/>
                  </a:lnTo>
                  <a:lnTo>
                    <a:pt x="13296" y="152"/>
                  </a:lnTo>
                  <a:lnTo>
                    <a:pt x="132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7" name="Google Shape;13077;p62"/>
            <p:cNvSpPr/>
            <p:nvPr/>
          </p:nvSpPr>
          <p:spPr>
            <a:xfrm>
              <a:off x="1681175" y="4506150"/>
              <a:ext cx="4900" cy="386100"/>
            </a:xfrm>
            <a:custGeom>
              <a:avLst/>
              <a:gdLst/>
              <a:ahLst/>
              <a:cxnLst/>
              <a:rect l="l" t="t" r="r" b="b"/>
              <a:pathLst>
                <a:path w="196" h="15444" extrusionOk="0">
                  <a:moveTo>
                    <a:pt x="0" y="1"/>
                  </a:moveTo>
                  <a:lnTo>
                    <a:pt x="45" y="15444"/>
                  </a:lnTo>
                  <a:lnTo>
                    <a:pt x="196" y="15444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8" name="Google Shape;13078;p62"/>
            <p:cNvSpPr/>
            <p:nvPr/>
          </p:nvSpPr>
          <p:spPr>
            <a:xfrm>
              <a:off x="2073525" y="4479700"/>
              <a:ext cx="380600" cy="13900"/>
            </a:xfrm>
            <a:custGeom>
              <a:avLst/>
              <a:gdLst/>
              <a:ahLst/>
              <a:cxnLst/>
              <a:rect l="l" t="t" r="r" b="b"/>
              <a:pathLst>
                <a:path w="15224" h="556" extrusionOk="0">
                  <a:moveTo>
                    <a:pt x="15220" y="0"/>
                  </a:moveTo>
                  <a:lnTo>
                    <a:pt x="0" y="403"/>
                  </a:lnTo>
                  <a:lnTo>
                    <a:pt x="4" y="555"/>
                  </a:lnTo>
                  <a:lnTo>
                    <a:pt x="15224" y="151"/>
                  </a:lnTo>
                  <a:lnTo>
                    <a:pt x="152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9" name="Google Shape;13079;p62"/>
            <p:cNvSpPr/>
            <p:nvPr/>
          </p:nvSpPr>
          <p:spPr>
            <a:xfrm>
              <a:off x="2073550" y="4882150"/>
              <a:ext cx="371000" cy="5900"/>
            </a:xfrm>
            <a:custGeom>
              <a:avLst/>
              <a:gdLst/>
              <a:ahLst/>
              <a:cxnLst/>
              <a:rect l="l" t="t" r="r" b="b"/>
              <a:pathLst>
                <a:path w="14840" h="236" extrusionOk="0">
                  <a:moveTo>
                    <a:pt x="14839" y="1"/>
                  </a:moveTo>
                  <a:lnTo>
                    <a:pt x="1" y="85"/>
                  </a:lnTo>
                  <a:lnTo>
                    <a:pt x="2" y="236"/>
                  </a:lnTo>
                  <a:lnTo>
                    <a:pt x="14840" y="151"/>
                  </a:lnTo>
                  <a:lnTo>
                    <a:pt x="14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0" name="Google Shape;13080;p62"/>
            <p:cNvSpPr/>
            <p:nvPr/>
          </p:nvSpPr>
          <p:spPr>
            <a:xfrm>
              <a:off x="2073550" y="4903350"/>
              <a:ext cx="376300" cy="4850"/>
            </a:xfrm>
            <a:custGeom>
              <a:avLst/>
              <a:gdLst/>
              <a:ahLst/>
              <a:cxnLst/>
              <a:rect l="l" t="t" r="r" b="b"/>
              <a:pathLst>
                <a:path w="15052" h="194" extrusionOk="0">
                  <a:moveTo>
                    <a:pt x="15051" y="1"/>
                  </a:moveTo>
                  <a:lnTo>
                    <a:pt x="1" y="43"/>
                  </a:lnTo>
                  <a:lnTo>
                    <a:pt x="2" y="194"/>
                  </a:lnTo>
                  <a:lnTo>
                    <a:pt x="15051" y="152"/>
                  </a:lnTo>
                  <a:lnTo>
                    <a:pt x="150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1" name="Google Shape;13081;p62"/>
            <p:cNvSpPr/>
            <p:nvPr/>
          </p:nvSpPr>
          <p:spPr>
            <a:xfrm>
              <a:off x="2108600" y="4490700"/>
              <a:ext cx="3800" cy="390150"/>
            </a:xfrm>
            <a:custGeom>
              <a:avLst/>
              <a:gdLst/>
              <a:ahLst/>
              <a:cxnLst/>
              <a:rect l="l" t="t" r="r" b="b"/>
              <a:pathLst>
                <a:path w="152" h="15606" extrusionOk="0">
                  <a:moveTo>
                    <a:pt x="0" y="0"/>
                  </a:moveTo>
                  <a:lnTo>
                    <a:pt x="0" y="15606"/>
                  </a:lnTo>
                  <a:lnTo>
                    <a:pt x="151" y="15606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2" name="Google Shape;13082;p62"/>
            <p:cNvSpPr/>
            <p:nvPr/>
          </p:nvSpPr>
          <p:spPr>
            <a:xfrm>
              <a:off x="2573875" y="4462225"/>
              <a:ext cx="443350" cy="10150"/>
            </a:xfrm>
            <a:custGeom>
              <a:avLst/>
              <a:gdLst/>
              <a:ahLst/>
              <a:cxnLst/>
              <a:rect l="l" t="t" r="r" b="b"/>
              <a:pathLst>
                <a:path w="17734" h="406" extrusionOk="0">
                  <a:moveTo>
                    <a:pt x="17731" y="0"/>
                  </a:moveTo>
                  <a:lnTo>
                    <a:pt x="1" y="254"/>
                  </a:lnTo>
                  <a:lnTo>
                    <a:pt x="2" y="406"/>
                  </a:lnTo>
                  <a:lnTo>
                    <a:pt x="17734" y="151"/>
                  </a:lnTo>
                  <a:lnTo>
                    <a:pt x="177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3" name="Google Shape;13083;p62"/>
            <p:cNvSpPr/>
            <p:nvPr/>
          </p:nvSpPr>
          <p:spPr>
            <a:xfrm>
              <a:off x="2773525" y="4467575"/>
              <a:ext cx="3800" cy="638850"/>
            </a:xfrm>
            <a:custGeom>
              <a:avLst/>
              <a:gdLst/>
              <a:ahLst/>
              <a:cxnLst/>
              <a:rect l="l" t="t" r="r" b="b"/>
              <a:pathLst>
                <a:path w="152" h="25554" extrusionOk="0">
                  <a:moveTo>
                    <a:pt x="1" y="0"/>
                  </a:moveTo>
                  <a:lnTo>
                    <a:pt x="1" y="25554"/>
                  </a:lnTo>
                  <a:lnTo>
                    <a:pt x="151" y="2555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4" name="Google Shape;13084;p62"/>
            <p:cNvSpPr/>
            <p:nvPr/>
          </p:nvSpPr>
          <p:spPr>
            <a:xfrm>
              <a:off x="2603775" y="4499300"/>
              <a:ext cx="142750" cy="434375"/>
            </a:xfrm>
            <a:custGeom>
              <a:avLst/>
              <a:gdLst/>
              <a:ahLst/>
              <a:cxnLst/>
              <a:rect l="l" t="t" r="r" b="b"/>
              <a:pathLst>
                <a:path w="5710" h="17375" extrusionOk="0">
                  <a:moveTo>
                    <a:pt x="5559" y="153"/>
                  </a:moveTo>
                  <a:lnTo>
                    <a:pt x="5559" y="17224"/>
                  </a:lnTo>
                  <a:lnTo>
                    <a:pt x="449" y="17224"/>
                  </a:lnTo>
                  <a:lnTo>
                    <a:pt x="155" y="153"/>
                  </a:lnTo>
                  <a:close/>
                  <a:moveTo>
                    <a:pt x="1" y="1"/>
                  </a:moveTo>
                  <a:lnTo>
                    <a:pt x="301" y="17375"/>
                  </a:lnTo>
                  <a:lnTo>
                    <a:pt x="5710" y="17375"/>
                  </a:lnTo>
                  <a:lnTo>
                    <a:pt x="5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5" name="Google Shape;13085;p62"/>
            <p:cNvSpPr/>
            <p:nvPr/>
          </p:nvSpPr>
          <p:spPr>
            <a:xfrm>
              <a:off x="2798975" y="4495050"/>
              <a:ext cx="189350" cy="438625"/>
            </a:xfrm>
            <a:custGeom>
              <a:avLst/>
              <a:gdLst/>
              <a:ahLst/>
              <a:cxnLst/>
              <a:rect l="l" t="t" r="r" b="b"/>
              <a:pathLst>
                <a:path w="7574" h="17545" extrusionOk="0">
                  <a:moveTo>
                    <a:pt x="7423" y="155"/>
                  </a:moveTo>
                  <a:lnTo>
                    <a:pt x="7423" y="17394"/>
                  </a:lnTo>
                  <a:lnTo>
                    <a:pt x="151" y="17394"/>
                  </a:lnTo>
                  <a:lnTo>
                    <a:pt x="151" y="320"/>
                  </a:lnTo>
                  <a:lnTo>
                    <a:pt x="7423" y="155"/>
                  </a:lnTo>
                  <a:close/>
                  <a:moveTo>
                    <a:pt x="7574" y="1"/>
                  </a:moveTo>
                  <a:lnTo>
                    <a:pt x="74" y="171"/>
                  </a:lnTo>
                  <a:lnTo>
                    <a:pt x="0" y="174"/>
                  </a:lnTo>
                  <a:lnTo>
                    <a:pt x="0" y="17545"/>
                  </a:lnTo>
                  <a:lnTo>
                    <a:pt x="7574" y="17545"/>
                  </a:lnTo>
                  <a:lnTo>
                    <a:pt x="75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6" name="Google Shape;13086;p62"/>
            <p:cNvSpPr/>
            <p:nvPr/>
          </p:nvSpPr>
          <p:spPr>
            <a:xfrm>
              <a:off x="3236650" y="4954275"/>
              <a:ext cx="715875" cy="18650"/>
            </a:xfrm>
            <a:custGeom>
              <a:avLst/>
              <a:gdLst/>
              <a:ahLst/>
              <a:cxnLst/>
              <a:rect l="l" t="t" r="r" b="b"/>
              <a:pathLst>
                <a:path w="28635" h="746" extrusionOk="0">
                  <a:moveTo>
                    <a:pt x="28634" y="0"/>
                  </a:moveTo>
                  <a:lnTo>
                    <a:pt x="0" y="595"/>
                  </a:lnTo>
                  <a:lnTo>
                    <a:pt x="4" y="745"/>
                  </a:lnTo>
                  <a:lnTo>
                    <a:pt x="28635" y="151"/>
                  </a:lnTo>
                  <a:lnTo>
                    <a:pt x="286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7" name="Google Shape;13087;p62"/>
            <p:cNvSpPr/>
            <p:nvPr/>
          </p:nvSpPr>
          <p:spPr>
            <a:xfrm>
              <a:off x="3238850" y="4919250"/>
              <a:ext cx="713675" cy="14425"/>
            </a:xfrm>
            <a:custGeom>
              <a:avLst/>
              <a:gdLst/>
              <a:ahLst/>
              <a:cxnLst/>
              <a:rect l="l" t="t" r="r" b="b"/>
              <a:pathLst>
                <a:path w="28547" h="577" extrusionOk="0">
                  <a:moveTo>
                    <a:pt x="28546" y="0"/>
                  </a:moveTo>
                  <a:lnTo>
                    <a:pt x="1" y="426"/>
                  </a:lnTo>
                  <a:lnTo>
                    <a:pt x="3" y="577"/>
                  </a:lnTo>
                  <a:lnTo>
                    <a:pt x="28547" y="152"/>
                  </a:lnTo>
                  <a:lnTo>
                    <a:pt x="285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8" name="Google Shape;13088;p62"/>
            <p:cNvSpPr/>
            <p:nvPr/>
          </p:nvSpPr>
          <p:spPr>
            <a:xfrm>
              <a:off x="3239025" y="4450725"/>
              <a:ext cx="713675" cy="15525"/>
            </a:xfrm>
            <a:custGeom>
              <a:avLst/>
              <a:gdLst/>
              <a:ahLst/>
              <a:cxnLst/>
              <a:rect l="l" t="t" r="r" b="b"/>
              <a:pathLst>
                <a:path w="28547" h="621" extrusionOk="0">
                  <a:moveTo>
                    <a:pt x="2" y="0"/>
                  </a:moveTo>
                  <a:lnTo>
                    <a:pt x="0" y="151"/>
                  </a:lnTo>
                  <a:lnTo>
                    <a:pt x="28544" y="620"/>
                  </a:lnTo>
                  <a:lnTo>
                    <a:pt x="28546" y="46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9" name="Google Shape;13089;p62"/>
            <p:cNvSpPr/>
            <p:nvPr/>
          </p:nvSpPr>
          <p:spPr>
            <a:xfrm>
              <a:off x="3919850" y="4458250"/>
              <a:ext cx="3825" cy="463375"/>
            </a:xfrm>
            <a:custGeom>
              <a:avLst/>
              <a:gdLst/>
              <a:ahLst/>
              <a:cxnLst/>
              <a:rect l="l" t="t" r="r" b="b"/>
              <a:pathLst>
                <a:path w="153" h="18535" extrusionOk="0">
                  <a:moveTo>
                    <a:pt x="0" y="1"/>
                  </a:moveTo>
                  <a:lnTo>
                    <a:pt x="0" y="18534"/>
                  </a:lnTo>
                  <a:lnTo>
                    <a:pt x="152" y="18534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0" name="Google Shape;13090;p62"/>
            <p:cNvSpPr/>
            <p:nvPr/>
          </p:nvSpPr>
          <p:spPr>
            <a:xfrm>
              <a:off x="4076250" y="4461925"/>
              <a:ext cx="526150" cy="21250"/>
            </a:xfrm>
            <a:custGeom>
              <a:avLst/>
              <a:gdLst/>
              <a:ahLst/>
              <a:cxnLst/>
              <a:rect l="l" t="t" r="r" b="b"/>
              <a:pathLst>
                <a:path w="21046" h="850" extrusionOk="0">
                  <a:moveTo>
                    <a:pt x="6" y="0"/>
                  </a:moveTo>
                  <a:lnTo>
                    <a:pt x="0" y="151"/>
                  </a:lnTo>
                  <a:lnTo>
                    <a:pt x="21040" y="850"/>
                  </a:lnTo>
                  <a:lnTo>
                    <a:pt x="21046" y="69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1" name="Google Shape;13091;p62"/>
            <p:cNvSpPr/>
            <p:nvPr/>
          </p:nvSpPr>
          <p:spPr>
            <a:xfrm>
              <a:off x="4076550" y="4910800"/>
              <a:ext cx="531150" cy="6950"/>
            </a:xfrm>
            <a:custGeom>
              <a:avLst/>
              <a:gdLst/>
              <a:ahLst/>
              <a:cxnLst/>
              <a:rect l="l" t="t" r="r" b="b"/>
              <a:pathLst>
                <a:path w="21246" h="278" extrusionOk="0">
                  <a:moveTo>
                    <a:pt x="21244" y="0"/>
                  </a:moveTo>
                  <a:lnTo>
                    <a:pt x="0" y="127"/>
                  </a:lnTo>
                  <a:lnTo>
                    <a:pt x="2" y="278"/>
                  </a:lnTo>
                  <a:lnTo>
                    <a:pt x="21245" y="151"/>
                  </a:lnTo>
                  <a:lnTo>
                    <a:pt x="21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2" name="Google Shape;13092;p62"/>
            <p:cNvSpPr/>
            <p:nvPr/>
          </p:nvSpPr>
          <p:spPr>
            <a:xfrm>
              <a:off x="4076550" y="4940500"/>
              <a:ext cx="531150" cy="6950"/>
            </a:xfrm>
            <a:custGeom>
              <a:avLst/>
              <a:gdLst/>
              <a:ahLst/>
              <a:cxnLst/>
              <a:rect l="l" t="t" r="r" b="b"/>
              <a:pathLst>
                <a:path w="21246" h="278" extrusionOk="0">
                  <a:moveTo>
                    <a:pt x="21244" y="0"/>
                  </a:moveTo>
                  <a:lnTo>
                    <a:pt x="0" y="127"/>
                  </a:lnTo>
                  <a:lnTo>
                    <a:pt x="2" y="278"/>
                  </a:lnTo>
                  <a:lnTo>
                    <a:pt x="21245" y="151"/>
                  </a:lnTo>
                  <a:lnTo>
                    <a:pt x="21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3" name="Google Shape;13093;p62"/>
            <p:cNvSpPr/>
            <p:nvPr/>
          </p:nvSpPr>
          <p:spPr>
            <a:xfrm>
              <a:off x="4572050" y="4481575"/>
              <a:ext cx="3800" cy="431325"/>
            </a:xfrm>
            <a:custGeom>
              <a:avLst/>
              <a:gdLst/>
              <a:ahLst/>
              <a:cxnLst/>
              <a:rect l="l" t="t" r="r" b="b"/>
              <a:pathLst>
                <a:path w="152" h="17253" extrusionOk="0">
                  <a:moveTo>
                    <a:pt x="1" y="0"/>
                  </a:moveTo>
                  <a:lnTo>
                    <a:pt x="1" y="17252"/>
                  </a:lnTo>
                  <a:lnTo>
                    <a:pt x="151" y="17252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4" name="Google Shape;13094;p62"/>
            <p:cNvSpPr/>
            <p:nvPr/>
          </p:nvSpPr>
          <p:spPr>
            <a:xfrm>
              <a:off x="4703400" y="4911000"/>
              <a:ext cx="380125" cy="3825"/>
            </a:xfrm>
            <a:custGeom>
              <a:avLst/>
              <a:gdLst/>
              <a:ahLst/>
              <a:cxnLst/>
              <a:rect l="l" t="t" r="r" b="b"/>
              <a:pathLst>
                <a:path w="15205" h="153" extrusionOk="0">
                  <a:moveTo>
                    <a:pt x="0" y="0"/>
                  </a:moveTo>
                  <a:lnTo>
                    <a:pt x="0" y="152"/>
                  </a:lnTo>
                  <a:lnTo>
                    <a:pt x="15204" y="152"/>
                  </a:lnTo>
                  <a:lnTo>
                    <a:pt x="15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5" name="Google Shape;13095;p62"/>
            <p:cNvSpPr/>
            <p:nvPr/>
          </p:nvSpPr>
          <p:spPr>
            <a:xfrm>
              <a:off x="4703350" y="4939425"/>
              <a:ext cx="380200" cy="8025"/>
            </a:xfrm>
            <a:custGeom>
              <a:avLst/>
              <a:gdLst/>
              <a:ahLst/>
              <a:cxnLst/>
              <a:rect l="l" t="t" r="r" b="b"/>
              <a:pathLst>
                <a:path w="15208" h="321" extrusionOk="0">
                  <a:moveTo>
                    <a:pt x="15206" y="1"/>
                  </a:moveTo>
                  <a:lnTo>
                    <a:pt x="1" y="170"/>
                  </a:lnTo>
                  <a:lnTo>
                    <a:pt x="2" y="321"/>
                  </a:lnTo>
                  <a:lnTo>
                    <a:pt x="15207" y="151"/>
                  </a:lnTo>
                  <a:lnTo>
                    <a:pt x="152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6" name="Google Shape;13096;p62"/>
            <p:cNvSpPr/>
            <p:nvPr/>
          </p:nvSpPr>
          <p:spPr>
            <a:xfrm>
              <a:off x="4703325" y="4479700"/>
              <a:ext cx="380225" cy="13900"/>
            </a:xfrm>
            <a:custGeom>
              <a:avLst/>
              <a:gdLst/>
              <a:ahLst/>
              <a:cxnLst/>
              <a:rect l="l" t="t" r="r" b="b"/>
              <a:pathLst>
                <a:path w="15209" h="556" extrusionOk="0">
                  <a:moveTo>
                    <a:pt x="4" y="0"/>
                  </a:moveTo>
                  <a:lnTo>
                    <a:pt x="0" y="151"/>
                  </a:lnTo>
                  <a:lnTo>
                    <a:pt x="15206" y="555"/>
                  </a:lnTo>
                  <a:lnTo>
                    <a:pt x="15208" y="4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7" name="Google Shape;13097;p62"/>
            <p:cNvSpPr/>
            <p:nvPr/>
          </p:nvSpPr>
          <p:spPr>
            <a:xfrm>
              <a:off x="5057750" y="4491025"/>
              <a:ext cx="3800" cy="421875"/>
            </a:xfrm>
            <a:custGeom>
              <a:avLst/>
              <a:gdLst/>
              <a:ahLst/>
              <a:cxnLst/>
              <a:rect l="l" t="t" r="r" b="b"/>
              <a:pathLst>
                <a:path w="152" h="16875" extrusionOk="0">
                  <a:moveTo>
                    <a:pt x="1" y="0"/>
                  </a:moveTo>
                  <a:lnTo>
                    <a:pt x="1" y="16874"/>
                  </a:lnTo>
                  <a:lnTo>
                    <a:pt x="151" y="1687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8" name="Google Shape;13098;p62"/>
            <p:cNvSpPr/>
            <p:nvPr/>
          </p:nvSpPr>
          <p:spPr>
            <a:xfrm>
              <a:off x="5528950" y="4298600"/>
              <a:ext cx="6200" cy="736925"/>
            </a:xfrm>
            <a:custGeom>
              <a:avLst/>
              <a:gdLst/>
              <a:ahLst/>
              <a:cxnLst/>
              <a:rect l="l" t="t" r="r" b="b"/>
              <a:pathLst>
                <a:path w="248" h="29477" extrusionOk="0">
                  <a:moveTo>
                    <a:pt x="124" y="1"/>
                  </a:moveTo>
                  <a:cubicBezTo>
                    <a:pt x="55" y="1"/>
                    <a:pt x="1" y="58"/>
                    <a:pt x="3" y="126"/>
                  </a:cubicBezTo>
                  <a:lnTo>
                    <a:pt x="3" y="29356"/>
                  </a:lnTo>
                  <a:cubicBezTo>
                    <a:pt x="3" y="29422"/>
                    <a:pt x="58" y="29476"/>
                    <a:pt x="124" y="29476"/>
                  </a:cubicBezTo>
                  <a:cubicBezTo>
                    <a:pt x="191" y="29476"/>
                    <a:pt x="245" y="29422"/>
                    <a:pt x="245" y="29356"/>
                  </a:cubicBezTo>
                  <a:lnTo>
                    <a:pt x="245" y="126"/>
                  </a:lnTo>
                  <a:cubicBezTo>
                    <a:pt x="248" y="58"/>
                    <a:pt x="192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9" name="Google Shape;13099;p62"/>
            <p:cNvSpPr/>
            <p:nvPr/>
          </p:nvSpPr>
          <p:spPr>
            <a:xfrm>
              <a:off x="5918050" y="4332700"/>
              <a:ext cx="6200" cy="689050"/>
            </a:xfrm>
            <a:custGeom>
              <a:avLst/>
              <a:gdLst/>
              <a:ahLst/>
              <a:cxnLst/>
              <a:rect l="l" t="t" r="r" b="b"/>
              <a:pathLst>
                <a:path w="248" h="27562" extrusionOk="0">
                  <a:moveTo>
                    <a:pt x="123" y="0"/>
                  </a:moveTo>
                  <a:cubicBezTo>
                    <a:pt x="54" y="0"/>
                    <a:pt x="0" y="57"/>
                    <a:pt x="3" y="126"/>
                  </a:cubicBezTo>
                  <a:lnTo>
                    <a:pt x="3" y="27441"/>
                  </a:lnTo>
                  <a:cubicBezTo>
                    <a:pt x="3" y="27507"/>
                    <a:pt x="57" y="27561"/>
                    <a:pt x="123" y="27561"/>
                  </a:cubicBezTo>
                  <a:cubicBezTo>
                    <a:pt x="190" y="27561"/>
                    <a:pt x="245" y="27507"/>
                    <a:pt x="245" y="27441"/>
                  </a:cubicBezTo>
                  <a:lnTo>
                    <a:pt x="245" y="126"/>
                  </a:lnTo>
                  <a:cubicBezTo>
                    <a:pt x="247" y="57"/>
                    <a:pt x="192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0" name="Google Shape;13100;p62"/>
            <p:cNvSpPr/>
            <p:nvPr/>
          </p:nvSpPr>
          <p:spPr>
            <a:xfrm>
              <a:off x="5597775" y="4377500"/>
              <a:ext cx="267875" cy="652600"/>
            </a:xfrm>
            <a:custGeom>
              <a:avLst/>
              <a:gdLst/>
              <a:ahLst/>
              <a:cxnLst/>
              <a:rect l="l" t="t" r="r" b="b"/>
              <a:pathLst>
                <a:path w="10715" h="26104" extrusionOk="0">
                  <a:moveTo>
                    <a:pt x="0" y="0"/>
                  </a:moveTo>
                  <a:lnTo>
                    <a:pt x="0" y="26103"/>
                  </a:lnTo>
                  <a:lnTo>
                    <a:pt x="152" y="26103"/>
                  </a:lnTo>
                  <a:lnTo>
                    <a:pt x="152" y="163"/>
                  </a:lnTo>
                  <a:lnTo>
                    <a:pt x="10562" y="946"/>
                  </a:lnTo>
                  <a:lnTo>
                    <a:pt x="10562" y="25649"/>
                  </a:lnTo>
                  <a:lnTo>
                    <a:pt x="10714" y="25649"/>
                  </a:lnTo>
                  <a:lnTo>
                    <a:pt x="10714" y="806"/>
                  </a:lnTo>
                  <a:lnTo>
                    <a:pt x="82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1" name="Google Shape;13101;p62"/>
            <p:cNvSpPr/>
            <p:nvPr/>
          </p:nvSpPr>
          <p:spPr>
            <a:xfrm>
              <a:off x="5162400" y="4911000"/>
              <a:ext cx="369650" cy="3825"/>
            </a:xfrm>
            <a:custGeom>
              <a:avLst/>
              <a:gdLst/>
              <a:ahLst/>
              <a:cxnLst/>
              <a:rect l="l" t="t" r="r" b="b"/>
              <a:pathLst>
                <a:path w="14786" h="153" extrusionOk="0">
                  <a:moveTo>
                    <a:pt x="1" y="0"/>
                  </a:moveTo>
                  <a:lnTo>
                    <a:pt x="1" y="152"/>
                  </a:lnTo>
                  <a:lnTo>
                    <a:pt x="14786" y="152"/>
                  </a:lnTo>
                  <a:lnTo>
                    <a:pt x="147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2" name="Google Shape;13102;p62"/>
            <p:cNvSpPr/>
            <p:nvPr/>
          </p:nvSpPr>
          <p:spPr>
            <a:xfrm>
              <a:off x="5162400" y="4935175"/>
              <a:ext cx="369700" cy="8050"/>
            </a:xfrm>
            <a:custGeom>
              <a:avLst/>
              <a:gdLst/>
              <a:ahLst/>
              <a:cxnLst/>
              <a:rect l="l" t="t" r="r" b="b"/>
              <a:pathLst>
                <a:path w="14788" h="322" extrusionOk="0">
                  <a:moveTo>
                    <a:pt x="14786" y="0"/>
                  </a:moveTo>
                  <a:lnTo>
                    <a:pt x="1" y="171"/>
                  </a:lnTo>
                  <a:lnTo>
                    <a:pt x="2" y="321"/>
                  </a:lnTo>
                  <a:lnTo>
                    <a:pt x="14787" y="151"/>
                  </a:lnTo>
                  <a:lnTo>
                    <a:pt x="147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3" name="Google Shape;13103;p62"/>
            <p:cNvSpPr/>
            <p:nvPr/>
          </p:nvSpPr>
          <p:spPr>
            <a:xfrm>
              <a:off x="5162225" y="4489050"/>
              <a:ext cx="369825" cy="22475"/>
            </a:xfrm>
            <a:custGeom>
              <a:avLst/>
              <a:gdLst/>
              <a:ahLst/>
              <a:cxnLst/>
              <a:rect l="l" t="t" r="r" b="b"/>
              <a:pathLst>
                <a:path w="14793" h="899" extrusionOk="0">
                  <a:moveTo>
                    <a:pt x="8" y="0"/>
                  </a:moveTo>
                  <a:lnTo>
                    <a:pt x="1" y="152"/>
                  </a:lnTo>
                  <a:lnTo>
                    <a:pt x="14786" y="899"/>
                  </a:lnTo>
                  <a:lnTo>
                    <a:pt x="14793" y="74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4" name="Google Shape;13104;p62"/>
            <p:cNvSpPr/>
            <p:nvPr/>
          </p:nvSpPr>
          <p:spPr>
            <a:xfrm>
              <a:off x="5504175" y="4508375"/>
              <a:ext cx="3825" cy="404525"/>
            </a:xfrm>
            <a:custGeom>
              <a:avLst/>
              <a:gdLst/>
              <a:ahLst/>
              <a:cxnLst/>
              <a:rect l="l" t="t" r="r" b="b"/>
              <a:pathLst>
                <a:path w="153" h="16181" extrusionOk="0">
                  <a:moveTo>
                    <a:pt x="1" y="0"/>
                  </a:moveTo>
                  <a:lnTo>
                    <a:pt x="1" y="16180"/>
                  </a:lnTo>
                  <a:lnTo>
                    <a:pt x="153" y="1618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5" name="Google Shape;13105;p62"/>
            <p:cNvSpPr/>
            <p:nvPr/>
          </p:nvSpPr>
          <p:spPr>
            <a:xfrm>
              <a:off x="5920675" y="4526075"/>
              <a:ext cx="226800" cy="14925"/>
            </a:xfrm>
            <a:custGeom>
              <a:avLst/>
              <a:gdLst/>
              <a:ahLst/>
              <a:cxnLst/>
              <a:rect l="l" t="t" r="r" b="b"/>
              <a:pathLst>
                <a:path w="9072" h="597" extrusionOk="0">
                  <a:moveTo>
                    <a:pt x="7" y="0"/>
                  </a:moveTo>
                  <a:lnTo>
                    <a:pt x="1" y="151"/>
                  </a:lnTo>
                  <a:lnTo>
                    <a:pt x="9064" y="596"/>
                  </a:lnTo>
                  <a:lnTo>
                    <a:pt x="9071" y="44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6" name="Google Shape;13106;p62"/>
            <p:cNvSpPr/>
            <p:nvPr/>
          </p:nvSpPr>
          <p:spPr>
            <a:xfrm>
              <a:off x="5921125" y="4898575"/>
              <a:ext cx="226600" cy="3825"/>
            </a:xfrm>
            <a:custGeom>
              <a:avLst/>
              <a:gdLst/>
              <a:ahLst/>
              <a:cxnLst/>
              <a:rect l="l" t="t" r="r" b="b"/>
              <a:pathLst>
                <a:path w="9064" h="153" extrusionOk="0">
                  <a:moveTo>
                    <a:pt x="0" y="0"/>
                  </a:moveTo>
                  <a:lnTo>
                    <a:pt x="0" y="152"/>
                  </a:lnTo>
                  <a:lnTo>
                    <a:pt x="9064" y="152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7" name="Google Shape;13107;p62"/>
            <p:cNvSpPr/>
            <p:nvPr/>
          </p:nvSpPr>
          <p:spPr>
            <a:xfrm>
              <a:off x="5921125" y="4914500"/>
              <a:ext cx="226650" cy="6200"/>
            </a:xfrm>
            <a:custGeom>
              <a:avLst/>
              <a:gdLst/>
              <a:ahLst/>
              <a:cxnLst/>
              <a:rect l="l" t="t" r="r" b="b"/>
              <a:pathLst>
                <a:path w="9066" h="248" extrusionOk="0">
                  <a:moveTo>
                    <a:pt x="9064" y="0"/>
                  </a:moveTo>
                  <a:lnTo>
                    <a:pt x="0" y="95"/>
                  </a:lnTo>
                  <a:lnTo>
                    <a:pt x="1" y="247"/>
                  </a:lnTo>
                  <a:lnTo>
                    <a:pt x="9065" y="152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8" name="Google Shape;13108;p62"/>
            <p:cNvSpPr/>
            <p:nvPr/>
          </p:nvSpPr>
          <p:spPr>
            <a:xfrm>
              <a:off x="6122775" y="4538250"/>
              <a:ext cx="3800" cy="358275"/>
            </a:xfrm>
            <a:custGeom>
              <a:avLst/>
              <a:gdLst/>
              <a:ahLst/>
              <a:cxnLst/>
              <a:rect l="l" t="t" r="r" b="b"/>
              <a:pathLst>
                <a:path w="152" h="14331" extrusionOk="0">
                  <a:moveTo>
                    <a:pt x="0" y="1"/>
                  </a:moveTo>
                  <a:lnTo>
                    <a:pt x="0" y="14330"/>
                  </a:lnTo>
                  <a:lnTo>
                    <a:pt x="151" y="1433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9" name="Google Shape;13109;p62"/>
            <p:cNvSpPr/>
            <p:nvPr/>
          </p:nvSpPr>
          <p:spPr>
            <a:xfrm>
              <a:off x="1494200" y="2166800"/>
              <a:ext cx="6200" cy="324325"/>
            </a:xfrm>
            <a:custGeom>
              <a:avLst/>
              <a:gdLst/>
              <a:ahLst/>
              <a:cxnLst/>
              <a:rect l="l" t="t" r="r" b="b"/>
              <a:pathLst>
                <a:path w="248" h="12973" extrusionOk="0">
                  <a:moveTo>
                    <a:pt x="125" y="0"/>
                  </a:moveTo>
                  <a:cubicBezTo>
                    <a:pt x="56" y="0"/>
                    <a:pt x="1" y="57"/>
                    <a:pt x="3" y="126"/>
                  </a:cubicBezTo>
                  <a:lnTo>
                    <a:pt x="3" y="12852"/>
                  </a:lnTo>
                  <a:cubicBezTo>
                    <a:pt x="3" y="12918"/>
                    <a:pt x="57" y="12972"/>
                    <a:pt x="125" y="12972"/>
                  </a:cubicBezTo>
                  <a:cubicBezTo>
                    <a:pt x="191" y="12972"/>
                    <a:pt x="245" y="12918"/>
                    <a:pt x="245" y="12852"/>
                  </a:cubicBezTo>
                  <a:lnTo>
                    <a:pt x="245" y="126"/>
                  </a:lnTo>
                  <a:cubicBezTo>
                    <a:pt x="248" y="57"/>
                    <a:pt x="192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0" name="Google Shape;13110;p62"/>
            <p:cNvSpPr/>
            <p:nvPr/>
          </p:nvSpPr>
          <p:spPr>
            <a:xfrm>
              <a:off x="1494200" y="2627450"/>
              <a:ext cx="6200" cy="324375"/>
            </a:xfrm>
            <a:custGeom>
              <a:avLst/>
              <a:gdLst/>
              <a:ahLst/>
              <a:cxnLst/>
              <a:rect l="l" t="t" r="r" b="b"/>
              <a:pathLst>
                <a:path w="248" h="12975" extrusionOk="0">
                  <a:moveTo>
                    <a:pt x="125" y="1"/>
                  </a:moveTo>
                  <a:cubicBezTo>
                    <a:pt x="56" y="1"/>
                    <a:pt x="1" y="57"/>
                    <a:pt x="3" y="126"/>
                  </a:cubicBezTo>
                  <a:lnTo>
                    <a:pt x="3" y="12853"/>
                  </a:lnTo>
                  <a:cubicBezTo>
                    <a:pt x="3" y="12920"/>
                    <a:pt x="57" y="12974"/>
                    <a:pt x="125" y="12974"/>
                  </a:cubicBezTo>
                  <a:cubicBezTo>
                    <a:pt x="191" y="12974"/>
                    <a:pt x="245" y="12920"/>
                    <a:pt x="245" y="12853"/>
                  </a:cubicBezTo>
                  <a:lnTo>
                    <a:pt x="245" y="126"/>
                  </a:lnTo>
                  <a:cubicBezTo>
                    <a:pt x="248" y="57"/>
                    <a:pt x="192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1" name="Google Shape;13111;p62"/>
            <p:cNvSpPr/>
            <p:nvPr/>
          </p:nvSpPr>
          <p:spPr>
            <a:xfrm>
              <a:off x="1494200" y="3127300"/>
              <a:ext cx="6200" cy="324350"/>
            </a:xfrm>
            <a:custGeom>
              <a:avLst/>
              <a:gdLst/>
              <a:ahLst/>
              <a:cxnLst/>
              <a:rect l="l" t="t" r="r" b="b"/>
              <a:pathLst>
                <a:path w="248" h="12974" extrusionOk="0">
                  <a:moveTo>
                    <a:pt x="125" y="0"/>
                  </a:moveTo>
                  <a:cubicBezTo>
                    <a:pt x="56" y="0"/>
                    <a:pt x="1" y="57"/>
                    <a:pt x="3" y="126"/>
                  </a:cubicBezTo>
                  <a:lnTo>
                    <a:pt x="3" y="12852"/>
                  </a:lnTo>
                  <a:cubicBezTo>
                    <a:pt x="3" y="12920"/>
                    <a:pt x="57" y="12974"/>
                    <a:pt x="125" y="12974"/>
                  </a:cubicBezTo>
                  <a:cubicBezTo>
                    <a:pt x="191" y="12974"/>
                    <a:pt x="245" y="12920"/>
                    <a:pt x="245" y="12852"/>
                  </a:cubicBezTo>
                  <a:lnTo>
                    <a:pt x="245" y="126"/>
                  </a:lnTo>
                  <a:cubicBezTo>
                    <a:pt x="248" y="57"/>
                    <a:pt x="192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2" name="Google Shape;13112;p62"/>
            <p:cNvSpPr/>
            <p:nvPr/>
          </p:nvSpPr>
          <p:spPr>
            <a:xfrm>
              <a:off x="1494200" y="3590600"/>
              <a:ext cx="6200" cy="324325"/>
            </a:xfrm>
            <a:custGeom>
              <a:avLst/>
              <a:gdLst/>
              <a:ahLst/>
              <a:cxnLst/>
              <a:rect l="l" t="t" r="r" b="b"/>
              <a:pathLst>
                <a:path w="248" h="12973" extrusionOk="0">
                  <a:moveTo>
                    <a:pt x="125" y="1"/>
                  </a:moveTo>
                  <a:cubicBezTo>
                    <a:pt x="56" y="1"/>
                    <a:pt x="1" y="57"/>
                    <a:pt x="3" y="125"/>
                  </a:cubicBezTo>
                  <a:lnTo>
                    <a:pt x="3" y="12853"/>
                  </a:lnTo>
                  <a:cubicBezTo>
                    <a:pt x="3" y="12919"/>
                    <a:pt x="57" y="12973"/>
                    <a:pt x="125" y="12973"/>
                  </a:cubicBezTo>
                  <a:cubicBezTo>
                    <a:pt x="191" y="12973"/>
                    <a:pt x="245" y="12919"/>
                    <a:pt x="245" y="12853"/>
                  </a:cubicBezTo>
                  <a:lnTo>
                    <a:pt x="245" y="125"/>
                  </a:lnTo>
                  <a:cubicBezTo>
                    <a:pt x="248" y="57"/>
                    <a:pt x="192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3" name="Google Shape;13113;p62"/>
            <p:cNvSpPr/>
            <p:nvPr/>
          </p:nvSpPr>
          <p:spPr>
            <a:xfrm>
              <a:off x="5829025" y="4396825"/>
              <a:ext cx="3825" cy="625100"/>
            </a:xfrm>
            <a:custGeom>
              <a:avLst/>
              <a:gdLst/>
              <a:ahLst/>
              <a:cxnLst/>
              <a:rect l="l" t="t" r="r" b="b"/>
              <a:pathLst>
                <a:path w="153" h="25004" extrusionOk="0">
                  <a:moveTo>
                    <a:pt x="0" y="0"/>
                  </a:moveTo>
                  <a:lnTo>
                    <a:pt x="0" y="25004"/>
                  </a:lnTo>
                  <a:lnTo>
                    <a:pt x="152" y="25004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4" name="Google Shape;13114;p62"/>
            <p:cNvSpPr/>
            <p:nvPr/>
          </p:nvSpPr>
          <p:spPr>
            <a:xfrm>
              <a:off x="3287175" y="4281575"/>
              <a:ext cx="601975" cy="138850"/>
            </a:xfrm>
            <a:custGeom>
              <a:avLst/>
              <a:gdLst/>
              <a:ahLst/>
              <a:cxnLst/>
              <a:rect l="l" t="t" r="r" b="b"/>
              <a:pathLst>
                <a:path w="24079" h="5554" extrusionOk="0">
                  <a:moveTo>
                    <a:pt x="446" y="157"/>
                  </a:moveTo>
                  <a:lnTo>
                    <a:pt x="23926" y="1160"/>
                  </a:lnTo>
                  <a:lnTo>
                    <a:pt x="23926" y="5400"/>
                  </a:lnTo>
                  <a:lnTo>
                    <a:pt x="161" y="4996"/>
                  </a:lnTo>
                  <a:lnTo>
                    <a:pt x="446" y="157"/>
                  </a:lnTo>
                  <a:close/>
                  <a:moveTo>
                    <a:pt x="305" y="0"/>
                  </a:moveTo>
                  <a:lnTo>
                    <a:pt x="1" y="5144"/>
                  </a:lnTo>
                  <a:lnTo>
                    <a:pt x="24000" y="5552"/>
                  </a:lnTo>
                  <a:lnTo>
                    <a:pt x="24078" y="5553"/>
                  </a:lnTo>
                  <a:lnTo>
                    <a:pt x="24078" y="101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5" name="Google Shape;13115;p62"/>
            <p:cNvSpPr/>
            <p:nvPr/>
          </p:nvSpPr>
          <p:spPr>
            <a:xfrm>
              <a:off x="2622600" y="4281525"/>
              <a:ext cx="345575" cy="139750"/>
            </a:xfrm>
            <a:custGeom>
              <a:avLst/>
              <a:gdLst/>
              <a:ahLst/>
              <a:cxnLst/>
              <a:rect l="l" t="t" r="r" b="b"/>
              <a:pathLst>
                <a:path w="13823" h="5590" extrusionOk="0">
                  <a:moveTo>
                    <a:pt x="13672" y="162"/>
                  </a:moveTo>
                  <a:lnTo>
                    <a:pt x="13672" y="4999"/>
                  </a:lnTo>
                  <a:cubicBezTo>
                    <a:pt x="9155" y="5195"/>
                    <a:pt x="2717" y="5442"/>
                    <a:pt x="749" y="5442"/>
                  </a:cubicBezTo>
                  <a:cubicBezTo>
                    <a:pt x="501" y="5442"/>
                    <a:pt x="324" y="5438"/>
                    <a:pt x="231" y="5430"/>
                  </a:cubicBezTo>
                  <a:cubicBezTo>
                    <a:pt x="290" y="5185"/>
                    <a:pt x="276" y="4531"/>
                    <a:pt x="218" y="3095"/>
                  </a:cubicBezTo>
                  <a:cubicBezTo>
                    <a:pt x="186" y="2337"/>
                    <a:pt x="150" y="1482"/>
                    <a:pt x="187" y="1333"/>
                  </a:cubicBezTo>
                  <a:cubicBezTo>
                    <a:pt x="688" y="1177"/>
                    <a:pt x="8453" y="553"/>
                    <a:pt x="13672" y="162"/>
                  </a:cubicBezTo>
                  <a:close/>
                  <a:moveTo>
                    <a:pt x="13823" y="1"/>
                  </a:moveTo>
                  <a:lnTo>
                    <a:pt x="13742" y="6"/>
                  </a:lnTo>
                  <a:cubicBezTo>
                    <a:pt x="8690" y="384"/>
                    <a:pt x="196" y="1046"/>
                    <a:pt x="67" y="1235"/>
                  </a:cubicBezTo>
                  <a:cubicBezTo>
                    <a:pt x="1" y="1331"/>
                    <a:pt x="14" y="1824"/>
                    <a:pt x="67" y="3102"/>
                  </a:cubicBezTo>
                  <a:cubicBezTo>
                    <a:pt x="104" y="4027"/>
                    <a:pt x="157" y="5295"/>
                    <a:pt x="77" y="5426"/>
                  </a:cubicBezTo>
                  <a:lnTo>
                    <a:pt x="39" y="5467"/>
                  </a:lnTo>
                  <a:lnTo>
                    <a:pt x="60" y="5514"/>
                  </a:lnTo>
                  <a:cubicBezTo>
                    <a:pt x="76" y="5553"/>
                    <a:pt x="93" y="5590"/>
                    <a:pt x="897" y="5590"/>
                  </a:cubicBezTo>
                  <a:cubicBezTo>
                    <a:pt x="1742" y="5590"/>
                    <a:pt x="3461" y="5548"/>
                    <a:pt x="6969" y="5419"/>
                  </a:cubicBezTo>
                  <a:cubicBezTo>
                    <a:pt x="10327" y="5296"/>
                    <a:pt x="13717" y="5150"/>
                    <a:pt x="13750" y="5148"/>
                  </a:cubicBezTo>
                  <a:lnTo>
                    <a:pt x="13823" y="5145"/>
                  </a:lnTo>
                  <a:lnTo>
                    <a:pt x="138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6" name="Google Shape;13116;p62"/>
            <p:cNvSpPr/>
            <p:nvPr/>
          </p:nvSpPr>
          <p:spPr>
            <a:xfrm>
              <a:off x="2118150" y="4299175"/>
              <a:ext cx="283725" cy="161075"/>
            </a:xfrm>
            <a:custGeom>
              <a:avLst/>
              <a:gdLst/>
              <a:ahLst/>
              <a:cxnLst/>
              <a:rect l="l" t="t" r="r" b="b"/>
              <a:pathLst>
                <a:path w="11349" h="6443" extrusionOk="0">
                  <a:moveTo>
                    <a:pt x="11198" y="172"/>
                  </a:moveTo>
                  <a:lnTo>
                    <a:pt x="11198" y="5655"/>
                  </a:lnTo>
                  <a:lnTo>
                    <a:pt x="151" y="6283"/>
                  </a:lnTo>
                  <a:lnTo>
                    <a:pt x="151" y="1721"/>
                  </a:lnTo>
                  <a:lnTo>
                    <a:pt x="11198" y="172"/>
                  </a:lnTo>
                  <a:close/>
                  <a:moveTo>
                    <a:pt x="11349" y="0"/>
                  </a:moveTo>
                  <a:lnTo>
                    <a:pt x="65" y="1581"/>
                  </a:lnTo>
                  <a:lnTo>
                    <a:pt x="0" y="1590"/>
                  </a:lnTo>
                  <a:lnTo>
                    <a:pt x="0" y="6443"/>
                  </a:lnTo>
                  <a:lnTo>
                    <a:pt x="11279" y="5803"/>
                  </a:lnTo>
                  <a:lnTo>
                    <a:pt x="11349" y="5799"/>
                  </a:lnTo>
                  <a:lnTo>
                    <a:pt x="113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7" name="Google Shape;13117;p62"/>
            <p:cNvSpPr/>
            <p:nvPr/>
          </p:nvSpPr>
          <p:spPr>
            <a:xfrm>
              <a:off x="1677125" y="4349025"/>
              <a:ext cx="257100" cy="120525"/>
            </a:xfrm>
            <a:custGeom>
              <a:avLst/>
              <a:gdLst/>
              <a:ahLst/>
              <a:cxnLst/>
              <a:rect l="l" t="t" r="r" b="b"/>
              <a:pathLst>
                <a:path w="10284" h="4821" extrusionOk="0">
                  <a:moveTo>
                    <a:pt x="10134" y="160"/>
                  </a:moveTo>
                  <a:lnTo>
                    <a:pt x="10134" y="4297"/>
                  </a:lnTo>
                  <a:lnTo>
                    <a:pt x="333" y="4664"/>
                  </a:lnTo>
                  <a:lnTo>
                    <a:pt x="158" y="751"/>
                  </a:lnTo>
                  <a:lnTo>
                    <a:pt x="10134" y="160"/>
                  </a:lnTo>
                  <a:close/>
                  <a:moveTo>
                    <a:pt x="10283" y="0"/>
                  </a:moveTo>
                  <a:lnTo>
                    <a:pt x="1" y="609"/>
                  </a:lnTo>
                  <a:lnTo>
                    <a:pt x="185" y="4745"/>
                  </a:lnTo>
                  <a:lnTo>
                    <a:pt x="189" y="4820"/>
                  </a:lnTo>
                  <a:lnTo>
                    <a:pt x="10212" y="4445"/>
                  </a:lnTo>
                  <a:lnTo>
                    <a:pt x="10283" y="4442"/>
                  </a:lnTo>
                  <a:lnTo>
                    <a:pt x="10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8" name="Google Shape;13118;p62"/>
            <p:cNvSpPr/>
            <p:nvPr/>
          </p:nvSpPr>
          <p:spPr>
            <a:xfrm>
              <a:off x="1338100" y="4377700"/>
              <a:ext cx="194675" cy="121250"/>
            </a:xfrm>
            <a:custGeom>
              <a:avLst/>
              <a:gdLst/>
              <a:ahLst/>
              <a:cxnLst/>
              <a:rect l="l" t="t" r="r" b="b"/>
              <a:pathLst>
                <a:path w="7787" h="4850" extrusionOk="0">
                  <a:moveTo>
                    <a:pt x="7636" y="169"/>
                  </a:moveTo>
                  <a:lnTo>
                    <a:pt x="7636" y="4446"/>
                  </a:lnTo>
                  <a:lnTo>
                    <a:pt x="299" y="4693"/>
                  </a:lnTo>
                  <a:lnTo>
                    <a:pt x="156" y="937"/>
                  </a:lnTo>
                  <a:lnTo>
                    <a:pt x="7636" y="169"/>
                  </a:lnTo>
                  <a:close/>
                  <a:moveTo>
                    <a:pt x="7787" y="0"/>
                  </a:moveTo>
                  <a:lnTo>
                    <a:pt x="72" y="793"/>
                  </a:lnTo>
                  <a:lnTo>
                    <a:pt x="0" y="801"/>
                  </a:lnTo>
                  <a:lnTo>
                    <a:pt x="155" y="4849"/>
                  </a:lnTo>
                  <a:lnTo>
                    <a:pt x="7787" y="4591"/>
                  </a:lnTo>
                  <a:lnTo>
                    <a:pt x="77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9" name="Google Shape;13119;p62"/>
            <p:cNvSpPr/>
            <p:nvPr/>
          </p:nvSpPr>
          <p:spPr>
            <a:xfrm>
              <a:off x="4109675" y="4327350"/>
              <a:ext cx="458550" cy="115400"/>
            </a:xfrm>
            <a:custGeom>
              <a:avLst/>
              <a:gdLst/>
              <a:ahLst/>
              <a:cxnLst/>
              <a:rect l="l" t="t" r="r" b="b"/>
              <a:pathLst>
                <a:path w="18342" h="4616" extrusionOk="0">
                  <a:moveTo>
                    <a:pt x="151" y="164"/>
                  </a:moveTo>
                  <a:lnTo>
                    <a:pt x="18189" y="1616"/>
                  </a:lnTo>
                  <a:lnTo>
                    <a:pt x="18189" y="4458"/>
                  </a:lnTo>
                  <a:lnTo>
                    <a:pt x="151" y="3611"/>
                  </a:lnTo>
                  <a:lnTo>
                    <a:pt x="151" y="164"/>
                  </a:lnTo>
                  <a:close/>
                  <a:moveTo>
                    <a:pt x="0" y="0"/>
                  </a:moveTo>
                  <a:lnTo>
                    <a:pt x="0" y="3755"/>
                  </a:lnTo>
                  <a:lnTo>
                    <a:pt x="18261" y="4613"/>
                  </a:lnTo>
                  <a:lnTo>
                    <a:pt x="18340" y="4616"/>
                  </a:lnTo>
                  <a:lnTo>
                    <a:pt x="18341" y="1478"/>
                  </a:lnTo>
                  <a:lnTo>
                    <a:pt x="8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0" name="Google Shape;13120;p62"/>
            <p:cNvSpPr/>
            <p:nvPr/>
          </p:nvSpPr>
          <p:spPr>
            <a:xfrm>
              <a:off x="4749150" y="4377525"/>
              <a:ext cx="299650" cy="82725"/>
            </a:xfrm>
            <a:custGeom>
              <a:avLst/>
              <a:gdLst/>
              <a:ahLst/>
              <a:cxnLst/>
              <a:rect l="l" t="t" r="r" b="b"/>
              <a:pathLst>
                <a:path w="11986" h="3309" extrusionOk="0">
                  <a:moveTo>
                    <a:pt x="151" y="160"/>
                  </a:moveTo>
                  <a:lnTo>
                    <a:pt x="11835" y="843"/>
                  </a:lnTo>
                  <a:lnTo>
                    <a:pt x="11835" y="3150"/>
                  </a:lnTo>
                  <a:lnTo>
                    <a:pt x="151" y="2543"/>
                  </a:lnTo>
                  <a:lnTo>
                    <a:pt x="151" y="160"/>
                  </a:lnTo>
                  <a:close/>
                  <a:moveTo>
                    <a:pt x="0" y="0"/>
                  </a:moveTo>
                  <a:lnTo>
                    <a:pt x="0" y="2687"/>
                  </a:lnTo>
                  <a:lnTo>
                    <a:pt x="11906" y="3305"/>
                  </a:lnTo>
                  <a:lnTo>
                    <a:pt x="11985" y="3309"/>
                  </a:lnTo>
                  <a:lnTo>
                    <a:pt x="11985" y="702"/>
                  </a:lnTo>
                  <a:lnTo>
                    <a:pt x="8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1" name="Google Shape;13121;p62"/>
            <p:cNvSpPr/>
            <p:nvPr/>
          </p:nvSpPr>
          <p:spPr>
            <a:xfrm>
              <a:off x="5192950" y="4406250"/>
              <a:ext cx="301250" cy="77375"/>
            </a:xfrm>
            <a:custGeom>
              <a:avLst/>
              <a:gdLst/>
              <a:ahLst/>
              <a:cxnLst/>
              <a:rect l="l" t="t" r="r" b="b"/>
              <a:pathLst>
                <a:path w="12050" h="3095" extrusionOk="0">
                  <a:moveTo>
                    <a:pt x="151" y="165"/>
                  </a:moveTo>
                  <a:lnTo>
                    <a:pt x="11899" y="1069"/>
                  </a:lnTo>
                  <a:lnTo>
                    <a:pt x="11899" y="2933"/>
                  </a:lnTo>
                  <a:lnTo>
                    <a:pt x="151" y="2243"/>
                  </a:lnTo>
                  <a:lnTo>
                    <a:pt x="151" y="165"/>
                  </a:lnTo>
                  <a:close/>
                  <a:moveTo>
                    <a:pt x="1" y="1"/>
                  </a:moveTo>
                  <a:lnTo>
                    <a:pt x="1" y="2386"/>
                  </a:lnTo>
                  <a:lnTo>
                    <a:pt x="11970" y="3089"/>
                  </a:lnTo>
                  <a:lnTo>
                    <a:pt x="12050" y="3094"/>
                  </a:lnTo>
                  <a:lnTo>
                    <a:pt x="12050" y="9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2" name="Google Shape;13122;p62"/>
            <p:cNvSpPr/>
            <p:nvPr/>
          </p:nvSpPr>
          <p:spPr>
            <a:xfrm>
              <a:off x="5945325" y="4470875"/>
              <a:ext cx="174050" cy="49875"/>
            </a:xfrm>
            <a:custGeom>
              <a:avLst/>
              <a:gdLst/>
              <a:ahLst/>
              <a:cxnLst/>
              <a:rect l="l" t="t" r="r" b="b"/>
              <a:pathLst>
                <a:path w="6962" h="1995" extrusionOk="0">
                  <a:moveTo>
                    <a:pt x="152" y="159"/>
                  </a:moveTo>
                  <a:lnTo>
                    <a:pt x="6809" y="501"/>
                  </a:lnTo>
                  <a:lnTo>
                    <a:pt x="6809" y="1834"/>
                  </a:lnTo>
                  <a:lnTo>
                    <a:pt x="152" y="1430"/>
                  </a:lnTo>
                  <a:lnTo>
                    <a:pt x="152" y="159"/>
                  </a:lnTo>
                  <a:close/>
                  <a:moveTo>
                    <a:pt x="1" y="0"/>
                  </a:moveTo>
                  <a:lnTo>
                    <a:pt x="1" y="1571"/>
                  </a:lnTo>
                  <a:lnTo>
                    <a:pt x="6880" y="1990"/>
                  </a:lnTo>
                  <a:lnTo>
                    <a:pt x="6961" y="1994"/>
                  </a:lnTo>
                  <a:lnTo>
                    <a:pt x="6961" y="357"/>
                  </a:lnTo>
                  <a:lnTo>
                    <a:pt x="8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3" name="Google Shape;13123;p62"/>
            <p:cNvSpPr/>
            <p:nvPr/>
          </p:nvSpPr>
          <p:spPr>
            <a:xfrm>
              <a:off x="5183850" y="1899650"/>
              <a:ext cx="132075" cy="285650"/>
            </a:xfrm>
            <a:custGeom>
              <a:avLst/>
              <a:gdLst/>
              <a:ahLst/>
              <a:cxnLst/>
              <a:rect l="l" t="t" r="r" b="b"/>
              <a:pathLst>
                <a:path w="5283" h="11426" extrusionOk="0">
                  <a:moveTo>
                    <a:pt x="0" y="1"/>
                  </a:moveTo>
                  <a:lnTo>
                    <a:pt x="0" y="7944"/>
                  </a:lnTo>
                  <a:cubicBezTo>
                    <a:pt x="3" y="8009"/>
                    <a:pt x="57" y="8061"/>
                    <a:pt x="122" y="8061"/>
                  </a:cubicBezTo>
                  <a:cubicBezTo>
                    <a:pt x="186" y="8061"/>
                    <a:pt x="241" y="8009"/>
                    <a:pt x="242" y="7944"/>
                  </a:cubicBezTo>
                  <a:lnTo>
                    <a:pt x="242" y="562"/>
                  </a:lnTo>
                  <a:lnTo>
                    <a:pt x="5041" y="5110"/>
                  </a:lnTo>
                  <a:lnTo>
                    <a:pt x="5041" y="11304"/>
                  </a:lnTo>
                  <a:cubicBezTo>
                    <a:pt x="5041" y="11372"/>
                    <a:pt x="5095" y="11426"/>
                    <a:pt x="5162" y="11426"/>
                  </a:cubicBezTo>
                  <a:cubicBezTo>
                    <a:pt x="5228" y="11426"/>
                    <a:pt x="5283" y="11372"/>
                    <a:pt x="5283" y="11304"/>
                  </a:cubicBezTo>
                  <a:lnTo>
                    <a:pt x="5283" y="50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4" name="Google Shape;13124;p62"/>
            <p:cNvSpPr/>
            <p:nvPr/>
          </p:nvSpPr>
          <p:spPr>
            <a:xfrm>
              <a:off x="5055475" y="1903650"/>
              <a:ext cx="134825" cy="104900"/>
            </a:xfrm>
            <a:custGeom>
              <a:avLst/>
              <a:gdLst/>
              <a:ahLst/>
              <a:cxnLst/>
              <a:rect l="l" t="t" r="r" b="b"/>
              <a:pathLst>
                <a:path w="5393" h="4196" extrusionOk="0">
                  <a:moveTo>
                    <a:pt x="5256" y="1"/>
                  </a:moveTo>
                  <a:cubicBezTo>
                    <a:pt x="5231" y="1"/>
                    <a:pt x="5205" y="9"/>
                    <a:pt x="5184" y="26"/>
                  </a:cubicBezTo>
                  <a:lnTo>
                    <a:pt x="92" y="3979"/>
                  </a:lnTo>
                  <a:cubicBezTo>
                    <a:pt x="1" y="4050"/>
                    <a:pt x="51" y="4196"/>
                    <a:pt x="166" y="4196"/>
                  </a:cubicBezTo>
                  <a:cubicBezTo>
                    <a:pt x="192" y="4196"/>
                    <a:pt x="219" y="4186"/>
                    <a:pt x="240" y="4171"/>
                  </a:cubicBezTo>
                  <a:lnTo>
                    <a:pt x="5331" y="217"/>
                  </a:lnTo>
                  <a:cubicBezTo>
                    <a:pt x="5384" y="176"/>
                    <a:pt x="5393" y="101"/>
                    <a:pt x="5353" y="48"/>
                  </a:cubicBezTo>
                  <a:cubicBezTo>
                    <a:pt x="5329" y="17"/>
                    <a:pt x="5293" y="1"/>
                    <a:pt x="5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5" name="Google Shape;13125;p62"/>
            <p:cNvSpPr/>
            <p:nvPr/>
          </p:nvSpPr>
          <p:spPr>
            <a:xfrm>
              <a:off x="1472325" y="2112625"/>
              <a:ext cx="118050" cy="390475"/>
            </a:xfrm>
            <a:custGeom>
              <a:avLst/>
              <a:gdLst/>
              <a:ahLst/>
              <a:cxnLst/>
              <a:rect l="l" t="t" r="r" b="b"/>
              <a:pathLst>
                <a:path w="4722" h="15619" extrusionOk="0">
                  <a:moveTo>
                    <a:pt x="4611" y="0"/>
                  </a:moveTo>
                  <a:cubicBezTo>
                    <a:pt x="4598" y="0"/>
                    <a:pt x="4584" y="4"/>
                    <a:pt x="4570" y="12"/>
                  </a:cubicBezTo>
                  <a:lnTo>
                    <a:pt x="1" y="2817"/>
                  </a:lnTo>
                  <a:lnTo>
                    <a:pt x="1" y="15619"/>
                  </a:lnTo>
                  <a:lnTo>
                    <a:pt x="4643" y="13405"/>
                  </a:lnTo>
                  <a:cubicBezTo>
                    <a:pt x="4720" y="13367"/>
                    <a:pt x="4682" y="13260"/>
                    <a:pt x="4612" y="13260"/>
                  </a:cubicBezTo>
                  <a:cubicBezTo>
                    <a:pt x="4601" y="13260"/>
                    <a:pt x="4589" y="13263"/>
                    <a:pt x="4577" y="13268"/>
                  </a:cubicBezTo>
                  <a:lnTo>
                    <a:pt x="150" y="15380"/>
                  </a:lnTo>
                  <a:lnTo>
                    <a:pt x="150" y="2902"/>
                  </a:lnTo>
                  <a:lnTo>
                    <a:pt x="4649" y="140"/>
                  </a:lnTo>
                  <a:cubicBezTo>
                    <a:pt x="4721" y="97"/>
                    <a:pt x="4677" y="0"/>
                    <a:pt x="4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6" name="Google Shape;13126;p62"/>
            <p:cNvSpPr/>
            <p:nvPr/>
          </p:nvSpPr>
          <p:spPr>
            <a:xfrm>
              <a:off x="1275075" y="2215975"/>
              <a:ext cx="130000" cy="377225"/>
            </a:xfrm>
            <a:custGeom>
              <a:avLst/>
              <a:gdLst/>
              <a:ahLst/>
              <a:cxnLst/>
              <a:rect l="l" t="t" r="r" b="b"/>
              <a:pathLst>
                <a:path w="5200" h="15089" extrusionOk="0">
                  <a:moveTo>
                    <a:pt x="5048" y="249"/>
                  </a:moveTo>
                  <a:lnTo>
                    <a:pt x="5048" y="12633"/>
                  </a:lnTo>
                  <a:lnTo>
                    <a:pt x="151" y="14854"/>
                  </a:lnTo>
                  <a:lnTo>
                    <a:pt x="151" y="2800"/>
                  </a:lnTo>
                  <a:lnTo>
                    <a:pt x="5048" y="249"/>
                  </a:lnTo>
                  <a:close/>
                  <a:moveTo>
                    <a:pt x="5200" y="0"/>
                  </a:moveTo>
                  <a:lnTo>
                    <a:pt x="41" y="2688"/>
                  </a:lnTo>
                  <a:lnTo>
                    <a:pt x="0" y="2709"/>
                  </a:lnTo>
                  <a:lnTo>
                    <a:pt x="0" y="15088"/>
                  </a:lnTo>
                  <a:lnTo>
                    <a:pt x="5155" y="12749"/>
                  </a:lnTo>
                  <a:lnTo>
                    <a:pt x="5200" y="12730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7" name="Google Shape;13127;p62"/>
            <p:cNvSpPr/>
            <p:nvPr/>
          </p:nvSpPr>
          <p:spPr>
            <a:xfrm>
              <a:off x="1297375" y="2271325"/>
              <a:ext cx="3775" cy="311450"/>
            </a:xfrm>
            <a:custGeom>
              <a:avLst/>
              <a:gdLst/>
              <a:ahLst/>
              <a:cxnLst/>
              <a:rect l="l" t="t" r="r" b="b"/>
              <a:pathLst>
                <a:path w="151" h="12458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2383"/>
                  </a:lnTo>
                  <a:cubicBezTo>
                    <a:pt x="0" y="12425"/>
                    <a:pt x="35" y="12458"/>
                    <a:pt x="75" y="12458"/>
                  </a:cubicBezTo>
                  <a:cubicBezTo>
                    <a:pt x="116" y="12458"/>
                    <a:pt x="151" y="12425"/>
                    <a:pt x="151" y="12383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8" name="Google Shape;13128;p62"/>
            <p:cNvSpPr/>
            <p:nvPr/>
          </p:nvSpPr>
          <p:spPr>
            <a:xfrm>
              <a:off x="1866800" y="1879475"/>
              <a:ext cx="119900" cy="421700"/>
            </a:xfrm>
            <a:custGeom>
              <a:avLst/>
              <a:gdLst/>
              <a:ahLst/>
              <a:cxnLst/>
              <a:rect l="l" t="t" r="r" b="b"/>
              <a:pathLst>
                <a:path w="4796" h="16868" extrusionOk="0">
                  <a:moveTo>
                    <a:pt x="4683" y="0"/>
                  </a:moveTo>
                  <a:cubicBezTo>
                    <a:pt x="4670" y="0"/>
                    <a:pt x="4656" y="4"/>
                    <a:pt x="4644" y="11"/>
                  </a:cubicBezTo>
                  <a:lnTo>
                    <a:pt x="36" y="2938"/>
                  </a:lnTo>
                  <a:lnTo>
                    <a:pt x="1" y="2960"/>
                  </a:lnTo>
                  <a:lnTo>
                    <a:pt x="1" y="16868"/>
                  </a:lnTo>
                  <a:lnTo>
                    <a:pt x="4719" y="14458"/>
                  </a:lnTo>
                  <a:cubicBezTo>
                    <a:pt x="4795" y="14418"/>
                    <a:pt x="4755" y="14314"/>
                    <a:pt x="4686" y="14314"/>
                  </a:cubicBezTo>
                  <a:cubicBezTo>
                    <a:pt x="4675" y="14314"/>
                    <a:pt x="4663" y="14317"/>
                    <a:pt x="4650" y="14323"/>
                  </a:cubicBezTo>
                  <a:lnTo>
                    <a:pt x="151" y="16622"/>
                  </a:lnTo>
                  <a:lnTo>
                    <a:pt x="151" y="3043"/>
                  </a:lnTo>
                  <a:lnTo>
                    <a:pt x="4724" y="138"/>
                  </a:lnTo>
                  <a:cubicBezTo>
                    <a:pt x="4760" y="115"/>
                    <a:pt x="4770" y="69"/>
                    <a:pt x="4748" y="35"/>
                  </a:cubicBezTo>
                  <a:cubicBezTo>
                    <a:pt x="4733" y="12"/>
                    <a:pt x="4709" y="0"/>
                    <a:pt x="46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9" name="Google Shape;13129;p62"/>
            <p:cNvSpPr/>
            <p:nvPr/>
          </p:nvSpPr>
          <p:spPr>
            <a:xfrm>
              <a:off x="1720475" y="1965425"/>
              <a:ext cx="123075" cy="401800"/>
            </a:xfrm>
            <a:custGeom>
              <a:avLst/>
              <a:gdLst/>
              <a:ahLst/>
              <a:cxnLst/>
              <a:rect l="l" t="t" r="r" b="b"/>
              <a:pathLst>
                <a:path w="4923" h="16072" extrusionOk="0">
                  <a:moveTo>
                    <a:pt x="4773" y="271"/>
                  </a:moveTo>
                  <a:lnTo>
                    <a:pt x="4773" y="13768"/>
                  </a:lnTo>
                  <a:lnTo>
                    <a:pt x="151" y="15839"/>
                  </a:lnTo>
                  <a:lnTo>
                    <a:pt x="151" y="3105"/>
                  </a:lnTo>
                  <a:lnTo>
                    <a:pt x="4773" y="271"/>
                  </a:lnTo>
                  <a:close/>
                  <a:moveTo>
                    <a:pt x="4922" y="0"/>
                  </a:moveTo>
                  <a:lnTo>
                    <a:pt x="0" y="3021"/>
                  </a:lnTo>
                  <a:lnTo>
                    <a:pt x="0" y="16071"/>
                  </a:lnTo>
                  <a:lnTo>
                    <a:pt x="4877" y="13884"/>
                  </a:lnTo>
                  <a:lnTo>
                    <a:pt x="4922" y="13865"/>
                  </a:lnTo>
                  <a:lnTo>
                    <a:pt x="49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0" name="Google Shape;13130;p62"/>
            <p:cNvSpPr/>
            <p:nvPr/>
          </p:nvSpPr>
          <p:spPr>
            <a:xfrm>
              <a:off x="1739075" y="2028725"/>
              <a:ext cx="3775" cy="328975"/>
            </a:xfrm>
            <a:custGeom>
              <a:avLst/>
              <a:gdLst/>
              <a:ahLst/>
              <a:cxnLst/>
              <a:rect l="l" t="t" r="r" b="b"/>
              <a:pathLst>
                <a:path w="151" h="13159" extrusionOk="0">
                  <a:moveTo>
                    <a:pt x="76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3083"/>
                  </a:lnTo>
                  <a:cubicBezTo>
                    <a:pt x="0" y="13124"/>
                    <a:pt x="33" y="13159"/>
                    <a:pt x="76" y="13159"/>
                  </a:cubicBezTo>
                  <a:cubicBezTo>
                    <a:pt x="117" y="13159"/>
                    <a:pt x="151" y="13124"/>
                    <a:pt x="151" y="13083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1" name="Google Shape;13131;p62"/>
            <p:cNvSpPr/>
            <p:nvPr/>
          </p:nvSpPr>
          <p:spPr>
            <a:xfrm>
              <a:off x="1888575" y="1938525"/>
              <a:ext cx="4175" cy="350350"/>
            </a:xfrm>
            <a:custGeom>
              <a:avLst/>
              <a:gdLst/>
              <a:ahLst/>
              <a:cxnLst/>
              <a:rect l="l" t="t" r="r" b="b"/>
              <a:pathLst>
                <a:path w="167" h="14014" extrusionOk="0">
                  <a:moveTo>
                    <a:pt x="92" y="1"/>
                  </a:moveTo>
                  <a:cubicBezTo>
                    <a:pt x="49" y="1"/>
                    <a:pt x="16" y="35"/>
                    <a:pt x="16" y="76"/>
                  </a:cubicBezTo>
                  <a:lnTo>
                    <a:pt x="0" y="13938"/>
                  </a:lnTo>
                  <a:cubicBezTo>
                    <a:pt x="0" y="13980"/>
                    <a:pt x="35" y="14013"/>
                    <a:pt x="76" y="14013"/>
                  </a:cubicBezTo>
                  <a:cubicBezTo>
                    <a:pt x="118" y="14013"/>
                    <a:pt x="151" y="13980"/>
                    <a:pt x="151" y="13938"/>
                  </a:cubicBezTo>
                  <a:lnTo>
                    <a:pt x="167" y="76"/>
                  </a:lnTo>
                  <a:cubicBezTo>
                    <a:pt x="167" y="35"/>
                    <a:pt x="133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2" name="Google Shape;13132;p62"/>
            <p:cNvSpPr/>
            <p:nvPr/>
          </p:nvSpPr>
          <p:spPr>
            <a:xfrm>
              <a:off x="2118150" y="1710975"/>
              <a:ext cx="159700" cy="458775"/>
            </a:xfrm>
            <a:custGeom>
              <a:avLst/>
              <a:gdLst/>
              <a:ahLst/>
              <a:cxnLst/>
              <a:rect l="l" t="t" r="r" b="b"/>
              <a:pathLst>
                <a:path w="6388" h="18351" extrusionOk="0">
                  <a:moveTo>
                    <a:pt x="5921" y="268"/>
                  </a:moveTo>
                  <a:lnTo>
                    <a:pt x="6234" y="14769"/>
                  </a:lnTo>
                  <a:lnTo>
                    <a:pt x="151" y="18096"/>
                  </a:lnTo>
                  <a:lnTo>
                    <a:pt x="151" y="3824"/>
                  </a:lnTo>
                  <a:lnTo>
                    <a:pt x="5921" y="268"/>
                  </a:lnTo>
                  <a:close/>
                  <a:moveTo>
                    <a:pt x="6065" y="1"/>
                  </a:moveTo>
                  <a:lnTo>
                    <a:pt x="36" y="3717"/>
                  </a:lnTo>
                  <a:lnTo>
                    <a:pt x="0" y="3740"/>
                  </a:lnTo>
                  <a:lnTo>
                    <a:pt x="0" y="18351"/>
                  </a:lnTo>
                  <a:lnTo>
                    <a:pt x="6387" y="14857"/>
                  </a:lnTo>
                  <a:lnTo>
                    <a:pt x="60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3" name="Google Shape;13133;p62"/>
            <p:cNvSpPr/>
            <p:nvPr/>
          </p:nvSpPr>
          <p:spPr>
            <a:xfrm>
              <a:off x="2304250" y="1586750"/>
              <a:ext cx="168125" cy="482200"/>
            </a:xfrm>
            <a:custGeom>
              <a:avLst/>
              <a:gdLst/>
              <a:ahLst/>
              <a:cxnLst/>
              <a:rect l="l" t="t" r="r" b="b"/>
              <a:pathLst>
                <a:path w="6725" h="19288" extrusionOk="0">
                  <a:moveTo>
                    <a:pt x="6615" y="0"/>
                  </a:moveTo>
                  <a:cubicBezTo>
                    <a:pt x="6602" y="0"/>
                    <a:pt x="6588" y="4"/>
                    <a:pt x="6574" y="14"/>
                  </a:cubicBezTo>
                  <a:lnTo>
                    <a:pt x="36" y="4084"/>
                  </a:lnTo>
                  <a:lnTo>
                    <a:pt x="0" y="4107"/>
                  </a:lnTo>
                  <a:lnTo>
                    <a:pt x="0" y="19287"/>
                  </a:lnTo>
                  <a:lnTo>
                    <a:pt x="6648" y="15923"/>
                  </a:lnTo>
                  <a:cubicBezTo>
                    <a:pt x="6685" y="15905"/>
                    <a:pt x="6699" y="15858"/>
                    <a:pt x="6681" y="15821"/>
                  </a:cubicBezTo>
                  <a:cubicBezTo>
                    <a:pt x="6667" y="15796"/>
                    <a:pt x="6640" y="15781"/>
                    <a:pt x="6612" y="15781"/>
                  </a:cubicBezTo>
                  <a:cubicBezTo>
                    <a:pt x="6601" y="15781"/>
                    <a:pt x="6590" y="15783"/>
                    <a:pt x="6579" y="15788"/>
                  </a:cubicBezTo>
                  <a:lnTo>
                    <a:pt x="151" y="19043"/>
                  </a:lnTo>
                  <a:lnTo>
                    <a:pt x="151" y="4191"/>
                  </a:lnTo>
                  <a:lnTo>
                    <a:pt x="6653" y="140"/>
                  </a:lnTo>
                  <a:cubicBezTo>
                    <a:pt x="6724" y="96"/>
                    <a:pt x="6681" y="0"/>
                    <a:pt x="6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4" name="Google Shape;13134;p62"/>
            <p:cNvSpPr/>
            <p:nvPr/>
          </p:nvSpPr>
          <p:spPr>
            <a:xfrm>
              <a:off x="2136250" y="1792475"/>
              <a:ext cx="3775" cy="363775"/>
            </a:xfrm>
            <a:custGeom>
              <a:avLst/>
              <a:gdLst/>
              <a:ahLst/>
              <a:cxnLst/>
              <a:rect l="l" t="t" r="r" b="b"/>
              <a:pathLst>
                <a:path w="151" h="14551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4475"/>
                  </a:lnTo>
                  <a:cubicBezTo>
                    <a:pt x="0" y="14516"/>
                    <a:pt x="33" y="14550"/>
                    <a:pt x="76" y="14550"/>
                  </a:cubicBezTo>
                  <a:cubicBezTo>
                    <a:pt x="117" y="14550"/>
                    <a:pt x="151" y="14516"/>
                    <a:pt x="151" y="14474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5" name="Google Shape;13135;p62"/>
            <p:cNvSpPr/>
            <p:nvPr/>
          </p:nvSpPr>
          <p:spPr>
            <a:xfrm>
              <a:off x="2324625" y="1675875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0"/>
                  </a:moveTo>
                  <a:cubicBezTo>
                    <a:pt x="38" y="0"/>
                    <a:pt x="1" y="25"/>
                    <a:pt x="1" y="75"/>
                  </a:cubicBezTo>
                  <a:lnTo>
                    <a:pt x="1" y="15133"/>
                  </a:lnTo>
                  <a:cubicBezTo>
                    <a:pt x="1" y="15174"/>
                    <a:pt x="34" y="15208"/>
                    <a:pt x="76" y="15208"/>
                  </a:cubicBezTo>
                  <a:cubicBezTo>
                    <a:pt x="117" y="15208"/>
                    <a:pt x="151" y="15174"/>
                    <a:pt x="151" y="15133"/>
                  </a:cubicBezTo>
                  <a:lnTo>
                    <a:pt x="151" y="75"/>
                  </a:lnTo>
                  <a:cubicBezTo>
                    <a:pt x="151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6" name="Google Shape;13136;p62"/>
            <p:cNvSpPr/>
            <p:nvPr/>
          </p:nvSpPr>
          <p:spPr>
            <a:xfrm>
              <a:off x="2623975" y="1395875"/>
              <a:ext cx="153325" cy="507750"/>
            </a:xfrm>
            <a:custGeom>
              <a:avLst/>
              <a:gdLst/>
              <a:ahLst/>
              <a:cxnLst/>
              <a:rect l="l" t="t" r="r" b="b"/>
              <a:pathLst>
                <a:path w="6133" h="20310" extrusionOk="0">
                  <a:moveTo>
                    <a:pt x="5981" y="277"/>
                  </a:moveTo>
                  <a:lnTo>
                    <a:pt x="5981" y="16874"/>
                  </a:lnTo>
                  <a:lnTo>
                    <a:pt x="151" y="20055"/>
                  </a:lnTo>
                  <a:lnTo>
                    <a:pt x="151" y="3998"/>
                  </a:lnTo>
                  <a:lnTo>
                    <a:pt x="5981" y="277"/>
                  </a:lnTo>
                  <a:close/>
                  <a:moveTo>
                    <a:pt x="6132" y="1"/>
                  </a:moveTo>
                  <a:lnTo>
                    <a:pt x="36" y="3893"/>
                  </a:lnTo>
                  <a:lnTo>
                    <a:pt x="0" y="3916"/>
                  </a:lnTo>
                  <a:lnTo>
                    <a:pt x="0" y="20309"/>
                  </a:lnTo>
                  <a:lnTo>
                    <a:pt x="6094" y="16985"/>
                  </a:lnTo>
                  <a:lnTo>
                    <a:pt x="6132" y="16964"/>
                  </a:lnTo>
                  <a:lnTo>
                    <a:pt x="6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7" name="Google Shape;13137;p62"/>
            <p:cNvSpPr/>
            <p:nvPr/>
          </p:nvSpPr>
          <p:spPr>
            <a:xfrm>
              <a:off x="2819650" y="1239900"/>
              <a:ext cx="186675" cy="555625"/>
            </a:xfrm>
            <a:custGeom>
              <a:avLst/>
              <a:gdLst/>
              <a:ahLst/>
              <a:cxnLst/>
              <a:rect l="l" t="t" r="r" b="b"/>
              <a:pathLst>
                <a:path w="7467" h="22225" extrusionOk="0">
                  <a:moveTo>
                    <a:pt x="7318" y="285"/>
                  </a:moveTo>
                  <a:lnTo>
                    <a:pt x="7318" y="17872"/>
                  </a:lnTo>
                  <a:lnTo>
                    <a:pt x="151" y="21965"/>
                  </a:lnTo>
                  <a:lnTo>
                    <a:pt x="151" y="5146"/>
                  </a:lnTo>
                  <a:lnTo>
                    <a:pt x="7318" y="285"/>
                  </a:lnTo>
                  <a:close/>
                  <a:moveTo>
                    <a:pt x="7467" y="1"/>
                  </a:moveTo>
                  <a:lnTo>
                    <a:pt x="33" y="5043"/>
                  </a:lnTo>
                  <a:lnTo>
                    <a:pt x="0" y="5065"/>
                  </a:lnTo>
                  <a:lnTo>
                    <a:pt x="0" y="22225"/>
                  </a:lnTo>
                  <a:lnTo>
                    <a:pt x="7430" y="17982"/>
                  </a:lnTo>
                  <a:lnTo>
                    <a:pt x="7467" y="17960"/>
                  </a:lnTo>
                  <a:lnTo>
                    <a:pt x="74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8" name="Google Shape;13138;p62"/>
            <p:cNvSpPr/>
            <p:nvPr/>
          </p:nvSpPr>
          <p:spPr>
            <a:xfrm>
              <a:off x="2642075" y="1481350"/>
              <a:ext cx="3775" cy="414075"/>
            </a:xfrm>
            <a:custGeom>
              <a:avLst/>
              <a:gdLst/>
              <a:ahLst/>
              <a:cxnLst/>
              <a:rect l="l" t="t" r="r" b="b"/>
              <a:pathLst>
                <a:path w="151" h="16563" extrusionOk="0">
                  <a:moveTo>
                    <a:pt x="75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6487"/>
                  </a:lnTo>
                  <a:cubicBezTo>
                    <a:pt x="0" y="16529"/>
                    <a:pt x="34" y="16562"/>
                    <a:pt x="75" y="16562"/>
                  </a:cubicBezTo>
                  <a:cubicBezTo>
                    <a:pt x="118" y="16562"/>
                    <a:pt x="151" y="16529"/>
                    <a:pt x="151" y="16487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9" name="Google Shape;13139;p62"/>
            <p:cNvSpPr/>
            <p:nvPr/>
          </p:nvSpPr>
          <p:spPr>
            <a:xfrm>
              <a:off x="2835600" y="1354825"/>
              <a:ext cx="3800" cy="428150"/>
            </a:xfrm>
            <a:custGeom>
              <a:avLst/>
              <a:gdLst/>
              <a:ahLst/>
              <a:cxnLst/>
              <a:rect l="l" t="t" r="r" b="b"/>
              <a:pathLst>
                <a:path w="152" h="17126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7050"/>
                  </a:lnTo>
                  <a:cubicBezTo>
                    <a:pt x="0" y="17091"/>
                    <a:pt x="33" y="17126"/>
                    <a:pt x="76" y="17126"/>
                  </a:cubicBezTo>
                  <a:cubicBezTo>
                    <a:pt x="117" y="17126"/>
                    <a:pt x="151" y="17091"/>
                    <a:pt x="150" y="17050"/>
                  </a:cubicBezTo>
                  <a:lnTo>
                    <a:pt x="150" y="76"/>
                  </a:lnTo>
                  <a:cubicBezTo>
                    <a:pt x="150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0" name="Google Shape;13140;p62"/>
            <p:cNvSpPr/>
            <p:nvPr/>
          </p:nvSpPr>
          <p:spPr>
            <a:xfrm>
              <a:off x="1472325" y="2584125"/>
              <a:ext cx="117950" cy="376625"/>
            </a:xfrm>
            <a:custGeom>
              <a:avLst/>
              <a:gdLst/>
              <a:ahLst/>
              <a:cxnLst/>
              <a:rect l="l" t="t" r="r" b="b"/>
              <a:pathLst>
                <a:path w="4718" h="15065" extrusionOk="0">
                  <a:moveTo>
                    <a:pt x="4610" y="0"/>
                  </a:moveTo>
                  <a:cubicBezTo>
                    <a:pt x="4600" y="0"/>
                    <a:pt x="4588" y="3"/>
                    <a:pt x="4577" y="8"/>
                  </a:cubicBezTo>
                  <a:lnTo>
                    <a:pt x="1" y="2269"/>
                  </a:lnTo>
                  <a:lnTo>
                    <a:pt x="1" y="15064"/>
                  </a:lnTo>
                  <a:lnTo>
                    <a:pt x="4635" y="13406"/>
                  </a:lnTo>
                  <a:cubicBezTo>
                    <a:pt x="4673" y="13391"/>
                    <a:pt x="4694" y="13348"/>
                    <a:pt x="4680" y="13309"/>
                  </a:cubicBezTo>
                  <a:cubicBezTo>
                    <a:pt x="4669" y="13278"/>
                    <a:pt x="4640" y="13259"/>
                    <a:pt x="4609" y="13259"/>
                  </a:cubicBezTo>
                  <a:cubicBezTo>
                    <a:pt x="4600" y="13259"/>
                    <a:pt x="4592" y="13260"/>
                    <a:pt x="4583" y="13263"/>
                  </a:cubicBezTo>
                  <a:lnTo>
                    <a:pt x="150" y="14849"/>
                  </a:lnTo>
                  <a:lnTo>
                    <a:pt x="150" y="2363"/>
                  </a:lnTo>
                  <a:lnTo>
                    <a:pt x="4643" y="143"/>
                  </a:lnTo>
                  <a:cubicBezTo>
                    <a:pt x="4717" y="103"/>
                    <a:pt x="4679" y="0"/>
                    <a:pt x="4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1" name="Google Shape;13141;p62"/>
            <p:cNvSpPr/>
            <p:nvPr/>
          </p:nvSpPr>
          <p:spPr>
            <a:xfrm>
              <a:off x="1275075" y="2665725"/>
              <a:ext cx="130000" cy="361500"/>
            </a:xfrm>
            <a:custGeom>
              <a:avLst/>
              <a:gdLst/>
              <a:ahLst/>
              <a:cxnLst/>
              <a:rect l="l" t="t" r="r" b="b"/>
              <a:pathLst>
                <a:path w="5200" h="14460" extrusionOk="0">
                  <a:moveTo>
                    <a:pt x="5048" y="223"/>
                  </a:moveTo>
                  <a:lnTo>
                    <a:pt x="5048" y="12614"/>
                  </a:lnTo>
                  <a:lnTo>
                    <a:pt x="151" y="14250"/>
                  </a:lnTo>
                  <a:lnTo>
                    <a:pt x="151" y="2189"/>
                  </a:lnTo>
                  <a:lnTo>
                    <a:pt x="5048" y="223"/>
                  </a:lnTo>
                  <a:close/>
                  <a:moveTo>
                    <a:pt x="5200" y="1"/>
                  </a:moveTo>
                  <a:lnTo>
                    <a:pt x="0" y="2087"/>
                  </a:lnTo>
                  <a:lnTo>
                    <a:pt x="0" y="14460"/>
                  </a:lnTo>
                  <a:lnTo>
                    <a:pt x="5148" y="12739"/>
                  </a:lnTo>
                  <a:lnTo>
                    <a:pt x="5200" y="12722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2" name="Google Shape;13142;p62"/>
            <p:cNvSpPr/>
            <p:nvPr/>
          </p:nvSpPr>
          <p:spPr>
            <a:xfrm>
              <a:off x="1297375" y="2708350"/>
              <a:ext cx="3775" cy="311450"/>
            </a:xfrm>
            <a:custGeom>
              <a:avLst/>
              <a:gdLst/>
              <a:ahLst/>
              <a:cxnLst/>
              <a:rect l="l" t="t" r="r" b="b"/>
              <a:pathLst>
                <a:path w="151" h="12458" extrusionOk="0">
                  <a:moveTo>
                    <a:pt x="75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2382"/>
                  </a:lnTo>
                  <a:cubicBezTo>
                    <a:pt x="0" y="12423"/>
                    <a:pt x="35" y="12457"/>
                    <a:pt x="75" y="12457"/>
                  </a:cubicBezTo>
                  <a:cubicBezTo>
                    <a:pt x="116" y="12457"/>
                    <a:pt x="151" y="12423"/>
                    <a:pt x="151" y="12382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3" name="Google Shape;13143;p62"/>
            <p:cNvSpPr/>
            <p:nvPr/>
          </p:nvSpPr>
          <p:spPr>
            <a:xfrm>
              <a:off x="1866800" y="2398300"/>
              <a:ext cx="119875" cy="407675"/>
            </a:xfrm>
            <a:custGeom>
              <a:avLst/>
              <a:gdLst/>
              <a:ahLst/>
              <a:cxnLst/>
              <a:rect l="l" t="t" r="r" b="b"/>
              <a:pathLst>
                <a:path w="4795" h="16307" extrusionOk="0">
                  <a:moveTo>
                    <a:pt x="4683" y="0"/>
                  </a:moveTo>
                  <a:cubicBezTo>
                    <a:pt x="4672" y="0"/>
                    <a:pt x="4660" y="3"/>
                    <a:pt x="4649" y="9"/>
                  </a:cubicBezTo>
                  <a:lnTo>
                    <a:pt x="42" y="2384"/>
                  </a:lnTo>
                  <a:lnTo>
                    <a:pt x="1" y="2406"/>
                  </a:lnTo>
                  <a:lnTo>
                    <a:pt x="1" y="16307"/>
                  </a:lnTo>
                  <a:lnTo>
                    <a:pt x="4711" y="14462"/>
                  </a:lnTo>
                  <a:cubicBezTo>
                    <a:pt x="4794" y="14430"/>
                    <a:pt x="4760" y="14316"/>
                    <a:pt x="4686" y="14316"/>
                  </a:cubicBezTo>
                  <a:cubicBezTo>
                    <a:pt x="4677" y="14316"/>
                    <a:pt x="4666" y="14318"/>
                    <a:pt x="4656" y="14322"/>
                  </a:cubicBezTo>
                  <a:lnTo>
                    <a:pt x="151" y="16085"/>
                  </a:lnTo>
                  <a:lnTo>
                    <a:pt x="151" y="2498"/>
                  </a:lnTo>
                  <a:lnTo>
                    <a:pt x="4718" y="144"/>
                  </a:lnTo>
                  <a:cubicBezTo>
                    <a:pt x="4755" y="124"/>
                    <a:pt x="4769" y="79"/>
                    <a:pt x="4751" y="42"/>
                  </a:cubicBezTo>
                  <a:cubicBezTo>
                    <a:pt x="4738" y="16"/>
                    <a:pt x="4711" y="0"/>
                    <a:pt x="46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4" name="Google Shape;13144;p62"/>
            <p:cNvSpPr/>
            <p:nvPr/>
          </p:nvSpPr>
          <p:spPr>
            <a:xfrm>
              <a:off x="1720475" y="2467650"/>
              <a:ext cx="123100" cy="386850"/>
            </a:xfrm>
            <a:custGeom>
              <a:avLst/>
              <a:gdLst/>
              <a:ahLst/>
              <a:cxnLst/>
              <a:rect l="l" t="t" r="r" b="b"/>
              <a:pathLst>
                <a:path w="4924" h="15474" extrusionOk="0">
                  <a:moveTo>
                    <a:pt x="4773" y="242"/>
                  </a:moveTo>
                  <a:lnTo>
                    <a:pt x="4773" y="13747"/>
                  </a:lnTo>
                  <a:lnTo>
                    <a:pt x="151" y="15265"/>
                  </a:lnTo>
                  <a:lnTo>
                    <a:pt x="151" y="2525"/>
                  </a:lnTo>
                  <a:lnTo>
                    <a:pt x="4773" y="242"/>
                  </a:lnTo>
                  <a:close/>
                  <a:moveTo>
                    <a:pt x="4924" y="0"/>
                  </a:moveTo>
                  <a:lnTo>
                    <a:pt x="41" y="2410"/>
                  </a:lnTo>
                  <a:lnTo>
                    <a:pt x="0" y="2430"/>
                  </a:lnTo>
                  <a:lnTo>
                    <a:pt x="0" y="15474"/>
                  </a:lnTo>
                  <a:lnTo>
                    <a:pt x="4872" y="13872"/>
                  </a:lnTo>
                  <a:lnTo>
                    <a:pt x="4924" y="13855"/>
                  </a:lnTo>
                  <a:lnTo>
                    <a:pt x="49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5" name="Google Shape;13145;p62"/>
            <p:cNvSpPr/>
            <p:nvPr/>
          </p:nvSpPr>
          <p:spPr>
            <a:xfrm>
              <a:off x="1739075" y="2518525"/>
              <a:ext cx="3775" cy="328975"/>
            </a:xfrm>
            <a:custGeom>
              <a:avLst/>
              <a:gdLst/>
              <a:ahLst/>
              <a:cxnLst/>
              <a:rect l="l" t="t" r="r" b="b"/>
              <a:pathLst>
                <a:path w="151" h="13159" extrusionOk="0">
                  <a:moveTo>
                    <a:pt x="76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3083"/>
                  </a:lnTo>
                  <a:cubicBezTo>
                    <a:pt x="0" y="13124"/>
                    <a:pt x="33" y="13159"/>
                    <a:pt x="76" y="13159"/>
                  </a:cubicBezTo>
                  <a:cubicBezTo>
                    <a:pt x="117" y="13159"/>
                    <a:pt x="151" y="13124"/>
                    <a:pt x="151" y="13083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6" name="Google Shape;13146;p62"/>
            <p:cNvSpPr/>
            <p:nvPr/>
          </p:nvSpPr>
          <p:spPr>
            <a:xfrm>
              <a:off x="1888575" y="2446275"/>
              <a:ext cx="4175" cy="350300"/>
            </a:xfrm>
            <a:custGeom>
              <a:avLst/>
              <a:gdLst/>
              <a:ahLst/>
              <a:cxnLst/>
              <a:rect l="l" t="t" r="r" b="b"/>
              <a:pathLst>
                <a:path w="167" h="14012" extrusionOk="0">
                  <a:moveTo>
                    <a:pt x="92" y="0"/>
                  </a:moveTo>
                  <a:cubicBezTo>
                    <a:pt x="49" y="0"/>
                    <a:pt x="16" y="35"/>
                    <a:pt x="16" y="76"/>
                  </a:cubicBezTo>
                  <a:lnTo>
                    <a:pt x="0" y="13936"/>
                  </a:lnTo>
                  <a:cubicBezTo>
                    <a:pt x="0" y="13977"/>
                    <a:pt x="35" y="14011"/>
                    <a:pt x="76" y="14011"/>
                  </a:cubicBezTo>
                  <a:cubicBezTo>
                    <a:pt x="118" y="14011"/>
                    <a:pt x="151" y="13977"/>
                    <a:pt x="151" y="13936"/>
                  </a:cubicBezTo>
                  <a:lnTo>
                    <a:pt x="167" y="76"/>
                  </a:lnTo>
                  <a:cubicBezTo>
                    <a:pt x="167" y="33"/>
                    <a:pt x="133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7" name="Google Shape;13147;p62"/>
            <p:cNvSpPr/>
            <p:nvPr/>
          </p:nvSpPr>
          <p:spPr>
            <a:xfrm>
              <a:off x="2118150" y="2264125"/>
              <a:ext cx="159700" cy="440450"/>
            </a:xfrm>
            <a:custGeom>
              <a:avLst/>
              <a:gdLst/>
              <a:ahLst/>
              <a:cxnLst/>
              <a:rect l="l" t="t" r="r" b="b"/>
              <a:pathLst>
                <a:path w="6388" h="17618" extrusionOk="0">
                  <a:moveTo>
                    <a:pt x="5921" y="241"/>
                  </a:moveTo>
                  <a:lnTo>
                    <a:pt x="6234" y="14789"/>
                  </a:lnTo>
                  <a:lnTo>
                    <a:pt x="151" y="17389"/>
                  </a:lnTo>
                  <a:lnTo>
                    <a:pt x="151" y="3107"/>
                  </a:lnTo>
                  <a:lnTo>
                    <a:pt x="5921" y="241"/>
                  </a:lnTo>
                  <a:close/>
                  <a:moveTo>
                    <a:pt x="6066" y="1"/>
                  </a:moveTo>
                  <a:lnTo>
                    <a:pt x="41" y="2994"/>
                  </a:lnTo>
                  <a:lnTo>
                    <a:pt x="0" y="3015"/>
                  </a:lnTo>
                  <a:lnTo>
                    <a:pt x="0" y="17617"/>
                  </a:lnTo>
                  <a:lnTo>
                    <a:pt x="6340" y="14908"/>
                  </a:lnTo>
                  <a:lnTo>
                    <a:pt x="6387" y="14888"/>
                  </a:lnTo>
                  <a:lnTo>
                    <a:pt x="60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8" name="Google Shape;13148;p62"/>
            <p:cNvSpPr/>
            <p:nvPr/>
          </p:nvSpPr>
          <p:spPr>
            <a:xfrm>
              <a:off x="2304250" y="2163650"/>
              <a:ext cx="168150" cy="462350"/>
            </a:xfrm>
            <a:custGeom>
              <a:avLst/>
              <a:gdLst/>
              <a:ahLst/>
              <a:cxnLst/>
              <a:rect l="l" t="t" r="r" b="b"/>
              <a:pathLst>
                <a:path w="6726" h="18494" extrusionOk="0">
                  <a:moveTo>
                    <a:pt x="6615" y="1"/>
                  </a:moveTo>
                  <a:cubicBezTo>
                    <a:pt x="6604" y="1"/>
                    <a:pt x="6592" y="3"/>
                    <a:pt x="6579" y="10"/>
                  </a:cubicBezTo>
                  <a:lnTo>
                    <a:pt x="0" y="3321"/>
                  </a:lnTo>
                  <a:lnTo>
                    <a:pt x="0" y="18493"/>
                  </a:lnTo>
                  <a:lnTo>
                    <a:pt x="6641" y="15927"/>
                  </a:lnTo>
                  <a:cubicBezTo>
                    <a:pt x="6724" y="15896"/>
                    <a:pt x="6691" y="15781"/>
                    <a:pt x="6617" y="15781"/>
                  </a:cubicBezTo>
                  <a:cubicBezTo>
                    <a:pt x="6608" y="15781"/>
                    <a:pt x="6598" y="15783"/>
                    <a:pt x="6587" y="15787"/>
                  </a:cubicBezTo>
                  <a:lnTo>
                    <a:pt x="151" y="18274"/>
                  </a:lnTo>
                  <a:lnTo>
                    <a:pt x="151" y="3415"/>
                  </a:lnTo>
                  <a:lnTo>
                    <a:pt x="6648" y="145"/>
                  </a:lnTo>
                  <a:cubicBezTo>
                    <a:pt x="6725" y="106"/>
                    <a:pt x="6685" y="1"/>
                    <a:pt x="6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9" name="Google Shape;13149;p62"/>
            <p:cNvSpPr/>
            <p:nvPr/>
          </p:nvSpPr>
          <p:spPr>
            <a:xfrm>
              <a:off x="2136250" y="2329775"/>
              <a:ext cx="3775" cy="363775"/>
            </a:xfrm>
            <a:custGeom>
              <a:avLst/>
              <a:gdLst/>
              <a:ahLst/>
              <a:cxnLst/>
              <a:rect l="l" t="t" r="r" b="b"/>
              <a:pathLst>
                <a:path w="151" h="14551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4475"/>
                  </a:lnTo>
                  <a:cubicBezTo>
                    <a:pt x="0" y="14516"/>
                    <a:pt x="33" y="14550"/>
                    <a:pt x="76" y="14550"/>
                  </a:cubicBezTo>
                  <a:cubicBezTo>
                    <a:pt x="117" y="14550"/>
                    <a:pt x="151" y="14516"/>
                    <a:pt x="151" y="14475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0" name="Google Shape;13150;p62"/>
            <p:cNvSpPr/>
            <p:nvPr/>
          </p:nvSpPr>
          <p:spPr>
            <a:xfrm>
              <a:off x="2324625" y="2235700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0"/>
                  </a:moveTo>
                  <a:cubicBezTo>
                    <a:pt x="38" y="0"/>
                    <a:pt x="1" y="25"/>
                    <a:pt x="1" y="76"/>
                  </a:cubicBezTo>
                  <a:lnTo>
                    <a:pt x="1" y="15133"/>
                  </a:lnTo>
                  <a:cubicBezTo>
                    <a:pt x="1" y="15174"/>
                    <a:pt x="34" y="15207"/>
                    <a:pt x="76" y="15208"/>
                  </a:cubicBezTo>
                  <a:cubicBezTo>
                    <a:pt x="117" y="15207"/>
                    <a:pt x="151" y="15174"/>
                    <a:pt x="151" y="15133"/>
                  </a:cubicBezTo>
                  <a:lnTo>
                    <a:pt x="151" y="76"/>
                  </a:lnTo>
                  <a:cubicBezTo>
                    <a:pt x="151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1" name="Google Shape;13151;p62"/>
            <p:cNvSpPr/>
            <p:nvPr/>
          </p:nvSpPr>
          <p:spPr>
            <a:xfrm>
              <a:off x="2623975" y="2009725"/>
              <a:ext cx="153325" cy="489200"/>
            </a:xfrm>
            <a:custGeom>
              <a:avLst/>
              <a:gdLst/>
              <a:ahLst/>
              <a:cxnLst/>
              <a:rect l="l" t="t" r="r" b="b"/>
              <a:pathLst>
                <a:path w="6133" h="19568" extrusionOk="0">
                  <a:moveTo>
                    <a:pt x="5981" y="249"/>
                  </a:moveTo>
                  <a:lnTo>
                    <a:pt x="5981" y="16855"/>
                  </a:lnTo>
                  <a:lnTo>
                    <a:pt x="151" y="19339"/>
                  </a:lnTo>
                  <a:lnTo>
                    <a:pt x="151" y="3273"/>
                  </a:lnTo>
                  <a:lnTo>
                    <a:pt x="5981" y="249"/>
                  </a:lnTo>
                  <a:close/>
                  <a:moveTo>
                    <a:pt x="6132" y="0"/>
                  </a:moveTo>
                  <a:lnTo>
                    <a:pt x="0" y="3182"/>
                  </a:lnTo>
                  <a:lnTo>
                    <a:pt x="0" y="19567"/>
                  </a:lnTo>
                  <a:lnTo>
                    <a:pt x="6132" y="16954"/>
                  </a:lnTo>
                  <a:lnTo>
                    <a:pt x="6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2" name="Google Shape;13152;p62"/>
            <p:cNvSpPr/>
            <p:nvPr/>
          </p:nvSpPr>
          <p:spPr>
            <a:xfrm>
              <a:off x="2819650" y="1881125"/>
              <a:ext cx="186725" cy="533075"/>
            </a:xfrm>
            <a:custGeom>
              <a:avLst/>
              <a:gdLst/>
              <a:ahLst/>
              <a:cxnLst/>
              <a:rect l="l" t="t" r="r" b="b"/>
              <a:pathLst>
                <a:path w="7469" h="21323" extrusionOk="0">
                  <a:moveTo>
                    <a:pt x="7318" y="257"/>
                  </a:moveTo>
                  <a:lnTo>
                    <a:pt x="7318" y="17852"/>
                  </a:lnTo>
                  <a:lnTo>
                    <a:pt x="151" y="21088"/>
                  </a:lnTo>
                  <a:lnTo>
                    <a:pt x="151" y="4262"/>
                  </a:lnTo>
                  <a:lnTo>
                    <a:pt x="7318" y="257"/>
                  </a:lnTo>
                  <a:close/>
                  <a:moveTo>
                    <a:pt x="7468" y="1"/>
                  </a:moveTo>
                  <a:lnTo>
                    <a:pt x="0" y="4173"/>
                  </a:lnTo>
                  <a:lnTo>
                    <a:pt x="0" y="21322"/>
                  </a:lnTo>
                  <a:lnTo>
                    <a:pt x="7423" y="17970"/>
                  </a:lnTo>
                  <a:lnTo>
                    <a:pt x="7468" y="17950"/>
                  </a:lnTo>
                  <a:lnTo>
                    <a:pt x="74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3" name="Google Shape;13153;p62"/>
            <p:cNvSpPr/>
            <p:nvPr/>
          </p:nvSpPr>
          <p:spPr>
            <a:xfrm>
              <a:off x="2642100" y="2079125"/>
              <a:ext cx="3800" cy="414075"/>
            </a:xfrm>
            <a:custGeom>
              <a:avLst/>
              <a:gdLst/>
              <a:ahLst/>
              <a:cxnLst/>
              <a:rect l="l" t="t" r="r" b="b"/>
              <a:pathLst>
                <a:path w="152" h="16563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6489"/>
                  </a:lnTo>
                  <a:cubicBezTo>
                    <a:pt x="0" y="16530"/>
                    <a:pt x="33" y="16563"/>
                    <a:pt x="74" y="16563"/>
                  </a:cubicBezTo>
                  <a:cubicBezTo>
                    <a:pt x="117" y="16563"/>
                    <a:pt x="150" y="16530"/>
                    <a:pt x="151" y="16489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4" name="Google Shape;13154;p62"/>
            <p:cNvSpPr/>
            <p:nvPr/>
          </p:nvSpPr>
          <p:spPr>
            <a:xfrm>
              <a:off x="2835600" y="1975725"/>
              <a:ext cx="3775" cy="428150"/>
            </a:xfrm>
            <a:custGeom>
              <a:avLst/>
              <a:gdLst/>
              <a:ahLst/>
              <a:cxnLst/>
              <a:rect l="l" t="t" r="r" b="b"/>
              <a:pathLst>
                <a:path w="151" h="17126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7051"/>
                  </a:lnTo>
                  <a:cubicBezTo>
                    <a:pt x="0" y="17091"/>
                    <a:pt x="33" y="17126"/>
                    <a:pt x="76" y="17126"/>
                  </a:cubicBezTo>
                  <a:cubicBezTo>
                    <a:pt x="117" y="17126"/>
                    <a:pt x="150" y="17091"/>
                    <a:pt x="150" y="17051"/>
                  </a:cubicBezTo>
                  <a:lnTo>
                    <a:pt x="150" y="76"/>
                  </a:lnTo>
                  <a:cubicBezTo>
                    <a:pt x="150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5" name="Google Shape;13155;p62"/>
            <p:cNvSpPr/>
            <p:nvPr/>
          </p:nvSpPr>
          <p:spPr>
            <a:xfrm>
              <a:off x="1472325" y="3098050"/>
              <a:ext cx="118025" cy="358525"/>
            </a:xfrm>
            <a:custGeom>
              <a:avLst/>
              <a:gdLst/>
              <a:ahLst/>
              <a:cxnLst/>
              <a:rect l="l" t="t" r="r" b="b"/>
              <a:pathLst>
                <a:path w="4721" h="14341" extrusionOk="0">
                  <a:moveTo>
                    <a:pt x="4613" y="0"/>
                  </a:moveTo>
                  <a:cubicBezTo>
                    <a:pt x="4604" y="0"/>
                    <a:pt x="4595" y="2"/>
                    <a:pt x="4586" y="5"/>
                  </a:cubicBezTo>
                  <a:lnTo>
                    <a:pt x="1" y="1553"/>
                  </a:lnTo>
                  <a:lnTo>
                    <a:pt x="1" y="14341"/>
                  </a:lnTo>
                  <a:lnTo>
                    <a:pt x="4624" y="13411"/>
                  </a:lnTo>
                  <a:cubicBezTo>
                    <a:pt x="4665" y="13403"/>
                    <a:pt x="4692" y="13363"/>
                    <a:pt x="4684" y="13322"/>
                  </a:cubicBezTo>
                  <a:cubicBezTo>
                    <a:pt x="4677" y="13286"/>
                    <a:pt x="4646" y="13261"/>
                    <a:pt x="4611" y="13261"/>
                  </a:cubicBezTo>
                  <a:cubicBezTo>
                    <a:pt x="4606" y="13261"/>
                    <a:pt x="4600" y="13261"/>
                    <a:pt x="4595" y="13263"/>
                  </a:cubicBezTo>
                  <a:lnTo>
                    <a:pt x="152" y="14157"/>
                  </a:lnTo>
                  <a:lnTo>
                    <a:pt x="152" y="1662"/>
                  </a:lnTo>
                  <a:lnTo>
                    <a:pt x="4635" y="148"/>
                  </a:lnTo>
                  <a:cubicBezTo>
                    <a:pt x="4720" y="119"/>
                    <a:pt x="4689" y="0"/>
                    <a:pt x="46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6" name="Google Shape;13156;p62"/>
            <p:cNvSpPr/>
            <p:nvPr/>
          </p:nvSpPr>
          <p:spPr>
            <a:xfrm>
              <a:off x="1275075" y="3151250"/>
              <a:ext cx="130000" cy="341000"/>
            </a:xfrm>
            <a:custGeom>
              <a:avLst/>
              <a:gdLst/>
              <a:ahLst/>
              <a:cxnLst/>
              <a:rect l="l" t="t" r="r" b="b"/>
              <a:pathLst>
                <a:path w="5200" h="13640" extrusionOk="0">
                  <a:moveTo>
                    <a:pt x="5048" y="192"/>
                  </a:moveTo>
                  <a:lnTo>
                    <a:pt x="5048" y="12588"/>
                  </a:lnTo>
                  <a:lnTo>
                    <a:pt x="151" y="13459"/>
                  </a:lnTo>
                  <a:lnTo>
                    <a:pt x="151" y="1391"/>
                  </a:lnTo>
                  <a:lnTo>
                    <a:pt x="5048" y="192"/>
                  </a:lnTo>
                  <a:close/>
                  <a:moveTo>
                    <a:pt x="5200" y="0"/>
                  </a:moveTo>
                  <a:lnTo>
                    <a:pt x="57" y="1259"/>
                  </a:lnTo>
                  <a:lnTo>
                    <a:pt x="0" y="1274"/>
                  </a:lnTo>
                  <a:lnTo>
                    <a:pt x="0" y="13640"/>
                  </a:lnTo>
                  <a:lnTo>
                    <a:pt x="5200" y="12715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7" name="Google Shape;13157;p62"/>
            <p:cNvSpPr/>
            <p:nvPr/>
          </p:nvSpPr>
          <p:spPr>
            <a:xfrm>
              <a:off x="1297375" y="3177200"/>
              <a:ext cx="3775" cy="311500"/>
            </a:xfrm>
            <a:custGeom>
              <a:avLst/>
              <a:gdLst/>
              <a:ahLst/>
              <a:cxnLst/>
              <a:rect l="l" t="t" r="r" b="b"/>
              <a:pathLst>
                <a:path w="151" h="12460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2382"/>
                  </a:lnTo>
                  <a:cubicBezTo>
                    <a:pt x="0" y="12425"/>
                    <a:pt x="35" y="12459"/>
                    <a:pt x="75" y="12459"/>
                  </a:cubicBezTo>
                  <a:cubicBezTo>
                    <a:pt x="116" y="12459"/>
                    <a:pt x="151" y="12425"/>
                    <a:pt x="151" y="12384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8" name="Google Shape;13158;p62"/>
            <p:cNvSpPr/>
            <p:nvPr/>
          </p:nvSpPr>
          <p:spPr>
            <a:xfrm>
              <a:off x="1866800" y="2974200"/>
              <a:ext cx="119850" cy="389300"/>
            </a:xfrm>
            <a:custGeom>
              <a:avLst/>
              <a:gdLst/>
              <a:ahLst/>
              <a:cxnLst/>
              <a:rect l="l" t="t" r="r" b="b"/>
              <a:pathLst>
                <a:path w="4794" h="15572" extrusionOk="0">
                  <a:moveTo>
                    <a:pt x="4686" y="0"/>
                  </a:moveTo>
                  <a:cubicBezTo>
                    <a:pt x="4677" y="0"/>
                    <a:pt x="4668" y="2"/>
                    <a:pt x="4658" y="5"/>
                  </a:cubicBezTo>
                  <a:lnTo>
                    <a:pt x="1" y="1679"/>
                  </a:lnTo>
                  <a:lnTo>
                    <a:pt x="1" y="15571"/>
                  </a:lnTo>
                  <a:lnTo>
                    <a:pt x="4700" y="14467"/>
                  </a:lnTo>
                  <a:cubicBezTo>
                    <a:pt x="4787" y="14442"/>
                    <a:pt x="4765" y="14318"/>
                    <a:pt x="4683" y="14318"/>
                  </a:cubicBezTo>
                  <a:cubicBezTo>
                    <a:pt x="4678" y="14318"/>
                    <a:pt x="4672" y="14319"/>
                    <a:pt x="4666" y="14320"/>
                  </a:cubicBezTo>
                  <a:lnTo>
                    <a:pt x="151" y="15381"/>
                  </a:lnTo>
                  <a:lnTo>
                    <a:pt x="151" y="1785"/>
                  </a:lnTo>
                  <a:lnTo>
                    <a:pt x="4710" y="148"/>
                  </a:lnTo>
                  <a:cubicBezTo>
                    <a:pt x="4794" y="117"/>
                    <a:pt x="4762" y="0"/>
                    <a:pt x="46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9" name="Google Shape;13159;p62"/>
            <p:cNvSpPr/>
            <p:nvPr/>
          </p:nvSpPr>
          <p:spPr>
            <a:xfrm>
              <a:off x="1720475" y="3021725"/>
              <a:ext cx="123075" cy="367450"/>
            </a:xfrm>
            <a:custGeom>
              <a:avLst/>
              <a:gdLst/>
              <a:ahLst/>
              <a:cxnLst/>
              <a:rect l="l" t="t" r="r" b="b"/>
              <a:pathLst>
                <a:path w="4923" h="14698" extrusionOk="0">
                  <a:moveTo>
                    <a:pt x="4773" y="211"/>
                  </a:moveTo>
                  <a:lnTo>
                    <a:pt x="4773" y="13722"/>
                  </a:lnTo>
                  <a:lnTo>
                    <a:pt x="151" y="14517"/>
                  </a:lnTo>
                  <a:lnTo>
                    <a:pt x="151" y="1770"/>
                  </a:lnTo>
                  <a:lnTo>
                    <a:pt x="4773" y="211"/>
                  </a:lnTo>
                  <a:close/>
                  <a:moveTo>
                    <a:pt x="4922" y="0"/>
                  </a:moveTo>
                  <a:lnTo>
                    <a:pt x="0" y="1661"/>
                  </a:lnTo>
                  <a:lnTo>
                    <a:pt x="0" y="14697"/>
                  </a:lnTo>
                  <a:lnTo>
                    <a:pt x="4922" y="13849"/>
                  </a:lnTo>
                  <a:lnTo>
                    <a:pt x="49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0" name="Google Shape;13160;p62"/>
            <p:cNvSpPr/>
            <p:nvPr/>
          </p:nvSpPr>
          <p:spPr>
            <a:xfrm>
              <a:off x="1739075" y="3056450"/>
              <a:ext cx="3775" cy="329025"/>
            </a:xfrm>
            <a:custGeom>
              <a:avLst/>
              <a:gdLst/>
              <a:ahLst/>
              <a:cxnLst/>
              <a:rect l="l" t="t" r="r" b="b"/>
              <a:pathLst>
                <a:path w="151" h="13161" extrusionOk="0">
                  <a:moveTo>
                    <a:pt x="76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3083"/>
                  </a:lnTo>
                  <a:cubicBezTo>
                    <a:pt x="0" y="13126"/>
                    <a:pt x="33" y="13160"/>
                    <a:pt x="76" y="13160"/>
                  </a:cubicBezTo>
                  <a:cubicBezTo>
                    <a:pt x="117" y="13160"/>
                    <a:pt x="151" y="13126"/>
                    <a:pt x="151" y="13085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1" name="Google Shape;13161;p62"/>
            <p:cNvSpPr/>
            <p:nvPr/>
          </p:nvSpPr>
          <p:spPr>
            <a:xfrm>
              <a:off x="1888575" y="3007650"/>
              <a:ext cx="4175" cy="350225"/>
            </a:xfrm>
            <a:custGeom>
              <a:avLst/>
              <a:gdLst/>
              <a:ahLst/>
              <a:cxnLst/>
              <a:rect l="l" t="t" r="r" b="b"/>
              <a:pathLst>
                <a:path w="167" h="14009" extrusionOk="0">
                  <a:moveTo>
                    <a:pt x="92" y="1"/>
                  </a:moveTo>
                  <a:cubicBezTo>
                    <a:pt x="49" y="1"/>
                    <a:pt x="16" y="35"/>
                    <a:pt x="16" y="76"/>
                  </a:cubicBezTo>
                  <a:lnTo>
                    <a:pt x="0" y="13933"/>
                  </a:lnTo>
                  <a:cubicBezTo>
                    <a:pt x="0" y="13974"/>
                    <a:pt x="35" y="14009"/>
                    <a:pt x="76" y="14009"/>
                  </a:cubicBezTo>
                  <a:cubicBezTo>
                    <a:pt x="118" y="14009"/>
                    <a:pt x="151" y="13974"/>
                    <a:pt x="151" y="13933"/>
                  </a:cubicBezTo>
                  <a:lnTo>
                    <a:pt x="167" y="76"/>
                  </a:lnTo>
                  <a:cubicBezTo>
                    <a:pt x="167" y="35"/>
                    <a:pt x="133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2" name="Google Shape;13162;p62"/>
            <p:cNvSpPr/>
            <p:nvPr/>
          </p:nvSpPr>
          <p:spPr>
            <a:xfrm>
              <a:off x="2118150" y="2884875"/>
              <a:ext cx="159700" cy="416525"/>
            </a:xfrm>
            <a:custGeom>
              <a:avLst/>
              <a:gdLst/>
              <a:ahLst/>
              <a:cxnLst/>
              <a:rect l="l" t="t" r="r" b="b"/>
              <a:pathLst>
                <a:path w="6388" h="16661" extrusionOk="0">
                  <a:moveTo>
                    <a:pt x="5921" y="209"/>
                  </a:moveTo>
                  <a:lnTo>
                    <a:pt x="6234" y="14815"/>
                  </a:lnTo>
                  <a:lnTo>
                    <a:pt x="151" y="16462"/>
                  </a:lnTo>
                  <a:lnTo>
                    <a:pt x="151" y="2174"/>
                  </a:lnTo>
                  <a:lnTo>
                    <a:pt x="5921" y="209"/>
                  </a:lnTo>
                  <a:close/>
                  <a:moveTo>
                    <a:pt x="6066" y="0"/>
                  </a:moveTo>
                  <a:lnTo>
                    <a:pt x="52" y="2048"/>
                  </a:lnTo>
                  <a:lnTo>
                    <a:pt x="0" y="2066"/>
                  </a:lnTo>
                  <a:lnTo>
                    <a:pt x="0" y="16660"/>
                  </a:lnTo>
                  <a:lnTo>
                    <a:pt x="6387" y="14928"/>
                  </a:lnTo>
                  <a:lnTo>
                    <a:pt x="60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3" name="Google Shape;13163;p62"/>
            <p:cNvSpPr/>
            <p:nvPr/>
          </p:nvSpPr>
          <p:spPr>
            <a:xfrm>
              <a:off x="2304250" y="2815550"/>
              <a:ext cx="168025" cy="436400"/>
            </a:xfrm>
            <a:custGeom>
              <a:avLst/>
              <a:gdLst/>
              <a:ahLst/>
              <a:cxnLst/>
              <a:rect l="l" t="t" r="r" b="b"/>
              <a:pathLst>
                <a:path w="6721" h="17456" extrusionOk="0">
                  <a:moveTo>
                    <a:pt x="6615" y="1"/>
                  </a:moveTo>
                  <a:cubicBezTo>
                    <a:pt x="6607" y="1"/>
                    <a:pt x="6599" y="2"/>
                    <a:pt x="6590" y="5"/>
                  </a:cubicBezTo>
                  <a:lnTo>
                    <a:pt x="0" y="2291"/>
                  </a:lnTo>
                  <a:lnTo>
                    <a:pt x="0" y="17455"/>
                  </a:lnTo>
                  <a:lnTo>
                    <a:pt x="6631" y="15929"/>
                  </a:lnTo>
                  <a:cubicBezTo>
                    <a:pt x="6671" y="15920"/>
                    <a:pt x="6697" y="15879"/>
                    <a:pt x="6687" y="15838"/>
                  </a:cubicBezTo>
                  <a:cubicBezTo>
                    <a:pt x="6680" y="15804"/>
                    <a:pt x="6649" y="15780"/>
                    <a:pt x="6616" y="15780"/>
                  </a:cubicBezTo>
                  <a:cubicBezTo>
                    <a:pt x="6610" y="15780"/>
                    <a:pt x="6604" y="15781"/>
                    <a:pt x="6598" y="15783"/>
                  </a:cubicBezTo>
                  <a:lnTo>
                    <a:pt x="151" y="17265"/>
                  </a:lnTo>
                  <a:lnTo>
                    <a:pt x="151" y="2398"/>
                  </a:lnTo>
                  <a:lnTo>
                    <a:pt x="6638" y="148"/>
                  </a:lnTo>
                  <a:cubicBezTo>
                    <a:pt x="6721" y="116"/>
                    <a:pt x="6690" y="1"/>
                    <a:pt x="6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4" name="Google Shape;13164;p62"/>
            <p:cNvSpPr/>
            <p:nvPr/>
          </p:nvSpPr>
          <p:spPr>
            <a:xfrm>
              <a:off x="2136250" y="2929800"/>
              <a:ext cx="3775" cy="363775"/>
            </a:xfrm>
            <a:custGeom>
              <a:avLst/>
              <a:gdLst/>
              <a:ahLst/>
              <a:cxnLst/>
              <a:rect l="l" t="t" r="r" b="b"/>
              <a:pathLst>
                <a:path w="151" h="14551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4475"/>
                  </a:lnTo>
                  <a:cubicBezTo>
                    <a:pt x="0" y="14517"/>
                    <a:pt x="33" y="14550"/>
                    <a:pt x="76" y="14550"/>
                  </a:cubicBezTo>
                  <a:cubicBezTo>
                    <a:pt x="117" y="14550"/>
                    <a:pt x="151" y="14517"/>
                    <a:pt x="151" y="14475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5" name="Google Shape;13165;p62"/>
            <p:cNvSpPr/>
            <p:nvPr/>
          </p:nvSpPr>
          <p:spPr>
            <a:xfrm>
              <a:off x="2324625" y="2865175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1"/>
                  </a:moveTo>
                  <a:cubicBezTo>
                    <a:pt x="38" y="1"/>
                    <a:pt x="1" y="26"/>
                    <a:pt x="1" y="76"/>
                  </a:cubicBezTo>
                  <a:lnTo>
                    <a:pt x="1" y="15134"/>
                  </a:lnTo>
                  <a:cubicBezTo>
                    <a:pt x="1" y="15174"/>
                    <a:pt x="34" y="15209"/>
                    <a:pt x="76" y="15209"/>
                  </a:cubicBezTo>
                  <a:cubicBezTo>
                    <a:pt x="117" y="15209"/>
                    <a:pt x="151" y="15174"/>
                    <a:pt x="151" y="15134"/>
                  </a:cubicBezTo>
                  <a:lnTo>
                    <a:pt x="151" y="76"/>
                  </a:lnTo>
                  <a:cubicBezTo>
                    <a:pt x="151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6" name="Google Shape;13166;p62"/>
            <p:cNvSpPr/>
            <p:nvPr/>
          </p:nvSpPr>
          <p:spPr>
            <a:xfrm>
              <a:off x="2623975" y="2709825"/>
              <a:ext cx="153325" cy="465000"/>
            </a:xfrm>
            <a:custGeom>
              <a:avLst/>
              <a:gdLst/>
              <a:ahLst/>
              <a:cxnLst/>
              <a:rect l="l" t="t" r="r" b="b"/>
              <a:pathLst>
                <a:path w="6133" h="18600" extrusionOk="0">
                  <a:moveTo>
                    <a:pt x="5981" y="215"/>
                  </a:moveTo>
                  <a:lnTo>
                    <a:pt x="5981" y="16830"/>
                  </a:lnTo>
                  <a:lnTo>
                    <a:pt x="151" y="18402"/>
                  </a:lnTo>
                  <a:lnTo>
                    <a:pt x="151" y="2329"/>
                  </a:lnTo>
                  <a:lnTo>
                    <a:pt x="5981" y="215"/>
                  </a:lnTo>
                  <a:close/>
                  <a:moveTo>
                    <a:pt x="6132" y="1"/>
                  </a:moveTo>
                  <a:lnTo>
                    <a:pt x="0" y="2223"/>
                  </a:lnTo>
                  <a:lnTo>
                    <a:pt x="0" y="18599"/>
                  </a:lnTo>
                  <a:lnTo>
                    <a:pt x="6132" y="16946"/>
                  </a:lnTo>
                  <a:lnTo>
                    <a:pt x="6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7" name="Google Shape;13167;p62"/>
            <p:cNvSpPr/>
            <p:nvPr/>
          </p:nvSpPr>
          <p:spPr>
            <a:xfrm>
              <a:off x="2819650" y="2617050"/>
              <a:ext cx="186725" cy="503650"/>
            </a:xfrm>
            <a:custGeom>
              <a:avLst/>
              <a:gdLst/>
              <a:ahLst/>
              <a:cxnLst/>
              <a:rect l="l" t="t" r="r" b="b"/>
              <a:pathLst>
                <a:path w="7469" h="20146" extrusionOk="0">
                  <a:moveTo>
                    <a:pt x="7318" y="224"/>
                  </a:moveTo>
                  <a:lnTo>
                    <a:pt x="7318" y="17830"/>
                  </a:lnTo>
                  <a:lnTo>
                    <a:pt x="151" y="19944"/>
                  </a:lnTo>
                  <a:lnTo>
                    <a:pt x="151" y="3107"/>
                  </a:lnTo>
                  <a:lnTo>
                    <a:pt x="7318" y="224"/>
                  </a:lnTo>
                  <a:close/>
                  <a:moveTo>
                    <a:pt x="7468" y="0"/>
                  </a:moveTo>
                  <a:lnTo>
                    <a:pt x="47" y="2986"/>
                  </a:lnTo>
                  <a:lnTo>
                    <a:pt x="0" y="3005"/>
                  </a:lnTo>
                  <a:lnTo>
                    <a:pt x="0" y="20146"/>
                  </a:lnTo>
                  <a:lnTo>
                    <a:pt x="7414" y="17958"/>
                  </a:lnTo>
                  <a:lnTo>
                    <a:pt x="7468" y="17942"/>
                  </a:lnTo>
                  <a:lnTo>
                    <a:pt x="74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8" name="Google Shape;13168;p62"/>
            <p:cNvSpPr/>
            <p:nvPr/>
          </p:nvSpPr>
          <p:spPr>
            <a:xfrm>
              <a:off x="2642075" y="2758250"/>
              <a:ext cx="3775" cy="414100"/>
            </a:xfrm>
            <a:custGeom>
              <a:avLst/>
              <a:gdLst/>
              <a:ahLst/>
              <a:cxnLst/>
              <a:rect l="l" t="t" r="r" b="b"/>
              <a:pathLst>
                <a:path w="151" h="16564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6488"/>
                  </a:lnTo>
                  <a:cubicBezTo>
                    <a:pt x="0" y="16529"/>
                    <a:pt x="34" y="16563"/>
                    <a:pt x="75" y="16563"/>
                  </a:cubicBezTo>
                  <a:cubicBezTo>
                    <a:pt x="118" y="16563"/>
                    <a:pt x="151" y="16529"/>
                    <a:pt x="151" y="16488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9" name="Google Shape;13169;p62"/>
            <p:cNvSpPr/>
            <p:nvPr/>
          </p:nvSpPr>
          <p:spPr>
            <a:xfrm>
              <a:off x="2835600" y="2685150"/>
              <a:ext cx="3775" cy="428125"/>
            </a:xfrm>
            <a:custGeom>
              <a:avLst/>
              <a:gdLst/>
              <a:ahLst/>
              <a:cxnLst/>
              <a:rect l="l" t="t" r="r" b="b"/>
              <a:pathLst>
                <a:path w="151" h="17125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7049"/>
                  </a:lnTo>
                  <a:cubicBezTo>
                    <a:pt x="0" y="17090"/>
                    <a:pt x="33" y="17125"/>
                    <a:pt x="76" y="17125"/>
                  </a:cubicBezTo>
                  <a:cubicBezTo>
                    <a:pt x="117" y="17125"/>
                    <a:pt x="150" y="17090"/>
                    <a:pt x="150" y="17049"/>
                  </a:cubicBezTo>
                  <a:lnTo>
                    <a:pt x="150" y="76"/>
                  </a:lnTo>
                  <a:cubicBezTo>
                    <a:pt x="150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0" name="Google Shape;13170;p62"/>
            <p:cNvSpPr/>
            <p:nvPr/>
          </p:nvSpPr>
          <p:spPr>
            <a:xfrm>
              <a:off x="1472325" y="3563175"/>
              <a:ext cx="117425" cy="356175"/>
            </a:xfrm>
            <a:custGeom>
              <a:avLst/>
              <a:gdLst/>
              <a:ahLst/>
              <a:cxnLst/>
              <a:rect l="l" t="t" r="r" b="b"/>
              <a:pathLst>
                <a:path w="4697" h="14247" extrusionOk="0">
                  <a:moveTo>
                    <a:pt x="4613" y="0"/>
                  </a:moveTo>
                  <a:cubicBezTo>
                    <a:pt x="4605" y="0"/>
                    <a:pt x="4596" y="2"/>
                    <a:pt x="4587" y="5"/>
                  </a:cubicBezTo>
                  <a:lnTo>
                    <a:pt x="54" y="1444"/>
                  </a:lnTo>
                  <a:lnTo>
                    <a:pt x="1" y="1461"/>
                  </a:lnTo>
                  <a:lnTo>
                    <a:pt x="1" y="14247"/>
                  </a:lnTo>
                  <a:lnTo>
                    <a:pt x="4623" y="13411"/>
                  </a:lnTo>
                  <a:cubicBezTo>
                    <a:pt x="4666" y="13405"/>
                    <a:pt x="4695" y="13364"/>
                    <a:pt x="4688" y="13322"/>
                  </a:cubicBezTo>
                  <a:cubicBezTo>
                    <a:pt x="4682" y="13284"/>
                    <a:pt x="4649" y="13259"/>
                    <a:pt x="4613" y="13259"/>
                  </a:cubicBezTo>
                  <a:cubicBezTo>
                    <a:pt x="4608" y="13259"/>
                    <a:pt x="4602" y="13260"/>
                    <a:pt x="4596" y="13261"/>
                  </a:cubicBezTo>
                  <a:lnTo>
                    <a:pt x="152" y="14066"/>
                  </a:lnTo>
                  <a:lnTo>
                    <a:pt x="152" y="1571"/>
                  </a:lnTo>
                  <a:lnTo>
                    <a:pt x="4633" y="148"/>
                  </a:lnTo>
                  <a:cubicBezTo>
                    <a:pt x="4674" y="136"/>
                    <a:pt x="4697" y="93"/>
                    <a:pt x="4685" y="52"/>
                  </a:cubicBezTo>
                  <a:cubicBezTo>
                    <a:pt x="4675" y="20"/>
                    <a:pt x="4645" y="0"/>
                    <a:pt x="46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1" name="Google Shape;13171;p62"/>
            <p:cNvSpPr/>
            <p:nvPr/>
          </p:nvSpPr>
          <p:spPr>
            <a:xfrm>
              <a:off x="1275075" y="3612675"/>
              <a:ext cx="130000" cy="338375"/>
            </a:xfrm>
            <a:custGeom>
              <a:avLst/>
              <a:gdLst/>
              <a:ahLst/>
              <a:cxnLst/>
              <a:rect l="l" t="t" r="r" b="b"/>
              <a:pathLst>
                <a:path w="5200" h="13535" extrusionOk="0">
                  <a:moveTo>
                    <a:pt x="5048" y="189"/>
                  </a:moveTo>
                  <a:lnTo>
                    <a:pt x="5048" y="12585"/>
                  </a:lnTo>
                  <a:lnTo>
                    <a:pt x="151" y="13357"/>
                  </a:lnTo>
                  <a:lnTo>
                    <a:pt x="151" y="1290"/>
                  </a:lnTo>
                  <a:lnTo>
                    <a:pt x="5048" y="189"/>
                  </a:lnTo>
                  <a:close/>
                  <a:moveTo>
                    <a:pt x="5200" y="0"/>
                  </a:moveTo>
                  <a:lnTo>
                    <a:pt x="0" y="1168"/>
                  </a:lnTo>
                  <a:lnTo>
                    <a:pt x="0" y="13534"/>
                  </a:lnTo>
                  <a:lnTo>
                    <a:pt x="5200" y="12714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2" name="Google Shape;13172;p62"/>
            <p:cNvSpPr/>
            <p:nvPr/>
          </p:nvSpPr>
          <p:spPr>
            <a:xfrm>
              <a:off x="1297375" y="3636475"/>
              <a:ext cx="3775" cy="311500"/>
            </a:xfrm>
            <a:custGeom>
              <a:avLst/>
              <a:gdLst/>
              <a:ahLst/>
              <a:cxnLst/>
              <a:rect l="l" t="t" r="r" b="b"/>
              <a:pathLst>
                <a:path w="151" h="12460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2384"/>
                  </a:lnTo>
                  <a:cubicBezTo>
                    <a:pt x="0" y="12425"/>
                    <a:pt x="33" y="12459"/>
                    <a:pt x="75" y="12459"/>
                  </a:cubicBezTo>
                  <a:cubicBezTo>
                    <a:pt x="118" y="12459"/>
                    <a:pt x="151" y="12425"/>
                    <a:pt x="151" y="12384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3" name="Google Shape;13173;p62"/>
            <p:cNvSpPr/>
            <p:nvPr/>
          </p:nvSpPr>
          <p:spPr>
            <a:xfrm>
              <a:off x="1866800" y="3485700"/>
              <a:ext cx="119850" cy="383125"/>
            </a:xfrm>
            <a:custGeom>
              <a:avLst/>
              <a:gdLst/>
              <a:ahLst/>
              <a:cxnLst/>
              <a:rect l="l" t="t" r="r" b="b"/>
              <a:pathLst>
                <a:path w="4794" h="15325" extrusionOk="0">
                  <a:moveTo>
                    <a:pt x="4687" y="0"/>
                  </a:moveTo>
                  <a:cubicBezTo>
                    <a:pt x="4679" y="0"/>
                    <a:pt x="4671" y="1"/>
                    <a:pt x="4662" y="4"/>
                  </a:cubicBezTo>
                  <a:lnTo>
                    <a:pt x="1" y="1435"/>
                  </a:lnTo>
                  <a:lnTo>
                    <a:pt x="1" y="15324"/>
                  </a:lnTo>
                  <a:lnTo>
                    <a:pt x="4698" y="14467"/>
                  </a:lnTo>
                  <a:cubicBezTo>
                    <a:pt x="4739" y="14459"/>
                    <a:pt x="4765" y="14419"/>
                    <a:pt x="4759" y="14378"/>
                  </a:cubicBezTo>
                  <a:cubicBezTo>
                    <a:pt x="4750" y="14342"/>
                    <a:pt x="4719" y="14317"/>
                    <a:pt x="4683" y="14317"/>
                  </a:cubicBezTo>
                  <a:cubicBezTo>
                    <a:pt x="4678" y="14317"/>
                    <a:pt x="4674" y="14317"/>
                    <a:pt x="4670" y="14318"/>
                  </a:cubicBezTo>
                  <a:lnTo>
                    <a:pt x="151" y="15143"/>
                  </a:lnTo>
                  <a:lnTo>
                    <a:pt x="151" y="1546"/>
                  </a:lnTo>
                  <a:lnTo>
                    <a:pt x="4706" y="148"/>
                  </a:lnTo>
                  <a:cubicBezTo>
                    <a:pt x="4793" y="122"/>
                    <a:pt x="4764" y="0"/>
                    <a:pt x="46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4" name="Google Shape;13174;p62"/>
            <p:cNvSpPr/>
            <p:nvPr/>
          </p:nvSpPr>
          <p:spPr>
            <a:xfrm>
              <a:off x="1720475" y="3525900"/>
              <a:ext cx="123075" cy="360925"/>
            </a:xfrm>
            <a:custGeom>
              <a:avLst/>
              <a:gdLst/>
              <a:ahLst/>
              <a:cxnLst/>
              <a:rect l="l" t="t" r="r" b="b"/>
              <a:pathLst>
                <a:path w="4923" h="14437" extrusionOk="0">
                  <a:moveTo>
                    <a:pt x="4773" y="200"/>
                  </a:moveTo>
                  <a:lnTo>
                    <a:pt x="4773" y="13714"/>
                  </a:lnTo>
                  <a:lnTo>
                    <a:pt x="151" y="14267"/>
                  </a:lnTo>
                  <a:lnTo>
                    <a:pt x="151" y="1517"/>
                  </a:lnTo>
                  <a:lnTo>
                    <a:pt x="4773" y="200"/>
                  </a:lnTo>
                  <a:close/>
                  <a:moveTo>
                    <a:pt x="4922" y="0"/>
                  </a:moveTo>
                  <a:lnTo>
                    <a:pt x="55" y="1387"/>
                  </a:lnTo>
                  <a:lnTo>
                    <a:pt x="0" y="1403"/>
                  </a:lnTo>
                  <a:lnTo>
                    <a:pt x="0" y="14436"/>
                  </a:lnTo>
                  <a:lnTo>
                    <a:pt x="4856" y="13855"/>
                  </a:lnTo>
                  <a:lnTo>
                    <a:pt x="4922" y="13847"/>
                  </a:lnTo>
                  <a:lnTo>
                    <a:pt x="49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5" name="Google Shape;13175;p62"/>
            <p:cNvSpPr/>
            <p:nvPr/>
          </p:nvSpPr>
          <p:spPr>
            <a:xfrm>
              <a:off x="1739075" y="3555225"/>
              <a:ext cx="3775" cy="329000"/>
            </a:xfrm>
            <a:custGeom>
              <a:avLst/>
              <a:gdLst/>
              <a:ahLst/>
              <a:cxnLst/>
              <a:rect l="l" t="t" r="r" b="b"/>
              <a:pathLst>
                <a:path w="151" h="13160" extrusionOk="0">
                  <a:moveTo>
                    <a:pt x="76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3084"/>
                  </a:lnTo>
                  <a:cubicBezTo>
                    <a:pt x="0" y="13125"/>
                    <a:pt x="33" y="13159"/>
                    <a:pt x="76" y="13159"/>
                  </a:cubicBezTo>
                  <a:cubicBezTo>
                    <a:pt x="117" y="13159"/>
                    <a:pt x="151" y="13125"/>
                    <a:pt x="151" y="13084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6" name="Google Shape;13176;p62"/>
            <p:cNvSpPr/>
            <p:nvPr/>
          </p:nvSpPr>
          <p:spPr>
            <a:xfrm>
              <a:off x="1888575" y="3514275"/>
              <a:ext cx="4175" cy="350225"/>
            </a:xfrm>
            <a:custGeom>
              <a:avLst/>
              <a:gdLst/>
              <a:ahLst/>
              <a:cxnLst/>
              <a:rect l="l" t="t" r="r" b="b"/>
              <a:pathLst>
                <a:path w="167" h="14009" extrusionOk="0">
                  <a:moveTo>
                    <a:pt x="92" y="0"/>
                  </a:moveTo>
                  <a:cubicBezTo>
                    <a:pt x="49" y="0"/>
                    <a:pt x="16" y="34"/>
                    <a:pt x="16" y="75"/>
                  </a:cubicBezTo>
                  <a:lnTo>
                    <a:pt x="0" y="13933"/>
                  </a:lnTo>
                  <a:cubicBezTo>
                    <a:pt x="0" y="13974"/>
                    <a:pt x="35" y="14008"/>
                    <a:pt x="76" y="14008"/>
                  </a:cubicBezTo>
                  <a:cubicBezTo>
                    <a:pt x="118" y="14008"/>
                    <a:pt x="151" y="13974"/>
                    <a:pt x="151" y="13933"/>
                  </a:cubicBezTo>
                  <a:lnTo>
                    <a:pt x="167" y="75"/>
                  </a:lnTo>
                  <a:cubicBezTo>
                    <a:pt x="167" y="33"/>
                    <a:pt x="133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7" name="Google Shape;13177;p62"/>
            <p:cNvSpPr/>
            <p:nvPr/>
          </p:nvSpPr>
          <p:spPr>
            <a:xfrm>
              <a:off x="2118150" y="3431775"/>
              <a:ext cx="159700" cy="401075"/>
            </a:xfrm>
            <a:custGeom>
              <a:avLst/>
              <a:gdLst/>
              <a:ahLst/>
              <a:cxnLst/>
              <a:rect l="l" t="t" r="r" b="b"/>
              <a:pathLst>
                <a:path w="6388" h="16043" extrusionOk="0">
                  <a:moveTo>
                    <a:pt x="5920" y="191"/>
                  </a:moveTo>
                  <a:lnTo>
                    <a:pt x="6234" y="14832"/>
                  </a:lnTo>
                  <a:lnTo>
                    <a:pt x="151" y="15864"/>
                  </a:lnTo>
                  <a:lnTo>
                    <a:pt x="151" y="1570"/>
                  </a:lnTo>
                  <a:lnTo>
                    <a:pt x="5920" y="191"/>
                  </a:lnTo>
                  <a:close/>
                  <a:moveTo>
                    <a:pt x="6066" y="1"/>
                  </a:moveTo>
                  <a:lnTo>
                    <a:pt x="0" y="1452"/>
                  </a:lnTo>
                  <a:lnTo>
                    <a:pt x="0" y="16042"/>
                  </a:lnTo>
                  <a:lnTo>
                    <a:pt x="6324" y="14970"/>
                  </a:lnTo>
                  <a:lnTo>
                    <a:pt x="6387" y="14959"/>
                  </a:lnTo>
                  <a:lnTo>
                    <a:pt x="6068" y="95"/>
                  </a:lnTo>
                  <a:lnTo>
                    <a:pt x="60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8" name="Google Shape;13178;p62"/>
            <p:cNvSpPr/>
            <p:nvPr/>
          </p:nvSpPr>
          <p:spPr>
            <a:xfrm>
              <a:off x="2304250" y="3382675"/>
              <a:ext cx="167425" cy="419625"/>
            </a:xfrm>
            <a:custGeom>
              <a:avLst/>
              <a:gdLst/>
              <a:ahLst/>
              <a:cxnLst/>
              <a:rect l="l" t="t" r="r" b="b"/>
              <a:pathLst>
                <a:path w="6697" h="16785" extrusionOk="0">
                  <a:moveTo>
                    <a:pt x="6613" y="1"/>
                  </a:moveTo>
                  <a:cubicBezTo>
                    <a:pt x="6607" y="1"/>
                    <a:pt x="6602" y="1"/>
                    <a:pt x="6596" y="3"/>
                  </a:cubicBezTo>
                  <a:lnTo>
                    <a:pt x="59" y="1608"/>
                  </a:lnTo>
                  <a:lnTo>
                    <a:pt x="0" y="1623"/>
                  </a:lnTo>
                  <a:lnTo>
                    <a:pt x="0" y="16784"/>
                  </a:lnTo>
                  <a:lnTo>
                    <a:pt x="6624" y="15932"/>
                  </a:lnTo>
                  <a:cubicBezTo>
                    <a:pt x="6665" y="15925"/>
                    <a:pt x="6694" y="15888"/>
                    <a:pt x="6689" y="15848"/>
                  </a:cubicBezTo>
                  <a:cubicBezTo>
                    <a:pt x="6682" y="15809"/>
                    <a:pt x="6649" y="15781"/>
                    <a:pt x="6612" y="15781"/>
                  </a:cubicBezTo>
                  <a:cubicBezTo>
                    <a:pt x="6609" y="15781"/>
                    <a:pt x="6607" y="15781"/>
                    <a:pt x="6604" y="15781"/>
                  </a:cubicBezTo>
                  <a:lnTo>
                    <a:pt x="151" y="16613"/>
                  </a:lnTo>
                  <a:lnTo>
                    <a:pt x="151" y="1742"/>
                  </a:lnTo>
                  <a:lnTo>
                    <a:pt x="6632" y="149"/>
                  </a:lnTo>
                  <a:cubicBezTo>
                    <a:pt x="6671" y="140"/>
                    <a:pt x="6697" y="99"/>
                    <a:pt x="6687" y="58"/>
                  </a:cubicBezTo>
                  <a:cubicBezTo>
                    <a:pt x="6678" y="24"/>
                    <a:pt x="6647" y="1"/>
                    <a:pt x="6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9" name="Google Shape;13179;p62"/>
            <p:cNvSpPr/>
            <p:nvPr/>
          </p:nvSpPr>
          <p:spPr>
            <a:xfrm>
              <a:off x="2136250" y="3463325"/>
              <a:ext cx="3775" cy="363800"/>
            </a:xfrm>
            <a:custGeom>
              <a:avLst/>
              <a:gdLst/>
              <a:ahLst/>
              <a:cxnLst/>
              <a:rect l="l" t="t" r="r" b="b"/>
              <a:pathLst>
                <a:path w="151" h="14552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4475"/>
                  </a:lnTo>
                  <a:cubicBezTo>
                    <a:pt x="0" y="14518"/>
                    <a:pt x="33" y="14551"/>
                    <a:pt x="76" y="14552"/>
                  </a:cubicBezTo>
                  <a:cubicBezTo>
                    <a:pt x="117" y="14551"/>
                    <a:pt x="151" y="14518"/>
                    <a:pt x="151" y="14475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0" name="Google Shape;13180;p62"/>
            <p:cNvSpPr/>
            <p:nvPr/>
          </p:nvSpPr>
          <p:spPr>
            <a:xfrm>
              <a:off x="2324625" y="3417800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1"/>
                  </a:moveTo>
                  <a:cubicBezTo>
                    <a:pt x="38" y="1"/>
                    <a:pt x="1" y="26"/>
                    <a:pt x="1" y="76"/>
                  </a:cubicBezTo>
                  <a:lnTo>
                    <a:pt x="1" y="15134"/>
                  </a:lnTo>
                  <a:cubicBezTo>
                    <a:pt x="1" y="15176"/>
                    <a:pt x="34" y="15209"/>
                    <a:pt x="76" y="15209"/>
                  </a:cubicBezTo>
                  <a:cubicBezTo>
                    <a:pt x="117" y="15209"/>
                    <a:pt x="151" y="15176"/>
                    <a:pt x="151" y="15134"/>
                  </a:cubicBezTo>
                  <a:lnTo>
                    <a:pt x="151" y="76"/>
                  </a:lnTo>
                  <a:cubicBezTo>
                    <a:pt x="151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1" name="Google Shape;13181;p62"/>
            <p:cNvSpPr/>
            <p:nvPr/>
          </p:nvSpPr>
          <p:spPr>
            <a:xfrm>
              <a:off x="2623975" y="3308200"/>
              <a:ext cx="153325" cy="449375"/>
            </a:xfrm>
            <a:custGeom>
              <a:avLst/>
              <a:gdLst/>
              <a:ahLst/>
              <a:cxnLst/>
              <a:rect l="l" t="t" r="r" b="b"/>
              <a:pathLst>
                <a:path w="6133" h="17975" extrusionOk="0">
                  <a:moveTo>
                    <a:pt x="5981" y="196"/>
                  </a:moveTo>
                  <a:lnTo>
                    <a:pt x="5981" y="16816"/>
                  </a:lnTo>
                  <a:lnTo>
                    <a:pt x="151" y="17796"/>
                  </a:lnTo>
                  <a:lnTo>
                    <a:pt x="151" y="1719"/>
                  </a:lnTo>
                  <a:lnTo>
                    <a:pt x="5981" y="196"/>
                  </a:lnTo>
                  <a:close/>
                  <a:moveTo>
                    <a:pt x="6132" y="1"/>
                  </a:moveTo>
                  <a:lnTo>
                    <a:pt x="0" y="1602"/>
                  </a:lnTo>
                  <a:lnTo>
                    <a:pt x="0" y="17974"/>
                  </a:lnTo>
                  <a:lnTo>
                    <a:pt x="6070" y="16953"/>
                  </a:lnTo>
                  <a:lnTo>
                    <a:pt x="6132" y="16942"/>
                  </a:lnTo>
                  <a:lnTo>
                    <a:pt x="6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2" name="Google Shape;13182;p62"/>
            <p:cNvSpPr/>
            <p:nvPr/>
          </p:nvSpPr>
          <p:spPr>
            <a:xfrm>
              <a:off x="2819650" y="3238675"/>
              <a:ext cx="186725" cy="484600"/>
            </a:xfrm>
            <a:custGeom>
              <a:avLst/>
              <a:gdLst/>
              <a:ahLst/>
              <a:cxnLst/>
              <a:rect l="l" t="t" r="r" b="b"/>
              <a:pathLst>
                <a:path w="7469" h="19384" extrusionOk="0">
                  <a:moveTo>
                    <a:pt x="7318" y="203"/>
                  </a:moveTo>
                  <a:lnTo>
                    <a:pt x="7318" y="17813"/>
                  </a:lnTo>
                  <a:lnTo>
                    <a:pt x="151" y="19201"/>
                  </a:lnTo>
                  <a:lnTo>
                    <a:pt x="151" y="2359"/>
                  </a:lnTo>
                  <a:lnTo>
                    <a:pt x="7318" y="203"/>
                  </a:lnTo>
                  <a:close/>
                  <a:moveTo>
                    <a:pt x="7468" y="1"/>
                  </a:moveTo>
                  <a:lnTo>
                    <a:pt x="0" y="2248"/>
                  </a:lnTo>
                  <a:lnTo>
                    <a:pt x="0" y="19384"/>
                  </a:lnTo>
                  <a:lnTo>
                    <a:pt x="7407" y="17948"/>
                  </a:lnTo>
                  <a:lnTo>
                    <a:pt x="7468" y="17937"/>
                  </a:lnTo>
                  <a:lnTo>
                    <a:pt x="74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3" name="Google Shape;13183;p62"/>
            <p:cNvSpPr/>
            <p:nvPr/>
          </p:nvSpPr>
          <p:spPr>
            <a:xfrm>
              <a:off x="2642075" y="3343075"/>
              <a:ext cx="3775" cy="414100"/>
            </a:xfrm>
            <a:custGeom>
              <a:avLst/>
              <a:gdLst/>
              <a:ahLst/>
              <a:cxnLst/>
              <a:rect l="l" t="t" r="r" b="b"/>
              <a:pathLst>
                <a:path w="151" h="16564" extrusionOk="0">
                  <a:moveTo>
                    <a:pt x="75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6488"/>
                  </a:lnTo>
                  <a:cubicBezTo>
                    <a:pt x="0" y="16529"/>
                    <a:pt x="34" y="16563"/>
                    <a:pt x="75" y="16563"/>
                  </a:cubicBezTo>
                  <a:cubicBezTo>
                    <a:pt x="118" y="16563"/>
                    <a:pt x="151" y="16529"/>
                    <a:pt x="151" y="16487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4" name="Google Shape;13184;p62"/>
            <p:cNvSpPr/>
            <p:nvPr/>
          </p:nvSpPr>
          <p:spPr>
            <a:xfrm>
              <a:off x="2835575" y="3289550"/>
              <a:ext cx="3825" cy="428175"/>
            </a:xfrm>
            <a:custGeom>
              <a:avLst/>
              <a:gdLst/>
              <a:ahLst/>
              <a:cxnLst/>
              <a:rect l="l" t="t" r="r" b="b"/>
              <a:pathLst>
                <a:path w="153" h="17127" extrusionOk="0">
                  <a:moveTo>
                    <a:pt x="76" y="1"/>
                  </a:moveTo>
                  <a:cubicBezTo>
                    <a:pt x="38" y="1"/>
                    <a:pt x="1" y="26"/>
                    <a:pt x="1" y="77"/>
                  </a:cubicBezTo>
                  <a:lnTo>
                    <a:pt x="1" y="17050"/>
                  </a:lnTo>
                  <a:cubicBezTo>
                    <a:pt x="0" y="17092"/>
                    <a:pt x="34" y="17126"/>
                    <a:pt x="77" y="17127"/>
                  </a:cubicBezTo>
                  <a:cubicBezTo>
                    <a:pt x="118" y="17126"/>
                    <a:pt x="152" y="17092"/>
                    <a:pt x="151" y="17050"/>
                  </a:cubicBezTo>
                  <a:lnTo>
                    <a:pt x="151" y="77"/>
                  </a:lnTo>
                  <a:cubicBezTo>
                    <a:pt x="151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5" name="Google Shape;13185;p62"/>
            <p:cNvSpPr/>
            <p:nvPr/>
          </p:nvSpPr>
          <p:spPr>
            <a:xfrm>
              <a:off x="4319700" y="1826000"/>
              <a:ext cx="209175" cy="477925"/>
            </a:xfrm>
            <a:custGeom>
              <a:avLst/>
              <a:gdLst/>
              <a:ahLst/>
              <a:cxnLst/>
              <a:rect l="l" t="t" r="r" b="b"/>
              <a:pathLst>
                <a:path w="8367" h="19117" extrusionOk="0">
                  <a:moveTo>
                    <a:pt x="451" y="276"/>
                  </a:moveTo>
                  <a:lnTo>
                    <a:pt x="8104" y="5325"/>
                  </a:lnTo>
                  <a:lnTo>
                    <a:pt x="8215" y="18854"/>
                  </a:lnTo>
                  <a:lnTo>
                    <a:pt x="152" y="14217"/>
                  </a:lnTo>
                  <a:lnTo>
                    <a:pt x="451" y="276"/>
                  </a:lnTo>
                  <a:close/>
                  <a:moveTo>
                    <a:pt x="305" y="0"/>
                  </a:moveTo>
                  <a:lnTo>
                    <a:pt x="0" y="14258"/>
                  </a:lnTo>
                  <a:lnTo>
                    <a:pt x="0" y="14303"/>
                  </a:lnTo>
                  <a:lnTo>
                    <a:pt x="8366" y="19117"/>
                  </a:lnTo>
                  <a:lnTo>
                    <a:pt x="8366" y="19117"/>
                  </a:lnTo>
                  <a:lnTo>
                    <a:pt x="8253" y="5283"/>
                  </a:lnTo>
                  <a:lnTo>
                    <a:pt x="8253" y="5243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6" name="Google Shape;13186;p62"/>
            <p:cNvSpPr/>
            <p:nvPr/>
          </p:nvSpPr>
          <p:spPr>
            <a:xfrm>
              <a:off x="4063650" y="1651375"/>
              <a:ext cx="220050" cy="512025"/>
            </a:xfrm>
            <a:custGeom>
              <a:avLst/>
              <a:gdLst/>
              <a:ahLst/>
              <a:cxnLst/>
              <a:rect l="l" t="t" r="r" b="b"/>
              <a:pathLst>
                <a:path w="8802" h="20481" extrusionOk="0">
                  <a:moveTo>
                    <a:pt x="321" y="0"/>
                  </a:moveTo>
                  <a:cubicBezTo>
                    <a:pt x="297" y="0"/>
                    <a:pt x="273" y="11"/>
                    <a:pt x="259" y="33"/>
                  </a:cubicBezTo>
                  <a:cubicBezTo>
                    <a:pt x="235" y="67"/>
                    <a:pt x="244" y="113"/>
                    <a:pt x="278" y="137"/>
                  </a:cubicBezTo>
                  <a:lnTo>
                    <a:pt x="8531" y="5792"/>
                  </a:lnTo>
                  <a:lnTo>
                    <a:pt x="8650" y="20219"/>
                  </a:lnTo>
                  <a:lnTo>
                    <a:pt x="150" y="15353"/>
                  </a:lnTo>
                  <a:cubicBezTo>
                    <a:pt x="136" y="15345"/>
                    <a:pt x="123" y="15341"/>
                    <a:pt x="110" y="15341"/>
                  </a:cubicBezTo>
                  <a:cubicBezTo>
                    <a:pt x="43" y="15341"/>
                    <a:pt x="1" y="15443"/>
                    <a:pt x="76" y="15484"/>
                  </a:cubicBezTo>
                  <a:lnTo>
                    <a:pt x="8688" y="20415"/>
                  </a:lnTo>
                  <a:lnTo>
                    <a:pt x="8802" y="20481"/>
                  </a:lnTo>
                  <a:lnTo>
                    <a:pt x="8682" y="5751"/>
                  </a:lnTo>
                  <a:lnTo>
                    <a:pt x="8682" y="5713"/>
                  </a:lnTo>
                  <a:lnTo>
                    <a:pt x="364" y="13"/>
                  </a:lnTo>
                  <a:cubicBezTo>
                    <a:pt x="351" y="4"/>
                    <a:pt x="336" y="0"/>
                    <a:pt x="3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7" name="Google Shape;13187;p62"/>
            <p:cNvSpPr/>
            <p:nvPr/>
          </p:nvSpPr>
          <p:spPr>
            <a:xfrm>
              <a:off x="4498400" y="1940725"/>
              <a:ext cx="6625" cy="346125"/>
            </a:xfrm>
            <a:custGeom>
              <a:avLst/>
              <a:gdLst/>
              <a:ahLst/>
              <a:cxnLst/>
              <a:rect l="l" t="t" r="r" b="b"/>
              <a:pathLst>
                <a:path w="265" h="13845" extrusionOk="0">
                  <a:moveTo>
                    <a:pt x="78" y="0"/>
                  </a:moveTo>
                  <a:cubicBezTo>
                    <a:pt x="77" y="0"/>
                    <a:pt x="76" y="0"/>
                    <a:pt x="76" y="0"/>
                  </a:cubicBezTo>
                  <a:cubicBezTo>
                    <a:pt x="33" y="0"/>
                    <a:pt x="0" y="35"/>
                    <a:pt x="0" y="75"/>
                  </a:cubicBezTo>
                  <a:lnTo>
                    <a:pt x="113" y="13769"/>
                  </a:lnTo>
                  <a:cubicBezTo>
                    <a:pt x="113" y="13812"/>
                    <a:pt x="147" y="13845"/>
                    <a:pt x="188" y="13845"/>
                  </a:cubicBezTo>
                  <a:lnTo>
                    <a:pt x="189" y="13845"/>
                  </a:lnTo>
                  <a:cubicBezTo>
                    <a:pt x="231" y="13843"/>
                    <a:pt x="265" y="13809"/>
                    <a:pt x="265" y="13768"/>
                  </a:cubicBezTo>
                  <a:lnTo>
                    <a:pt x="152" y="74"/>
                  </a:lnTo>
                  <a:cubicBezTo>
                    <a:pt x="152" y="33"/>
                    <a:pt x="119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8" name="Google Shape;13188;p62"/>
            <p:cNvSpPr/>
            <p:nvPr/>
          </p:nvSpPr>
          <p:spPr>
            <a:xfrm>
              <a:off x="4250025" y="1774900"/>
              <a:ext cx="6825" cy="370700"/>
            </a:xfrm>
            <a:custGeom>
              <a:avLst/>
              <a:gdLst/>
              <a:ahLst/>
              <a:cxnLst/>
              <a:rect l="l" t="t" r="r" b="b"/>
              <a:pathLst>
                <a:path w="273" h="14828" extrusionOk="0">
                  <a:moveTo>
                    <a:pt x="76" y="0"/>
                  </a:moveTo>
                  <a:cubicBezTo>
                    <a:pt x="35" y="2"/>
                    <a:pt x="1" y="36"/>
                    <a:pt x="2" y="77"/>
                  </a:cubicBezTo>
                  <a:lnTo>
                    <a:pt x="122" y="14752"/>
                  </a:lnTo>
                  <a:cubicBezTo>
                    <a:pt x="122" y="14793"/>
                    <a:pt x="156" y="14828"/>
                    <a:pt x="197" y="14828"/>
                  </a:cubicBezTo>
                  <a:cubicBezTo>
                    <a:pt x="238" y="14826"/>
                    <a:pt x="273" y="14793"/>
                    <a:pt x="273" y="14751"/>
                  </a:cubicBezTo>
                  <a:lnTo>
                    <a:pt x="153" y="76"/>
                  </a:lnTo>
                  <a:cubicBezTo>
                    <a:pt x="151" y="35"/>
                    <a:pt x="118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9" name="Google Shape;13189;p62"/>
            <p:cNvSpPr/>
            <p:nvPr/>
          </p:nvSpPr>
          <p:spPr>
            <a:xfrm>
              <a:off x="4324075" y="2361075"/>
              <a:ext cx="208950" cy="450150"/>
            </a:xfrm>
            <a:custGeom>
              <a:avLst/>
              <a:gdLst/>
              <a:ahLst/>
              <a:cxnLst/>
              <a:rect l="l" t="t" r="r" b="b"/>
              <a:pathLst>
                <a:path w="8358" h="18006" extrusionOk="0">
                  <a:moveTo>
                    <a:pt x="451" y="249"/>
                  </a:moveTo>
                  <a:lnTo>
                    <a:pt x="8095" y="4235"/>
                  </a:lnTo>
                  <a:lnTo>
                    <a:pt x="8206" y="17775"/>
                  </a:lnTo>
                  <a:lnTo>
                    <a:pt x="153" y="14257"/>
                  </a:lnTo>
                  <a:lnTo>
                    <a:pt x="451" y="249"/>
                  </a:lnTo>
                  <a:close/>
                  <a:moveTo>
                    <a:pt x="305" y="1"/>
                  </a:moveTo>
                  <a:lnTo>
                    <a:pt x="1" y="14304"/>
                  </a:lnTo>
                  <a:lnTo>
                    <a:pt x="1" y="14354"/>
                  </a:lnTo>
                  <a:lnTo>
                    <a:pt x="8358" y="18006"/>
                  </a:lnTo>
                  <a:lnTo>
                    <a:pt x="8244" y="4188"/>
                  </a:lnTo>
                  <a:lnTo>
                    <a:pt x="8244" y="4143"/>
                  </a:lnTo>
                  <a:lnTo>
                    <a:pt x="412" y="58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0" name="Google Shape;13190;p62"/>
            <p:cNvSpPr/>
            <p:nvPr/>
          </p:nvSpPr>
          <p:spPr>
            <a:xfrm>
              <a:off x="4065800" y="2216100"/>
              <a:ext cx="222375" cy="488750"/>
            </a:xfrm>
            <a:custGeom>
              <a:avLst/>
              <a:gdLst/>
              <a:ahLst/>
              <a:cxnLst/>
              <a:rect l="l" t="t" r="r" b="b"/>
              <a:pathLst>
                <a:path w="8895" h="19550" extrusionOk="0">
                  <a:moveTo>
                    <a:pt x="88" y="0"/>
                  </a:moveTo>
                  <a:cubicBezTo>
                    <a:pt x="62" y="0"/>
                    <a:pt x="36" y="14"/>
                    <a:pt x="22" y="39"/>
                  </a:cubicBezTo>
                  <a:cubicBezTo>
                    <a:pt x="1" y="75"/>
                    <a:pt x="14" y="121"/>
                    <a:pt x="51" y="142"/>
                  </a:cubicBezTo>
                  <a:lnTo>
                    <a:pt x="8623" y="4881"/>
                  </a:lnTo>
                  <a:lnTo>
                    <a:pt x="8741" y="19319"/>
                  </a:lnTo>
                  <a:lnTo>
                    <a:pt x="245" y="15674"/>
                  </a:lnTo>
                  <a:cubicBezTo>
                    <a:pt x="234" y="15669"/>
                    <a:pt x="223" y="15667"/>
                    <a:pt x="213" y="15667"/>
                  </a:cubicBezTo>
                  <a:cubicBezTo>
                    <a:pt x="140" y="15667"/>
                    <a:pt x="105" y="15778"/>
                    <a:pt x="186" y="15812"/>
                  </a:cubicBezTo>
                  <a:lnTo>
                    <a:pt x="8789" y="19504"/>
                  </a:lnTo>
                  <a:lnTo>
                    <a:pt x="8894" y="19549"/>
                  </a:lnTo>
                  <a:lnTo>
                    <a:pt x="8774" y="4837"/>
                  </a:lnTo>
                  <a:lnTo>
                    <a:pt x="8774" y="4792"/>
                  </a:lnTo>
                  <a:lnTo>
                    <a:pt x="124" y="9"/>
                  </a:lnTo>
                  <a:cubicBezTo>
                    <a:pt x="113" y="3"/>
                    <a:pt x="100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1" name="Google Shape;13191;p62"/>
            <p:cNvSpPr/>
            <p:nvPr/>
          </p:nvSpPr>
          <p:spPr>
            <a:xfrm>
              <a:off x="4502600" y="2451700"/>
              <a:ext cx="6575" cy="346125"/>
            </a:xfrm>
            <a:custGeom>
              <a:avLst/>
              <a:gdLst/>
              <a:ahLst/>
              <a:cxnLst/>
              <a:rect l="l" t="t" r="r" b="b"/>
              <a:pathLst>
                <a:path w="263" h="13845" extrusionOk="0">
                  <a:moveTo>
                    <a:pt x="75" y="0"/>
                  </a:moveTo>
                  <a:cubicBezTo>
                    <a:pt x="34" y="0"/>
                    <a:pt x="0" y="34"/>
                    <a:pt x="1" y="75"/>
                  </a:cubicBezTo>
                  <a:lnTo>
                    <a:pt x="112" y="13769"/>
                  </a:lnTo>
                  <a:cubicBezTo>
                    <a:pt x="112" y="13811"/>
                    <a:pt x="147" y="13844"/>
                    <a:pt x="188" y="13844"/>
                  </a:cubicBezTo>
                  <a:lnTo>
                    <a:pt x="189" y="13844"/>
                  </a:lnTo>
                  <a:cubicBezTo>
                    <a:pt x="230" y="13844"/>
                    <a:pt x="263" y="13810"/>
                    <a:pt x="263" y="13768"/>
                  </a:cubicBezTo>
                  <a:lnTo>
                    <a:pt x="152" y="74"/>
                  </a:lnTo>
                  <a:cubicBezTo>
                    <a:pt x="151" y="33"/>
                    <a:pt x="118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2" name="Google Shape;13192;p62"/>
            <p:cNvSpPr/>
            <p:nvPr/>
          </p:nvSpPr>
          <p:spPr>
            <a:xfrm>
              <a:off x="4254525" y="2320550"/>
              <a:ext cx="6800" cy="370675"/>
            </a:xfrm>
            <a:custGeom>
              <a:avLst/>
              <a:gdLst/>
              <a:ahLst/>
              <a:cxnLst/>
              <a:rect l="l" t="t" r="r" b="b"/>
              <a:pathLst>
                <a:path w="272" h="14827" extrusionOk="0">
                  <a:moveTo>
                    <a:pt x="76" y="1"/>
                  </a:moveTo>
                  <a:cubicBezTo>
                    <a:pt x="33" y="1"/>
                    <a:pt x="0" y="35"/>
                    <a:pt x="0" y="77"/>
                  </a:cubicBezTo>
                  <a:lnTo>
                    <a:pt x="121" y="14753"/>
                  </a:lnTo>
                  <a:cubicBezTo>
                    <a:pt x="121" y="14794"/>
                    <a:pt x="155" y="14827"/>
                    <a:pt x="196" y="14827"/>
                  </a:cubicBezTo>
                  <a:cubicBezTo>
                    <a:pt x="238" y="14827"/>
                    <a:pt x="271" y="14792"/>
                    <a:pt x="271" y="14751"/>
                  </a:cubicBezTo>
                  <a:lnTo>
                    <a:pt x="151" y="76"/>
                  </a:lnTo>
                  <a:cubicBezTo>
                    <a:pt x="150" y="34"/>
                    <a:pt x="117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3" name="Google Shape;13193;p62"/>
            <p:cNvSpPr/>
            <p:nvPr/>
          </p:nvSpPr>
          <p:spPr>
            <a:xfrm>
              <a:off x="4329000" y="2961600"/>
              <a:ext cx="208700" cy="415825"/>
            </a:xfrm>
            <a:custGeom>
              <a:avLst/>
              <a:gdLst/>
              <a:ahLst/>
              <a:cxnLst/>
              <a:rect l="l" t="t" r="r" b="b"/>
              <a:pathLst>
                <a:path w="8348" h="16633" extrusionOk="0">
                  <a:moveTo>
                    <a:pt x="451" y="212"/>
                  </a:moveTo>
                  <a:lnTo>
                    <a:pt x="8084" y="2886"/>
                  </a:lnTo>
                  <a:lnTo>
                    <a:pt x="8195" y="16436"/>
                  </a:lnTo>
                  <a:lnTo>
                    <a:pt x="155" y="14302"/>
                  </a:lnTo>
                  <a:lnTo>
                    <a:pt x="451" y="212"/>
                  </a:lnTo>
                  <a:close/>
                  <a:moveTo>
                    <a:pt x="306" y="1"/>
                  </a:moveTo>
                  <a:lnTo>
                    <a:pt x="1" y="14417"/>
                  </a:lnTo>
                  <a:lnTo>
                    <a:pt x="8347" y="16633"/>
                  </a:lnTo>
                  <a:lnTo>
                    <a:pt x="8234" y="2832"/>
                  </a:lnTo>
                  <a:lnTo>
                    <a:pt x="8234" y="2779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4" name="Google Shape;13194;p62"/>
            <p:cNvSpPr/>
            <p:nvPr/>
          </p:nvSpPr>
          <p:spPr>
            <a:xfrm>
              <a:off x="4071125" y="2863300"/>
              <a:ext cx="222000" cy="449925"/>
            </a:xfrm>
            <a:custGeom>
              <a:avLst/>
              <a:gdLst/>
              <a:ahLst/>
              <a:cxnLst/>
              <a:rect l="l" t="t" r="r" b="b"/>
              <a:pathLst>
                <a:path w="8880" h="17997" extrusionOk="0">
                  <a:moveTo>
                    <a:pt x="86" y="1"/>
                  </a:moveTo>
                  <a:cubicBezTo>
                    <a:pt x="55" y="1"/>
                    <a:pt x="26" y="20"/>
                    <a:pt x="15" y="51"/>
                  </a:cubicBezTo>
                  <a:cubicBezTo>
                    <a:pt x="1" y="89"/>
                    <a:pt x="20" y="133"/>
                    <a:pt x="60" y="147"/>
                  </a:cubicBezTo>
                  <a:lnTo>
                    <a:pt x="8609" y="3355"/>
                  </a:lnTo>
                  <a:lnTo>
                    <a:pt x="8728" y="17804"/>
                  </a:lnTo>
                  <a:lnTo>
                    <a:pt x="232" y="15671"/>
                  </a:lnTo>
                  <a:cubicBezTo>
                    <a:pt x="225" y="15669"/>
                    <a:pt x="218" y="15668"/>
                    <a:pt x="211" y="15668"/>
                  </a:cubicBezTo>
                  <a:cubicBezTo>
                    <a:pt x="131" y="15668"/>
                    <a:pt x="106" y="15796"/>
                    <a:pt x="196" y="15818"/>
                  </a:cubicBezTo>
                  <a:lnTo>
                    <a:pt x="8786" y="17973"/>
                  </a:lnTo>
                  <a:lnTo>
                    <a:pt x="8880" y="17996"/>
                  </a:lnTo>
                  <a:lnTo>
                    <a:pt x="8759" y="3302"/>
                  </a:lnTo>
                  <a:lnTo>
                    <a:pt x="8759" y="3250"/>
                  </a:lnTo>
                  <a:lnTo>
                    <a:pt x="113" y="6"/>
                  </a:lnTo>
                  <a:cubicBezTo>
                    <a:pt x="104" y="2"/>
                    <a:pt x="95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5" name="Google Shape;13195;p62"/>
            <p:cNvSpPr/>
            <p:nvPr/>
          </p:nvSpPr>
          <p:spPr>
            <a:xfrm>
              <a:off x="4507275" y="3022325"/>
              <a:ext cx="6575" cy="346150"/>
            </a:xfrm>
            <a:custGeom>
              <a:avLst/>
              <a:gdLst/>
              <a:ahLst/>
              <a:cxnLst/>
              <a:rect l="l" t="t" r="r" b="b"/>
              <a:pathLst>
                <a:path w="263" h="13846" extrusionOk="0">
                  <a:moveTo>
                    <a:pt x="76" y="0"/>
                  </a:moveTo>
                  <a:cubicBezTo>
                    <a:pt x="34" y="2"/>
                    <a:pt x="1" y="36"/>
                    <a:pt x="1" y="77"/>
                  </a:cubicBezTo>
                  <a:lnTo>
                    <a:pt x="112" y="13771"/>
                  </a:lnTo>
                  <a:cubicBezTo>
                    <a:pt x="112" y="13812"/>
                    <a:pt x="146" y="13846"/>
                    <a:pt x="187" y="13846"/>
                  </a:cubicBezTo>
                  <a:lnTo>
                    <a:pt x="188" y="13846"/>
                  </a:lnTo>
                  <a:cubicBezTo>
                    <a:pt x="229" y="13845"/>
                    <a:pt x="262" y="13812"/>
                    <a:pt x="262" y="13769"/>
                  </a:cubicBezTo>
                  <a:lnTo>
                    <a:pt x="151" y="76"/>
                  </a:lnTo>
                  <a:cubicBezTo>
                    <a:pt x="150" y="35"/>
                    <a:pt x="117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6" name="Google Shape;13196;p62"/>
            <p:cNvSpPr/>
            <p:nvPr/>
          </p:nvSpPr>
          <p:spPr>
            <a:xfrm>
              <a:off x="4259550" y="2934125"/>
              <a:ext cx="6775" cy="370675"/>
            </a:xfrm>
            <a:custGeom>
              <a:avLst/>
              <a:gdLst/>
              <a:ahLst/>
              <a:cxnLst/>
              <a:rect l="l" t="t" r="r" b="b"/>
              <a:pathLst>
                <a:path w="271" h="14827" extrusionOk="0">
                  <a:moveTo>
                    <a:pt x="78" y="0"/>
                  </a:moveTo>
                  <a:cubicBezTo>
                    <a:pt x="77" y="0"/>
                    <a:pt x="76" y="0"/>
                    <a:pt x="75" y="0"/>
                  </a:cubicBezTo>
                  <a:cubicBezTo>
                    <a:pt x="33" y="0"/>
                    <a:pt x="0" y="35"/>
                    <a:pt x="0" y="76"/>
                  </a:cubicBezTo>
                  <a:lnTo>
                    <a:pt x="120" y="14752"/>
                  </a:lnTo>
                  <a:cubicBezTo>
                    <a:pt x="120" y="14793"/>
                    <a:pt x="155" y="14826"/>
                    <a:pt x="196" y="14826"/>
                  </a:cubicBezTo>
                  <a:lnTo>
                    <a:pt x="197" y="14826"/>
                  </a:lnTo>
                  <a:cubicBezTo>
                    <a:pt x="238" y="14825"/>
                    <a:pt x="271" y="14792"/>
                    <a:pt x="271" y="14750"/>
                  </a:cubicBezTo>
                  <a:lnTo>
                    <a:pt x="151" y="74"/>
                  </a:lnTo>
                  <a:cubicBezTo>
                    <a:pt x="151" y="34"/>
                    <a:pt x="118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7" name="Google Shape;13197;p62"/>
            <p:cNvSpPr/>
            <p:nvPr/>
          </p:nvSpPr>
          <p:spPr>
            <a:xfrm>
              <a:off x="5170475" y="2340750"/>
              <a:ext cx="116075" cy="362625"/>
            </a:xfrm>
            <a:custGeom>
              <a:avLst/>
              <a:gdLst/>
              <a:ahLst/>
              <a:cxnLst/>
              <a:rect l="l" t="t" r="r" b="b"/>
              <a:pathLst>
                <a:path w="4643" h="14505" extrusionOk="0">
                  <a:moveTo>
                    <a:pt x="119" y="1"/>
                  </a:moveTo>
                  <a:cubicBezTo>
                    <a:pt x="94" y="1"/>
                    <a:pt x="71" y="13"/>
                    <a:pt x="55" y="34"/>
                  </a:cubicBezTo>
                  <a:cubicBezTo>
                    <a:pt x="32" y="69"/>
                    <a:pt x="41" y="116"/>
                    <a:pt x="75" y="139"/>
                  </a:cubicBezTo>
                  <a:lnTo>
                    <a:pt x="4491" y="3106"/>
                  </a:lnTo>
                  <a:lnTo>
                    <a:pt x="4491" y="14254"/>
                  </a:lnTo>
                  <a:lnTo>
                    <a:pt x="153" y="11926"/>
                  </a:lnTo>
                  <a:cubicBezTo>
                    <a:pt x="139" y="11917"/>
                    <a:pt x="124" y="11913"/>
                    <a:pt x="111" y="11913"/>
                  </a:cubicBezTo>
                  <a:cubicBezTo>
                    <a:pt x="42" y="11913"/>
                    <a:pt x="1" y="12019"/>
                    <a:pt x="82" y="12058"/>
                  </a:cubicBezTo>
                  <a:lnTo>
                    <a:pt x="4531" y="14445"/>
                  </a:lnTo>
                  <a:lnTo>
                    <a:pt x="4643" y="14505"/>
                  </a:lnTo>
                  <a:lnTo>
                    <a:pt x="4643" y="3026"/>
                  </a:lnTo>
                  <a:lnTo>
                    <a:pt x="160" y="13"/>
                  </a:lnTo>
                  <a:cubicBezTo>
                    <a:pt x="147" y="5"/>
                    <a:pt x="133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8" name="Google Shape;13198;p62"/>
            <p:cNvSpPr/>
            <p:nvPr/>
          </p:nvSpPr>
          <p:spPr>
            <a:xfrm>
              <a:off x="5352475" y="2452975"/>
              <a:ext cx="127650" cy="349575"/>
            </a:xfrm>
            <a:custGeom>
              <a:avLst/>
              <a:gdLst/>
              <a:ahLst/>
              <a:cxnLst/>
              <a:rect l="l" t="t" r="r" b="b"/>
              <a:pathLst>
                <a:path w="5106" h="13983" extrusionOk="0">
                  <a:moveTo>
                    <a:pt x="152" y="262"/>
                  </a:moveTo>
                  <a:lnTo>
                    <a:pt x="4954" y="3049"/>
                  </a:lnTo>
                  <a:lnTo>
                    <a:pt x="4954" y="13737"/>
                  </a:lnTo>
                  <a:lnTo>
                    <a:pt x="151" y="11295"/>
                  </a:lnTo>
                  <a:lnTo>
                    <a:pt x="152" y="262"/>
                  </a:lnTo>
                  <a:close/>
                  <a:moveTo>
                    <a:pt x="0" y="1"/>
                  </a:moveTo>
                  <a:lnTo>
                    <a:pt x="0" y="11387"/>
                  </a:lnTo>
                  <a:lnTo>
                    <a:pt x="5106" y="13982"/>
                  </a:lnTo>
                  <a:lnTo>
                    <a:pt x="5106" y="2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9" name="Google Shape;13199;p62"/>
            <p:cNvSpPr/>
            <p:nvPr/>
          </p:nvSpPr>
          <p:spPr>
            <a:xfrm>
              <a:off x="5454450" y="2513575"/>
              <a:ext cx="3775" cy="277375"/>
            </a:xfrm>
            <a:custGeom>
              <a:avLst/>
              <a:gdLst/>
              <a:ahLst/>
              <a:cxnLst/>
              <a:rect l="l" t="t" r="r" b="b"/>
              <a:pathLst>
                <a:path w="151" h="11095" extrusionOk="0">
                  <a:moveTo>
                    <a:pt x="75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1021"/>
                  </a:lnTo>
                  <a:cubicBezTo>
                    <a:pt x="0" y="11062"/>
                    <a:pt x="34" y="11095"/>
                    <a:pt x="75" y="11095"/>
                  </a:cubicBezTo>
                  <a:cubicBezTo>
                    <a:pt x="118" y="11095"/>
                    <a:pt x="151" y="11062"/>
                    <a:pt x="151" y="11021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0" name="Google Shape;13200;p62"/>
            <p:cNvSpPr/>
            <p:nvPr/>
          </p:nvSpPr>
          <p:spPr>
            <a:xfrm>
              <a:off x="5260075" y="2400400"/>
              <a:ext cx="3800" cy="288725"/>
            </a:xfrm>
            <a:custGeom>
              <a:avLst/>
              <a:gdLst/>
              <a:ahLst/>
              <a:cxnLst/>
              <a:rect l="l" t="t" r="r" b="b"/>
              <a:pathLst>
                <a:path w="152" h="11549" extrusionOk="0">
                  <a:moveTo>
                    <a:pt x="76" y="0"/>
                  </a:moveTo>
                  <a:cubicBezTo>
                    <a:pt x="39" y="0"/>
                    <a:pt x="3" y="25"/>
                    <a:pt x="1" y="73"/>
                  </a:cubicBezTo>
                  <a:lnTo>
                    <a:pt x="1" y="11473"/>
                  </a:lnTo>
                  <a:cubicBezTo>
                    <a:pt x="1" y="11515"/>
                    <a:pt x="35" y="11548"/>
                    <a:pt x="76" y="11548"/>
                  </a:cubicBezTo>
                  <a:cubicBezTo>
                    <a:pt x="118" y="11548"/>
                    <a:pt x="151" y="11515"/>
                    <a:pt x="151" y="11473"/>
                  </a:cubicBezTo>
                  <a:lnTo>
                    <a:pt x="151" y="73"/>
                  </a:lnTo>
                  <a:cubicBezTo>
                    <a:pt x="149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1" name="Google Shape;13201;p62"/>
            <p:cNvSpPr/>
            <p:nvPr/>
          </p:nvSpPr>
          <p:spPr>
            <a:xfrm>
              <a:off x="5171200" y="2764400"/>
              <a:ext cx="115325" cy="348550"/>
            </a:xfrm>
            <a:custGeom>
              <a:avLst/>
              <a:gdLst/>
              <a:ahLst/>
              <a:cxnLst/>
              <a:rect l="l" t="t" r="r" b="b"/>
              <a:pathLst>
                <a:path w="4613" h="13942" extrusionOk="0">
                  <a:moveTo>
                    <a:pt x="88" y="1"/>
                  </a:moveTo>
                  <a:cubicBezTo>
                    <a:pt x="61" y="1"/>
                    <a:pt x="35" y="15"/>
                    <a:pt x="21" y="40"/>
                  </a:cubicBezTo>
                  <a:cubicBezTo>
                    <a:pt x="0" y="76"/>
                    <a:pt x="15" y="122"/>
                    <a:pt x="50" y="142"/>
                  </a:cubicBezTo>
                  <a:lnTo>
                    <a:pt x="4461" y="2559"/>
                  </a:lnTo>
                  <a:lnTo>
                    <a:pt x="4461" y="13714"/>
                  </a:lnTo>
                  <a:lnTo>
                    <a:pt x="116" y="11921"/>
                  </a:lnTo>
                  <a:cubicBezTo>
                    <a:pt x="107" y="11917"/>
                    <a:pt x="97" y="11916"/>
                    <a:pt x="88" y="11916"/>
                  </a:cubicBezTo>
                  <a:cubicBezTo>
                    <a:pt x="58" y="11916"/>
                    <a:pt x="29" y="11933"/>
                    <a:pt x="17" y="11962"/>
                  </a:cubicBezTo>
                  <a:cubicBezTo>
                    <a:pt x="1" y="12002"/>
                    <a:pt x="20" y="12045"/>
                    <a:pt x="58" y="12061"/>
                  </a:cubicBezTo>
                  <a:lnTo>
                    <a:pt x="4613" y="13941"/>
                  </a:lnTo>
                  <a:lnTo>
                    <a:pt x="4613" y="2469"/>
                  </a:lnTo>
                  <a:lnTo>
                    <a:pt x="124" y="10"/>
                  </a:lnTo>
                  <a:cubicBezTo>
                    <a:pt x="113" y="4"/>
                    <a:pt x="100" y="1"/>
                    <a:pt x="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2" name="Google Shape;13202;p62"/>
            <p:cNvSpPr/>
            <p:nvPr/>
          </p:nvSpPr>
          <p:spPr>
            <a:xfrm>
              <a:off x="5352475" y="2854550"/>
              <a:ext cx="127625" cy="333575"/>
            </a:xfrm>
            <a:custGeom>
              <a:avLst/>
              <a:gdLst/>
              <a:ahLst/>
              <a:cxnLst/>
              <a:rect l="l" t="t" r="r" b="b"/>
              <a:pathLst>
                <a:path w="5105" h="13343" extrusionOk="0">
                  <a:moveTo>
                    <a:pt x="151" y="237"/>
                  </a:moveTo>
                  <a:lnTo>
                    <a:pt x="4952" y="2428"/>
                  </a:lnTo>
                  <a:lnTo>
                    <a:pt x="4952" y="13123"/>
                  </a:lnTo>
                  <a:lnTo>
                    <a:pt x="150" y="11276"/>
                  </a:lnTo>
                  <a:lnTo>
                    <a:pt x="151" y="237"/>
                  </a:lnTo>
                  <a:close/>
                  <a:moveTo>
                    <a:pt x="0" y="0"/>
                  </a:moveTo>
                  <a:lnTo>
                    <a:pt x="0" y="11379"/>
                  </a:lnTo>
                  <a:lnTo>
                    <a:pt x="5104" y="13343"/>
                  </a:lnTo>
                  <a:lnTo>
                    <a:pt x="5104" y="2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3" name="Google Shape;13203;p62"/>
            <p:cNvSpPr/>
            <p:nvPr/>
          </p:nvSpPr>
          <p:spPr>
            <a:xfrm>
              <a:off x="5454400" y="2902175"/>
              <a:ext cx="3825" cy="277400"/>
            </a:xfrm>
            <a:custGeom>
              <a:avLst/>
              <a:gdLst/>
              <a:ahLst/>
              <a:cxnLst/>
              <a:rect l="l" t="t" r="r" b="b"/>
              <a:pathLst>
                <a:path w="153" h="11096" extrusionOk="0">
                  <a:moveTo>
                    <a:pt x="77" y="1"/>
                  </a:moveTo>
                  <a:cubicBezTo>
                    <a:pt x="39" y="1"/>
                    <a:pt x="1" y="26"/>
                    <a:pt x="1" y="76"/>
                  </a:cubicBezTo>
                  <a:lnTo>
                    <a:pt x="1" y="11020"/>
                  </a:lnTo>
                  <a:cubicBezTo>
                    <a:pt x="2" y="11061"/>
                    <a:pt x="35" y="11096"/>
                    <a:pt x="77" y="11096"/>
                  </a:cubicBezTo>
                  <a:cubicBezTo>
                    <a:pt x="118" y="11096"/>
                    <a:pt x="153" y="11061"/>
                    <a:pt x="153" y="11020"/>
                  </a:cubicBezTo>
                  <a:lnTo>
                    <a:pt x="153" y="76"/>
                  </a:lnTo>
                  <a:cubicBezTo>
                    <a:pt x="153" y="26"/>
                    <a:pt x="115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4" name="Google Shape;13204;p62"/>
            <p:cNvSpPr/>
            <p:nvPr/>
          </p:nvSpPr>
          <p:spPr>
            <a:xfrm>
              <a:off x="5260075" y="2813075"/>
              <a:ext cx="3800" cy="288700"/>
            </a:xfrm>
            <a:custGeom>
              <a:avLst/>
              <a:gdLst/>
              <a:ahLst/>
              <a:cxnLst/>
              <a:rect l="l" t="t" r="r" b="b"/>
              <a:pathLst>
                <a:path w="152" h="11548" extrusionOk="0">
                  <a:moveTo>
                    <a:pt x="75" y="0"/>
                  </a:moveTo>
                  <a:cubicBezTo>
                    <a:pt x="39" y="0"/>
                    <a:pt x="3" y="24"/>
                    <a:pt x="1" y="73"/>
                  </a:cubicBezTo>
                  <a:lnTo>
                    <a:pt x="1" y="11473"/>
                  </a:lnTo>
                  <a:cubicBezTo>
                    <a:pt x="1" y="11515"/>
                    <a:pt x="34" y="11548"/>
                    <a:pt x="76" y="11548"/>
                  </a:cubicBezTo>
                  <a:cubicBezTo>
                    <a:pt x="117" y="11548"/>
                    <a:pt x="151" y="11514"/>
                    <a:pt x="151" y="11473"/>
                  </a:cubicBezTo>
                  <a:lnTo>
                    <a:pt x="151" y="73"/>
                  </a:lnTo>
                  <a:cubicBezTo>
                    <a:pt x="149" y="24"/>
                    <a:pt x="112" y="0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5" name="Google Shape;13205;p62"/>
            <p:cNvSpPr/>
            <p:nvPr/>
          </p:nvSpPr>
          <p:spPr>
            <a:xfrm>
              <a:off x="5171225" y="3226250"/>
              <a:ext cx="115275" cy="330450"/>
            </a:xfrm>
            <a:custGeom>
              <a:avLst/>
              <a:gdLst/>
              <a:ahLst/>
              <a:cxnLst/>
              <a:rect l="l" t="t" r="r" b="b"/>
              <a:pathLst>
                <a:path w="4611" h="13218" extrusionOk="0">
                  <a:moveTo>
                    <a:pt x="85" y="1"/>
                  </a:moveTo>
                  <a:cubicBezTo>
                    <a:pt x="55" y="1"/>
                    <a:pt x="26" y="19"/>
                    <a:pt x="15" y="48"/>
                  </a:cubicBezTo>
                  <a:cubicBezTo>
                    <a:pt x="0" y="88"/>
                    <a:pt x="20" y="132"/>
                    <a:pt x="59" y="146"/>
                  </a:cubicBezTo>
                  <a:lnTo>
                    <a:pt x="4460" y="1859"/>
                  </a:lnTo>
                  <a:lnTo>
                    <a:pt x="4460" y="13023"/>
                  </a:lnTo>
                  <a:lnTo>
                    <a:pt x="105" y="11919"/>
                  </a:lnTo>
                  <a:cubicBezTo>
                    <a:pt x="99" y="11917"/>
                    <a:pt x="93" y="11917"/>
                    <a:pt x="87" y="11917"/>
                  </a:cubicBezTo>
                  <a:cubicBezTo>
                    <a:pt x="53" y="11917"/>
                    <a:pt x="22" y="11939"/>
                    <a:pt x="12" y="11973"/>
                  </a:cubicBezTo>
                  <a:cubicBezTo>
                    <a:pt x="3" y="12014"/>
                    <a:pt x="27" y="12055"/>
                    <a:pt x="68" y="12065"/>
                  </a:cubicBezTo>
                  <a:lnTo>
                    <a:pt x="4610" y="13218"/>
                  </a:lnTo>
                  <a:lnTo>
                    <a:pt x="4610" y="1754"/>
                  </a:lnTo>
                  <a:lnTo>
                    <a:pt x="113" y="6"/>
                  </a:lnTo>
                  <a:cubicBezTo>
                    <a:pt x="104" y="2"/>
                    <a:pt x="94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6" name="Google Shape;13206;p62"/>
            <p:cNvSpPr/>
            <p:nvPr/>
          </p:nvSpPr>
          <p:spPr>
            <a:xfrm>
              <a:off x="5352425" y="3288050"/>
              <a:ext cx="127675" cy="313175"/>
            </a:xfrm>
            <a:custGeom>
              <a:avLst/>
              <a:gdLst/>
              <a:ahLst/>
              <a:cxnLst/>
              <a:rect l="l" t="t" r="r" b="b"/>
              <a:pathLst>
                <a:path w="5107" h="12527" extrusionOk="0">
                  <a:moveTo>
                    <a:pt x="153" y="203"/>
                  </a:moveTo>
                  <a:lnTo>
                    <a:pt x="4954" y="1635"/>
                  </a:lnTo>
                  <a:lnTo>
                    <a:pt x="4954" y="12338"/>
                  </a:lnTo>
                  <a:lnTo>
                    <a:pt x="152" y="11250"/>
                  </a:lnTo>
                  <a:lnTo>
                    <a:pt x="153" y="203"/>
                  </a:lnTo>
                  <a:close/>
                  <a:moveTo>
                    <a:pt x="1" y="1"/>
                  </a:moveTo>
                  <a:lnTo>
                    <a:pt x="1" y="11371"/>
                  </a:lnTo>
                  <a:lnTo>
                    <a:pt x="5106" y="12527"/>
                  </a:lnTo>
                  <a:lnTo>
                    <a:pt x="5105" y="15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7" name="Google Shape;13207;p62"/>
            <p:cNvSpPr/>
            <p:nvPr/>
          </p:nvSpPr>
          <p:spPr>
            <a:xfrm>
              <a:off x="5454400" y="3319125"/>
              <a:ext cx="3800" cy="277425"/>
            </a:xfrm>
            <a:custGeom>
              <a:avLst/>
              <a:gdLst/>
              <a:ahLst/>
              <a:cxnLst/>
              <a:rect l="l" t="t" r="r" b="b"/>
              <a:pathLst>
                <a:path w="152" h="11097" extrusionOk="0">
                  <a:moveTo>
                    <a:pt x="76" y="0"/>
                  </a:moveTo>
                  <a:cubicBezTo>
                    <a:pt x="38" y="0"/>
                    <a:pt x="1" y="26"/>
                    <a:pt x="1" y="77"/>
                  </a:cubicBezTo>
                  <a:lnTo>
                    <a:pt x="1" y="11021"/>
                  </a:lnTo>
                  <a:cubicBezTo>
                    <a:pt x="1" y="11062"/>
                    <a:pt x="35" y="11096"/>
                    <a:pt x="76" y="11096"/>
                  </a:cubicBezTo>
                  <a:cubicBezTo>
                    <a:pt x="118" y="11096"/>
                    <a:pt x="151" y="11062"/>
                    <a:pt x="151" y="11021"/>
                  </a:cubicBezTo>
                  <a:lnTo>
                    <a:pt x="151" y="77"/>
                  </a:lnTo>
                  <a:cubicBezTo>
                    <a:pt x="151" y="26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8" name="Google Shape;13208;p62"/>
            <p:cNvSpPr/>
            <p:nvPr/>
          </p:nvSpPr>
          <p:spPr>
            <a:xfrm>
              <a:off x="5260050" y="3260725"/>
              <a:ext cx="3775" cy="288850"/>
            </a:xfrm>
            <a:custGeom>
              <a:avLst/>
              <a:gdLst/>
              <a:ahLst/>
              <a:cxnLst/>
              <a:rect l="l" t="t" r="r" b="b"/>
              <a:pathLst>
                <a:path w="151" h="11554" extrusionOk="0">
                  <a:moveTo>
                    <a:pt x="76" y="0"/>
                  </a:moveTo>
                  <a:cubicBezTo>
                    <a:pt x="38" y="0"/>
                    <a:pt x="0" y="26"/>
                    <a:pt x="0" y="77"/>
                  </a:cubicBezTo>
                  <a:lnTo>
                    <a:pt x="0" y="11478"/>
                  </a:lnTo>
                  <a:cubicBezTo>
                    <a:pt x="0" y="11519"/>
                    <a:pt x="33" y="11553"/>
                    <a:pt x="76" y="11553"/>
                  </a:cubicBezTo>
                  <a:cubicBezTo>
                    <a:pt x="118" y="11553"/>
                    <a:pt x="151" y="11519"/>
                    <a:pt x="151" y="11477"/>
                  </a:cubicBezTo>
                  <a:lnTo>
                    <a:pt x="151" y="77"/>
                  </a:lnTo>
                  <a:cubicBezTo>
                    <a:pt x="151" y="26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9" name="Google Shape;13209;p62"/>
            <p:cNvSpPr/>
            <p:nvPr/>
          </p:nvSpPr>
          <p:spPr>
            <a:xfrm>
              <a:off x="5171250" y="3644200"/>
              <a:ext cx="115275" cy="326700"/>
            </a:xfrm>
            <a:custGeom>
              <a:avLst/>
              <a:gdLst/>
              <a:ahLst/>
              <a:cxnLst/>
              <a:rect l="l" t="t" r="r" b="b"/>
              <a:pathLst>
                <a:path w="4611" h="13068" extrusionOk="0">
                  <a:moveTo>
                    <a:pt x="85" y="0"/>
                  </a:moveTo>
                  <a:cubicBezTo>
                    <a:pt x="53" y="0"/>
                    <a:pt x="24" y="20"/>
                    <a:pt x="14" y="51"/>
                  </a:cubicBezTo>
                  <a:cubicBezTo>
                    <a:pt x="1" y="91"/>
                    <a:pt x="21" y="133"/>
                    <a:pt x="60" y="148"/>
                  </a:cubicBezTo>
                  <a:lnTo>
                    <a:pt x="4457" y="1712"/>
                  </a:lnTo>
                  <a:lnTo>
                    <a:pt x="4457" y="12880"/>
                  </a:lnTo>
                  <a:lnTo>
                    <a:pt x="100" y="11918"/>
                  </a:lnTo>
                  <a:cubicBezTo>
                    <a:pt x="94" y="11916"/>
                    <a:pt x="88" y="11916"/>
                    <a:pt x="83" y="11916"/>
                  </a:cubicBezTo>
                  <a:cubicBezTo>
                    <a:pt x="48" y="11916"/>
                    <a:pt x="17" y="11939"/>
                    <a:pt x="10" y="11976"/>
                  </a:cubicBezTo>
                  <a:cubicBezTo>
                    <a:pt x="1" y="12017"/>
                    <a:pt x="27" y="12056"/>
                    <a:pt x="67" y="12066"/>
                  </a:cubicBezTo>
                  <a:lnTo>
                    <a:pt x="4609" y="13067"/>
                  </a:lnTo>
                  <a:lnTo>
                    <a:pt x="4611" y="1605"/>
                  </a:lnTo>
                  <a:lnTo>
                    <a:pt x="110" y="5"/>
                  </a:lnTo>
                  <a:cubicBezTo>
                    <a:pt x="102" y="2"/>
                    <a:pt x="93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0" name="Google Shape;13210;p62"/>
            <p:cNvSpPr/>
            <p:nvPr/>
          </p:nvSpPr>
          <p:spPr>
            <a:xfrm>
              <a:off x="5352425" y="3700075"/>
              <a:ext cx="127625" cy="308775"/>
            </a:xfrm>
            <a:custGeom>
              <a:avLst/>
              <a:gdLst/>
              <a:ahLst/>
              <a:cxnLst/>
              <a:rect l="l" t="t" r="r" b="b"/>
              <a:pathLst>
                <a:path w="5105" h="12351" extrusionOk="0">
                  <a:moveTo>
                    <a:pt x="150" y="196"/>
                  </a:moveTo>
                  <a:lnTo>
                    <a:pt x="4953" y="1463"/>
                  </a:lnTo>
                  <a:lnTo>
                    <a:pt x="4953" y="12167"/>
                  </a:lnTo>
                  <a:lnTo>
                    <a:pt x="150" y="11243"/>
                  </a:lnTo>
                  <a:lnTo>
                    <a:pt x="150" y="196"/>
                  </a:lnTo>
                  <a:close/>
                  <a:moveTo>
                    <a:pt x="1" y="0"/>
                  </a:moveTo>
                  <a:lnTo>
                    <a:pt x="1" y="11369"/>
                  </a:lnTo>
                  <a:lnTo>
                    <a:pt x="5015" y="12333"/>
                  </a:lnTo>
                  <a:lnTo>
                    <a:pt x="5105" y="12350"/>
                  </a:lnTo>
                  <a:lnTo>
                    <a:pt x="5105" y="1345"/>
                  </a:lnTo>
                  <a:lnTo>
                    <a:pt x="96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1" name="Google Shape;13211;p62"/>
            <p:cNvSpPr/>
            <p:nvPr/>
          </p:nvSpPr>
          <p:spPr>
            <a:xfrm>
              <a:off x="5454350" y="3727450"/>
              <a:ext cx="3900" cy="277500"/>
            </a:xfrm>
            <a:custGeom>
              <a:avLst/>
              <a:gdLst/>
              <a:ahLst/>
              <a:cxnLst/>
              <a:rect l="l" t="t" r="r" b="b"/>
              <a:pathLst>
                <a:path w="156" h="11100" extrusionOk="0">
                  <a:moveTo>
                    <a:pt x="78" y="1"/>
                  </a:moveTo>
                  <a:cubicBezTo>
                    <a:pt x="39" y="1"/>
                    <a:pt x="0" y="27"/>
                    <a:pt x="3" y="80"/>
                  </a:cubicBezTo>
                  <a:lnTo>
                    <a:pt x="3" y="11024"/>
                  </a:lnTo>
                  <a:cubicBezTo>
                    <a:pt x="3" y="11066"/>
                    <a:pt x="36" y="11099"/>
                    <a:pt x="78" y="11099"/>
                  </a:cubicBezTo>
                  <a:cubicBezTo>
                    <a:pt x="119" y="11099"/>
                    <a:pt x="153" y="11066"/>
                    <a:pt x="153" y="11024"/>
                  </a:cubicBezTo>
                  <a:lnTo>
                    <a:pt x="153" y="80"/>
                  </a:lnTo>
                  <a:cubicBezTo>
                    <a:pt x="156" y="27"/>
                    <a:pt x="117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2" name="Google Shape;13212;p62"/>
            <p:cNvSpPr/>
            <p:nvPr/>
          </p:nvSpPr>
          <p:spPr>
            <a:xfrm>
              <a:off x="5260050" y="3675750"/>
              <a:ext cx="3775" cy="288825"/>
            </a:xfrm>
            <a:custGeom>
              <a:avLst/>
              <a:gdLst/>
              <a:ahLst/>
              <a:cxnLst/>
              <a:rect l="l" t="t" r="r" b="b"/>
              <a:pathLst>
                <a:path w="151" h="11553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1476"/>
                  </a:lnTo>
                  <a:cubicBezTo>
                    <a:pt x="0" y="11518"/>
                    <a:pt x="33" y="11551"/>
                    <a:pt x="76" y="11553"/>
                  </a:cubicBezTo>
                  <a:cubicBezTo>
                    <a:pt x="118" y="11551"/>
                    <a:pt x="151" y="11518"/>
                    <a:pt x="151" y="11476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3" name="Google Shape;13213;p62"/>
            <p:cNvSpPr/>
            <p:nvPr/>
          </p:nvSpPr>
          <p:spPr>
            <a:xfrm>
              <a:off x="5605175" y="2621625"/>
              <a:ext cx="77475" cy="304375"/>
            </a:xfrm>
            <a:custGeom>
              <a:avLst/>
              <a:gdLst/>
              <a:ahLst/>
              <a:cxnLst/>
              <a:rect l="l" t="t" r="r" b="b"/>
              <a:pathLst>
                <a:path w="3099" h="12175" extrusionOk="0">
                  <a:moveTo>
                    <a:pt x="115" y="0"/>
                  </a:moveTo>
                  <a:cubicBezTo>
                    <a:pt x="91" y="0"/>
                    <a:pt x="67" y="12"/>
                    <a:pt x="53" y="34"/>
                  </a:cubicBezTo>
                  <a:cubicBezTo>
                    <a:pt x="29" y="70"/>
                    <a:pt x="40" y="116"/>
                    <a:pt x="74" y="140"/>
                  </a:cubicBezTo>
                  <a:lnTo>
                    <a:pt x="2948" y="2042"/>
                  </a:lnTo>
                  <a:lnTo>
                    <a:pt x="2948" y="11927"/>
                  </a:lnTo>
                  <a:lnTo>
                    <a:pt x="149" y="10500"/>
                  </a:lnTo>
                  <a:cubicBezTo>
                    <a:pt x="136" y="10492"/>
                    <a:pt x="122" y="10489"/>
                    <a:pt x="110" y="10489"/>
                  </a:cubicBezTo>
                  <a:cubicBezTo>
                    <a:pt x="40" y="10489"/>
                    <a:pt x="1" y="10596"/>
                    <a:pt x="81" y="10633"/>
                  </a:cubicBezTo>
                  <a:lnTo>
                    <a:pt x="3098" y="12174"/>
                  </a:lnTo>
                  <a:lnTo>
                    <a:pt x="3098" y="1962"/>
                  </a:lnTo>
                  <a:lnTo>
                    <a:pt x="157" y="13"/>
                  </a:lnTo>
                  <a:cubicBezTo>
                    <a:pt x="144" y="4"/>
                    <a:pt x="130" y="0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4" name="Google Shape;13214;p62"/>
            <p:cNvSpPr/>
            <p:nvPr/>
          </p:nvSpPr>
          <p:spPr>
            <a:xfrm>
              <a:off x="5724400" y="2692825"/>
              <a:ext cx="84750" cy="298600"/>
            </a:xfrm>
            <a:custGeom>
              <a:avLst/>
              <a:gdLst/>
              <a:ahLst/>
              <a:cxnLst/>
              <a:rect l="l" t="t" r="r" b="b"/>
              <a:pathLst>
                <a:path w="3390" h="11944" extrusionOk="0">
                  <a:moveTo>
                    <a:pt x="153" y="265"/>
                  </a:moveTo>
                  <a:lnTo>
                    <a:pt x="3238" y="2100"/>
                  </a:lnTo>
                  <a:lnTo>
                    <a:pt x="3238" y="11696"/>
                  </a:lnTo>
                  <a:lnTo>
                    <a:pt x="153" y="10091"/>
                  </a:lnTo>
                  <a:lnTo>
                    <a:pt x="153" y="265"/>
                  </a:lnTo>
                  <a:close/>
                  <a:moveTo>
                    <a:pt x="1" y="0"/>
                  </a:moveTo>
                  <a:lnTo>
                    <a:pt x="1" y="10182"/>
                  </a:lnTo>
                  <a:lnTo>
                    <a:pt x="3390" y="11943"/>
                  </a:lnTo>
                  <a:lnTo>
                    <a:pt x="3390" y="20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5" name="Google Shape;13215;p62"/>
            <p:cNvSpPr/>
            <p:nvPr/>
          </p:nvSpPr>
          <p:spPr>
            <a:xfrm>
              <a:off x="5791075" y="2733675"/>
              <a:ext cx="3775" cy="249600"/>
            </a:xfrm>
            <a:custGeom>
              <a:avLst/>
              <a:gdLst/>
              <a:ahLst/>
              <a:cxnLst/>
              <a:rect l="l" t="t" r="r" b="b"/>
              <a:pathLst>
                <a:path w="151" h="9984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9908"/>
                  </a:lnTo>
                  <a:cubicBezTo>
                    <a:pt x="0" y="9949"/>
                    <a:pt x="33" y="9983"/>
                    <a:pt x="75" y="9983"/>
                  </a:cubicBezTo>
                  <a:cubicBezTo>
                    <a:pt x="116" y="9983"/>
                    <a:pt x="151" y="9949"/>
                    <a:pt x="151" y="9908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6" name="Google Shape;13216;p62"/>
            <p:cNvSpPr/>
            <p:nvPr/>
          </p:nvSpPr>
          <p:spPr>
            <a:xfrm>
              <a:off x="5664025" y="2659800"/>
              <a:ext cx="3825" cy="256475"/>
            </a:xfrm>
            <a:custGeom>
              <a:avLst/>
              <a:gdLst/>
              <a:ahLst/>
              <a:cxnLst/>
              <a:rect l="l" t="t" r="r" b="b"/>
              <a:pathLst>
                <a:path w="153" h="10259" extrusionOk="0">
                  <a:moveTo>
                    <a:pt x="76" y="0"/>
                  </a:moveTo>
                  <a:cubicBezTo>
                    <a:pt x="39" y="0"/>
                    <a:pt x="1" y="25"/>
                    <a:pt x="1" y="75"/>
                  </a:cubicBezTo>
                  <a:lnTo>
                    <a:pt x="1" y="10183"/>
                  </a:lnTo>
                  <a:cubicBezTo>
                    <a:pt x="2" y="10224"/>
                    <a:pt x="35" y="10259"/>
                    <a:pt x="77" y="10259"/>
                  </a:cubicBezTo>
                  <a:cubicBezTo>
                    <a:pt x="118" y="10259"/>
                    <a:pt x="152" y="10224"/>
                    <a:pt x="152" y="10183"/>
                  </a:cubicBezTo>
                  <a:lnTo>
                    <a:pt x="152" y="75"/>
                  </a:lnTo>
                  <a:cubicBezTo>
                    <a:pt x="152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7" name="Google Shape;13217;p62"/>
            <p:cNvSpPr/>
            <p:nvPr/>
          </p:nvSpPr>
          <p:spPr>
            <a:xfrm>
              <a:off x="5605250" y="2994650"/>
              <a:ext cx="77400" cy="295025"/>
            </a:xfrm>
            <a:custGeom>
              <a:avLst/>
              <a:gdLst/>
              <a:ahLst/>
              <a:cxnLst/>
              <a:rect l="l" t="t" r="r" b="b"/>
              <a:pathLst>
                <a:path w="3096" h="11801" extrusionOk="0">
                  <a:moveTo>
                    <a:pt x="112" y="1"/>
                  </a:moveTo>
                  <a:cubicBezTo>
                    <a:pt x="44" y="1"/>
                    <a:pt x="5" y="99"/>
                    <a:pt x="75" y="143"/>
                  </a:cubicBezTo>
                  <a:lnTo>
                    <a:pt x="2943" y="1687"/>
                  </a:lnTo>
                  <a:lnTo>
                    <a:pt x="2943" y="11581"/>
                  </a:lnTo>
                  <a:lnTo>
                    <a:pt x="138" y="10495"/>
                  </a:lnTo>
                  <a:cubicBezTo>
                    <a:pt x="128" y="10491"/>
                    <a:pt x="118" y="10489"/>
                    <a:pt x="109" y="10489"/>
                  </a:cubicBezTo>
                  <a:cubicBezTo>
                    <a:pt x="34" y="10489"/>
                    <a:pt x="1" y="10603"/>
                    <a:pt x="84" y="10636"/>
                  </a:cubicBezTo>
                  <a:lnTo>
                    <a:pt x="3095" y="11800"/>
                  </a:lnTo>
                  <a:lnTo>
                    <a:pt x="3095" y="1597"/>
                  </a:lnTo>
                  <a:lnTo>
                    <a:pt x="148" y="9"/>
                  </a:lnTo>
                  <a:cubicBezTo>
                    <a:pt x="135" y="3"/>
                    <a:pt x="124" y="1"/>
                    <a:pt x="1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8" name="Google Shape;13218;p62"/>
            <p:cNvSpPr/>
            <p:nvPr/>
          </p:nvSpPr>
          <p:spPr>
            <a:xfrm>
              <a:off x="5724400" y="3051275"/>
              <a:ext cx="84750" cy="286925"/>
            </a:xfrm>
            <a:custGeom>
              <a:avLst/>
              <a:gdLst/>
              <a:ahLst/>
              <a:cxnLst/>
              <a:rect l="l" t="t" r="r" b="b"/>
              <a:pathLst>
                <a:path w="3390" h="11477" extrusionOk="0">
                  <a:moveTo>
                    <a:pt x="153" y="236"/>
                  </a:moveTo>
                  <a:lnTo>
                    <a:pt x="3238" y="1651"/>
                  </a:lnTo>
                  <a:lnTo>
                    <a:pt x="3238" y="11257"/>
                  </a:lnTo>
                  <a:lnTo>
                    <a:pt x="153" y="10070"/>
                  </a:lnTo>
                  <a:lnTo>
                    <a:pt x="153" y="236"/>
                  </a:lnTo>
                  <a:close/>
                  <a:moveTo>
                    <a:pt x="1" y="1"/>
                  </a:moveTo>
                  <a:lnTo>
                    <a:pt x="1" y="10175"/>
                  </a:lnTo>
                  <a:lnTo>
                    <a:pt x="3390" y="11476"/>
                  </a:lnTo>
                  <a:lnTo>
                    <a:pt x="3390" y="15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9" name="Google Shape;13219;p62"/>
            <p:cNvSpPr/>
            <p:nvPr/>
          </p:nvSpPr>
          <p:spPr>
            <a:xfrm>
              <a:off x="5791025" y="3082775"/>
              <a:ext cx="3800" cy="249575"/>
            </a:xfrm>
            <a:custGeom>
              <a:avLst/>
              <a:gdLst/>
              <a:ahLst/>
              <a:cxnLst/>
              <a:rect l="l" t="t" r="r" b="b"/>
              <a:pathLst>
                <a:path w="152" h="9983" extrusionOk="0">
                  <a:moveTo>
                    <a:pt x="76" y="0"/>
                  </a:moveTo>
                  <a:cubicBezTo>
                    <a:pt x="38" y="0"/>
                    <a:pt x="1" y="26"/>
                    <a:pt x="1" y="77"/>
                  </a:cubicBezTo>
                  <a:lnTo>
                    <a:pt x="1" y="9907"/>
                  </a:lnTo>
                  <a:cubicBezTo>
                    <a:pt x="1" y="9949"/>
                    <a:pt x="34" y="9982"/>
                    <a:pt x="76" y="9982"/>
                  </a:cubicBezTo>
                  <a:cubicBezTo>
                    <a:pt x="118" y="9982"/>
                    <a:pt x="151" y="9949"/>
                    <a:pt x="151" y="9907"/>
                  </a:cubicBezTo>
                  <a:lnTo>
                    <a:pt x="151" y="77"/>
                  </a:lnTo>
                  <a:cubicBezTo>
                    <a:pt x="151" y="26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0" name="Google Shape;13220;p62"/>
            <p:cNvSpPr/>
            <p:nvPr/>
          </p:nvSpPr>
          <p:spPr>
            <a:xfrm>
              <a:off x="5664025" y="3025750"/>
              <a:ext cx="3800" cy="256425"/>
            </a:xfrm>
            <a:custGeom>
              <a:avLst/>
              <a:gdLst/>
              <a:ahLst/>
              <a:cxnLst/>
              <a:rect l="l" t="t" r="r" b="b"/>
              <a:pathLst>
                <a:path w="152" h="10257" extrusionOk="0">
                  <a:moveTo>
                    <a:pt x="76" y="1"/>
                  </a:moveTo>
                  <a:cubicBezTo>
                    <a:pt x="39" y="1"/>
                    <a:pt x="3" y="25"/>
                    <a:pt x="1" y="73"/>
                  </a:cubicBezTo>
                  <a:lnTo>
                    <a:pt x="1" y="10181"/>
                  </a:lnTo>
                  <a:cubicBezTo>
                    <a:pt x="1" y="10222"/>
                    <a:pt x="35" y="10256"/>
                    <a:pt x="76" y="10256"/>
                  </a:cubicBezTo>
                  <a:cubicBezTo>
                    <a:pt x="118" y="10256"/>
                    <a:pt x="151" y="10223"/>
                    <a:pt x="151" y="10181"/>
                  </a:cubicBezTo>
                  <a:lnTo>
                    <a:pt x="151" y="73"/>
                  </a:lnTo>
                  <a:cubicBezTo>
                    <a:pt x="149" y="25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1" name="Google Shape;13221;p62"/>
            <p:cNvSpPr/>
            <p:nvPr/>
          </p:nvSpPr>
          <p:spPr>
            <a:xfrm>
              <a:off x="5605900" y="3401225"/>
              <a:ext cx="76725" cy="282525"/>
            </a:xfrm>
            <a:custGeom>
              <a:avLst/>
              <a:gdLst/>
              <a:ahLst/>
              <a:cxnLst/>
              <a:rect l="l" t="t" r="r" b="b"/>
              <a:pathLst>
                <a:path w="3069" h="11301" extrusionOk="0">
                  <a:moveTo>
                    <a:pt x="84" y="1"/>
                  </a:moveTo>
                  <a:cubicBezTo>
                    <a:pt x="54" y="1"/>
                    <a:pt x="25" y="20"/>
                    <a:pt x="15" y="51"/>
                  </a:cubicBezTo>
                  <a:cubicBezTo>
                    <a:pt x="0" y="89"/>
                    <a:pt x="20" y="133"/>
                    <a:pt x="58" y="147"/>
                  </a:cubicBezTo>
                  <a:lnTo>
                    <a:pt x="2917" y="1210"/>
                  </a:lnTo>
                  <a:lnTo>
                    <a:pt x="2917" y="11113"/>
                  </a:lnTo>
                  <a:lnTo>
                    <a:pt x="102" y="10493"/>
                  </a:lnTo>
                  <a:cubicBezTo>
                    <a:pt x="96" y="10491"/>
                    <a:pt x="90" y="10491"/>
                    <a:pt x="84" y="10491"/>
                  </a:cubicBezTo>
                  <a:cubicBezTo>
                    <a:pt x="49" y="10491"/>
                    <a:pt x="19" y="10515"/>
                    <a:pt x="12" y="10550"/>
                  </a:cubicBezTo>
                  <a:cubicBezTo>
                    <a:pt x="3" y="10591"/>
                    <a:pt x="28" y="10632"/>
                    <a:pt x="69" y="10641"/>
                  </a:cubicBezTo>
                  <a:lnTo>
                    <a:pt x="3068" y="11300"/>
                  </a:lnTo>
                  <a:lnTo>
                    <a:pt x="3068" y="1105"/>
                  </a:lnTo>
                  <a:lnTo>
                    <a:pt x="111" y="6"/>
                  </a:lnTo>
                  <a:cubicBezTo>
                    <a:pt x="102" y="2"/>
                    <a:pt x="93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2" name="Google Shape;13222;p62"/>
            <p:cNvSpPr/>
            <p:nvPr/>
          </p:nvSpPr>
          <p:spPr>
            <a:xfrm>
              <a:off x="5724375" y="3438300"/>
              <a:ext cx="84750" cy="271375"/>
            </a:xfrm>
            <a:custGeom>
              <a:avLst/>
              <a:gdLst/>
              <a:ahLst/>
              <a:cxnLst/>
              <a:rect l="l" t="t" r="r" b="b"/>
              <a:pathLst>
                <a:path w="3390" h="10855" extrusionOk="0">
                  <a:moveTo>
                    <a:pt x="152" y="198"/>
                  </a:moveTo>
                  <a:lnTo>
                    <a:pt x="3239" y="1057"/>
                  </a:lnTo>
                  <a:lnTo>
                    <a:pt x="3239" y="10669"/>
                  </a:lnTo>
                  <a:lnTo>
                    <a:pt x="152" y="10042"/>
                  </a:lnTo>
                  <a:lnTo>
                    <a:pt x="152" y="198"/>
                  </a:lnTo>
                  <a:close/>
                  <a:moveTo>
                    <a:pt x="0" y="0"/>
                  </a:moveTo>
                  <a:lnTo>
                    <a:pt x="0" y="10165"/>
                  </a:lnTo>
                  <a:lnTo>
                    <a:pt x="3300" y="10836"/>
                  </a:lnTo>
                  <a:lnTo>
                    <a:pt x="3390" y="10854"/>
                  </a:lnTo>
                  <a:lnTo>
                    <a:pt x="3390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3" name="Google Shape;13223;p62"/>
            <p:cNvSpPr/>
            <p:nvPr/>
          </p:nvSpPr>
          <p:spPr>
            <a:xfrm>
              <a:off x="5791025" y="3457325"/>
              <a:ext cx="3800" cy="249600"/>
            </a:xfrm>
            <a:custGeom>
              <a:avLst/>
              <a:gdLst/>
              <a:ahLst/>
              <a:cxnLst/>
              <a:rect l="l" t="t" r="r" b="b"/>
              <a:pathLst>
                <a:path w="152" h="9984" extrusionOk="0">
                  <a:moveTo>
                    <a:pt x="76" y="0"/>
                  </a:moveTo>
                  <a:cubicBezTo>
                    <a:pt x="38" y="0"/>
                    <a:pt x="1" y="26"/>
                    <a:pt x="1" y="77"/>
                  </a:cubicBezTo>
                  <a:lnTo>
                    <a:pt x="1" y="9907"/>
                  </a:lnTo>
                  <a:cubicBezTo>
                    <a:pt x="1" y="9949"/>
                    <a:pt x="34" y="9982"/>
                    <a:pt x="76" y="9984"/>
                  </a:cubicBezTo>
                  <a:cubicBezTo>
                    <a:pt x="118" y="9982"/>
                    <a:pt x="151" y="9949"/>
                    <a:pt x="151" y="9907"/>
                  </a:cubicBezTo>
                  <a:lnTo>
                    <a:pt x="151" y="77"/>
                  </a:lnTo>
                  <a:cubicBezTo>
                    <a:pt x="151" y="26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4" name="Google Shape;13224;p62"/>
            <p:cNvSpPr/>
            <p:nvPr/>
          </p:nvSpPr>
          <p:spPr>
            <a:xfrm>
              <a:off x="5664025" y="3422775"/>
              <a:ext cx="3800" cy="256400"/>
            </a:xfrm>
            <a:custGeom>
              <a:avLst/>
              <a:gdLst/>
              <a:ahLst/>
              <a:cxnLst/>
              <a:rect l="l" t="t" r="r" b="b"/>
              <a:pathLst>
                <a:path w="152" h="10256" extrusionOk="0">
                  <a:moveTo>
                    <a:pt x="75" y="0"/>
                  </a:moveTo>
                  <a:cubicBezTo>
                    <a:pt x="39" y="0"/>
                    <a:pt x="3" y="24"/>
                    <a:pt x="1" y="71"/>
                  </a:cubicBezTo>
                  <a:lnTo>
                    <a:pt x="1" y="10179"/>
                  </a:lnTo>
                  <a:cubicBezTo>
                    <a:pt x="1" y="10222"/>
                    <a:pt x="34" y="10256"/>
                    <a:pt x="76" y="10256"/>
                  </a:cubicBezTo>
                  <a:cubicBezTo>
                    <a:pt x="117" y="10255"/>
                    <a:pt x="151" y="10222"/>
                    <a:pt x="151" y="10179"/>
                  </a:cubicBezTo>
                  <a:lnTo>
                    <a:pt x="151" y="71"/>
                  </a:lnTo>
                  <a:cubicBezTo>
                    <a:pt x="149" y="24"/>
                    <a:pt x="112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5" name="Google Shape;13225;p62"/>
            <p:cNvSpPr/>
            <p:nvPr/>
          </p:nvSpPr>
          <p:spPr>
            <a:xfrm>
              <a:off x="5605225" y="3769175"/>
              <a:ext cx="77400" cy="282475"/>
            </a:xfrm>
            <a:custGeom>
              <a:avLst/>
              <a:gdLst/>
              <a:ahLst/>
              <a:cxnLst/>
              <a:rect l="l" t="t" r="r" b="b"/>
              <a:pathLst>
                <a:path w="3096" h="11299" extrusionOk="0">
                  <a:moveTo>
                    <a:pt x="108" y="1"/>
                  </a:moveTo>
                  <a:cubicBezTo>
                    <a:pt x="34" y="1"/>
                    <a:pt x="1" y="117"/>
                    <a:pt x="85" y="147"/>
                  </a:cubicBezTo>
                  <a:lnTo>
                    <a:pt x="2944" y="1209"/>
                  </a:lnTo>
                  <a:lnTo>
                    <a:pt x="2944" y="11111"/>
                  </a:lnTo>
                  <a:lnTo>
                    <a:pt x="129" y="10494"/>
                  </a:lnTo>
                  <a:cubicBezTo>
                    <a:pt x="122" y="10492"/>
                    <a:pt x="115" y="10491"/>
                    <a:pt x="109" y="10491"/>
                  </a:cubicBezTo>
                  <a:cubicBezTo>
                    <a:pt x="74" y="10491"/>
                    <a:pt x="44" y="10516"/>
                    <a:pt x="38" y="10551"/>
                  </a:cubicBezTo>
                  <a:cubicBezTo>
                    <a:pt x="30" y="10592"/>
                    <a:pt x="55" y="10631"/>
                    <a:pt x="96" y="10641"/>
                  </a:cubicBezTo>
                  <a:lnTo>
                    <a:pt x="3095" y="11299"/>
                  </a:lnTo>
                  <a:lnTo>
                    <a:pt x="3095" y="1104"/>
                  </a:lnTo>
                  <a:lnTo>
                    <a:pt x="138" y="7"/>
                  </a:lnTo>
                  <a:cubicBezTo>
                    <a:pt x="127" y="3"/>
                    <a:pt x="117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6" name="Google Shape;13226;p62"/>
            <p:cNvSpPr/>
            <p:nvPr/>
          </p:nvSpPr>
          <p:spPr>
            <a:xfrm>
              <a:off x="5724375" y="3805925"/>
              <a:ext cx="84750" cy="270400"/>
            </a:xfrm>
            <a:custGeom>
              <a:avLst/>
              <a:gdLst/>
              <a:ahLst/>
              <a:cxnLst/>
              <a:rect l="l" t="t" r="r" b="b"/>
              <a:pathLst>
                <a:path w="3390" h="10816" extrusionOk="0">
                  <a:moveTo>
                    <a:pt x="152" y="197"/>
                  </a:moveTo>
                  <a:lnTo>
                    <a:pt x="3239" y="1018"/>
                  </a:lnTo>
                  <a:lnTo>
                    <a:pt x="3239" y="10632"/>
                  </a:lnTo>
                  <a:lnTo>
                    <a:pt x="152" y="10041"/>
                  </a:lnTo>
                  <a:lnTo>
                    <a:pt x="152" y="197"/>
                  </a:lnTo>
                  <a:close/>
                  <a:moveTo>
                    <a:pt x="0" y="1"/>
                  </a:moveTo>
                  <a:lnTo>
                    <a:pt x="0" y="10166"/>
                  </a:lnTo>
                  <a:lnTo>
                    <a:pt x="3390" y="10816"/>
                  </a:lnTo>
                  <a:lnTo>
                    <a:pt x="3390" y="9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7" name="Google Shape;13227;p62"/>
            <p:cNvSpPr/>
            <p:nvPr/>
          </p:nvSpPr>
          <p:spPr>
            <a:xfrm>
              <a:off x="5791025" y="3824200"/>
              <a:ext cx="3800" cy="249575"/>
            </a:xfrm>
            <a:custGeom>
              <a:avLst/>
              <a:gdLst/>
              <a:ahLst/>
              <a:cxnLst/>
              <a:rect l="l" t="t" r="r" b="b"/>
              <a:pathLst>
                <a:path w="152" h="9983" extrusionOk="0">
                  <a:moveTo>
                    <a:pt x="76" y="1"/>
                  </a:moveTo>
                  <a:cubicBezTo>
                    <a:pt x="38" y="1"/>
                    <a:pt x="1" y="26"/>
                    <a:pt x="1" y="76"/>
                  </a:cubicBezTo>
                  <a:lnTo>
                    <a:pt x="1" y="9908"/>
                  </a:lnTo>
                  <a:cubicBezTo>
                    <a:pt x="1" y="9950"/>
                    <a:pt x="34" y="9983"/>
                    <a:pt x="76" y="9983"/>
                  </a:cubicBezTo>
                  <a:cubicBezTo>
                    <a:pt x="117" y="9983"/>
                    <a:pt x="151" y="9950"/>
                    <a:pt x="151" y="9909"/>
                  </a:cubicBezTo>
                  <a:lnTo>
                    <a:pt x="151" y="76"/>
                  </a:lnTo>
                  <a:cubicBezTo>
                    <a:pt x="151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8" name="Google Shape;13228;p62"/>
            <p:cNvSpPr/>
            <p:nvPr/>
          </p:nvSpPr>
          <p:spPr>
            <a:xfrm>
              <a:off x="5664000" y="3790725"/>
              <a:ext cx="3775" cy="256425"/>
            </a:xfrm>
            <a:custGeom>
              <a:avLst/>
              <a:gdLst/>
              <a:ahLst/>
              <a:cxnLst/>
              <a:rect l="l" t="t" r="r" b="b"/>
              <a:pathLst>
                <a:path w="151" h="10257" extrusionOk="0">
                  <a:moveTo>
                    <a:pt x="76" y="0"/>
                  </a:moveTo>
                  <a:cubicBezTo>
                    <a:pt x="39" y="0"/>
                    <a:pt x="2" y="24"/>
                    <a:pt x="0" y="73"/>
                  </a:cubicBezTo>
                  <a:lnTo>
                    <a:pt x="0" y="10180"/>
                  </a:lnTo>
                  <a:cubicBezTo>
                    <a:pt x="0" y="10223"/>
                    <a:pt x="35" y="10256"/>
                    <a:pt x="76" y="10257"/>
                  </a:cubicBezTo>
                  <a:cubicBezTo>
                    <a:pt x="118" y="10256"/>
                    <a:pt x="151" y="10223"/>
                    <a:pt x="151" y="10180"/>
                  </a:cubicBezTo>
                  <a:lnTo>
                    <a:pt x="151" y="73"/>
                  </a:lnTo>
                  <a:cubicBezTo>
                    <a:pt x="149" y="24"/>
                    <a:pt x="112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9" name="Google Shape;13229;p62"/>
            <p:cNvSpPr/>
            <p:nvPr/>
          </p:nvSpPr>
          <p:spPr>
            <a:xfrm>
              <a:off x="5919425" y="2771225"/>
              <a:ext cx="108925" cy="312125"/>
            </a:xfrm>
            <a:custGeom>
              <a:avLst/>
              <a:gdLst/>
              <a:ahLst/>
              <a:cxnLst/>
              <a:rect l="l" t="t" r="r" b="b"/>
              <a:pathLst>
                <a:path w="4357" h="12485" extrusionOk="0">
                  <a:moveTo>
                    <a:pt x="111" y="0"/>
                  </a:moveTo>
                  <a:cubicBezTo>
                    <a:pt x="47" y="0"/>
                    <a:pt x="0" y="93"/>
                    <a:pt x="69" y="140"/>
                  </a:cubicBezTo>
                  <a:lnTo>
                    <a:pt x="4206" y="3174"/>
                  </a:lnTo>
                  <a:lnTo>
                    <a:pt x="4206" y="12220"/>
                  </a:lnTo>
                  <a:lnTo>
                    <a:pt x="151" y="9833"/>
                  </a:lnTo>
                  <a:cubicBezTo>
                    <a:pt x="139" y="9826"/>
                    <a:pt x="126" y="9822"/>
                    <a:pt x="113" y="9822"/>
                  </a:cubicBezTo>
                  <a:cubicBezTo>
                    <a:pt x="87" y="9822"/>
                    <a:pt x="62" y="9836"/>
                    <a:pt x="48" y="9859"/>
                  </a:cubicBezTo>
                  <a:cubicBezTo>
                    <a:pt x="27" y="9895"/>
                    <a:pt x="39" y="9941"/>
                    <a:pt x="75" y="9962"/>
                  </a:cubicBezTo>
                  <a:lnTo>
                    <a:pt x="4357" y="12485"/>
                  </a:lnTo>
                  <a:lnTo>
                    <a:pt x="4357" y="3097"/>
                  </a:lnTo>
                  <a:lnTo>
                    <a:pt x="158" y="18"/>
                  </a:lnTo>
                  <a:cubicBezTo>
                    <a:pt x="142" y="6"/>
                    <a:pt x="126" y="0"/>
                    <a:pt x="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0" name="Google Shape;13230;p62"/>
            <p:cNvSpPr/>
            <p:nvPr/>
          </p:nvSpPr>
          <p:spPr>
            <a:xfrm>
              <a:off x="6089850" y="2886750"/>
              <a:ext cx="119825" cy="296325"/>
            </a:xfrm>
            <a:custGeom>
              <a:avLst/>
              <a:gdLst/>
              <a:ahLst/>
              <a:cxnLst/>
              <a:rect l="l" t="t" r="r" b="b"/>
              <a:pathLst>
                <a:path w="4793" h="11853" extrusionOk="0">
                  <a:moveTo>
                    <a:pt x="152" y="274"/>
                  </a:moveTo>
                  <a:lnTo>
                    <a:pt x="4642" y="3095"/>
                  </a:lnTo>
                  <a:lnTo>
                    <a:pt x="4642" y="11598"/>
                  </a:lnTo>
                  <a:lnTo>
                    <a:pt x="152" y="9160"/>
                  </a:lnTo>
                  <a:lnTo>
                    <a:pt x="152" y="274"/>
                  </a:lnTo>
                  <a:close/>
                  <a:moveTo>
                    <a:pt x="0" y="1"/>
                  </a:moveTo>
                  <a:lnTo>
                    <a:pt x="0" y="9250"/>
                  </a:lnTo>
                  <a:lnTo>
                    <a:pt x="4792" y="11853"/>
                  </a:lnTo>
                  <a:lnTo>
                    <a:pt x="4791" y="3012"/>
                  </a:lnTo>
                  <a:lnTo>
                    <a:pt x="116" y="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1" name="Google Shape;13231;p62"/>
            <p:cNvSpPr/>
            <p:nvPr/>
          </p:nvSpPr>
          <p:spPr>
            <a:xfrm>
              <a:off x="6185325" y="2948575"/>
              <a:ext cx="3825" cy="222775"/>
            </a:xfrm>
            <a:custGeom>
              <a:avLst/>
              <a:gdLst/>
              <a:ahLst/>
              <a:cxnLst/>
              <a:rect l="l" t="t" r="r" b="b"/>
              <a:pathLst>
                <a:path w="153" h="8911" extrusionOk="0">
                  <a:moveTo>
                    <a:pt x="77" y="0"/>
                  </a:moveTo>
                  <a:cubicBezTo>
                    <a:pt x="40" y="0"/>
                    <a:pt x="4" y="24"/>
                    <a:pt x="1" y="72"/>
                  </a:cubicBezTo>
                  <a:lnTo>
                    <a:pt x="1" y="8835"/>
                  </a:lnTo>
                  <a:cubicBezTo>
                    <a:pt x="1" y="8876"/>
                    <a:pt x="35" y="8911"/>
                    <a:pt x="78" y="8911"/>
                  </a:cubicBezTo>
                  <a:cubicBezTo>
                    <a:pt x="119" y="8911"/>
                    <a:pt x="152" y="8876"/>
                    <a:pt x="153" y="8835"/>
                  </a:cubicBezTo>
                  <a:lnTo>
                    <a:pt x="153" y="72"/>
                  </a:lnTo>
                  <a:cubicBezTo>
                    <a:pt x="150" y="24"/>
                    <a:pt x="114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2" name="Google Shape;13232;p62"/>
            <p:cNvSpPr/>
            <p:nvPr/>
          </p:nvSpPr>
          <p:spPr>
            <a:xfrm>
              <a:off x="6003325" y="2832325"/>
              <a:ext cx="3800" cy="236500"/>
            </a:xfrm>
            <a:custGeom>
              <a:avLst/>
              <a:gdLst/>
              <a:ahLst/>
              <a:cxnLst/>
              <a:rect l="l" t="t" r="r" b="b"/>
              <a:pathLst>
                <a:path w="152" h="9460" extrusionOk="0">
                  <a:moveTo>
                    <a:pt x="76" y="0"/>
                  </a:moveTo>
                  <a:cubicBezTo>
                    <a:pt x="38" y="0"/>
                    <a:pt x="1" y="25"/>
                    <a:pt x="1" y="76"/>
                  </a:cubicBezTo>
                  <a:lnTo>
                    <a:pt x="1" y="9384"/>
                  </a:lnTo>
                  <a:cubicBezTo>
                    <a:pt x="1" y="9426"/>
                    <a:pt x="34" y="9459"/>
                    <a:pt x="76" y="9459"/>
                  </a:cubicBezTo>
                  <a:cubicBezTo>
                    <a:pt x="118" y="9459"/>
                    <a:pt x="151" y="9426"/>
                    <a:pt x="151" y="9384"/>
                  </a:cubicBezTo>
                  <a:lnTo>
                    <a:pt x="151" y="76"/>
                  </a:lnTo>
                  <a:cubicBezTo>
                    <a:pt x="151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3" name="Google Shape;13233;p62"/>
            <p:cNvSpPr/>
            <p:nvPr/>
          </p:nvSpPr>
          <p:spPr>
            <a:xfrm>
              <a:off x="5919500" y="3120400"/>
              <a:ext cx="108825" cy="296450"/>
            </a:xfrm>
            <a:custGeom>
              <a:avLst/>
              <a:gdLst/>
              <a:ahLst/>
              <a:cxnLst/>
              <a:rect l="l" t="t" r="r" b="b"/>
              <a:pathLst>
                <a:path w="4353" h="11858" extrusionOk="0">
                  <a:moveTo>
                    <a:pt x="110" y="0"/>
                  </a:moveTo>
                  <a:cubicBezTo>
                    <a:pt x="84" y="0"/>
                    <a:pt x="59" y="13"/>
                    <a:pt x="45" y="37"/>
                  </a:cubicBezTo>
                  <a:cubicBezTo>
                    <a:pt x="23" y="73"/>
                    <a:pt x="35" y="119"/>
                    <a:pt x="72" y="140"/>
                  </a:cubicBezTo>
                  <a:lnTo>
                    <a:pt x="4202" y="2567"/>
                  </a:lnTo>
                  <a:lnTo>
                    <a:pt x="4202" y="11625"/>
                  </a:lnTo>
                  <a:lnTo>
                    <a:pt x="140" y="9824"/>
                  </a:lnTo>
                  <a:cubicBezTo>
                    <a:pt x="129" y="9819"/>
                    <a:pt x="119" y="9817"/>
                    <a:pt x="109" y="9817"/>
                  </a:cubicBezTo>
                  <a:cubicBezTo>
                    <a:pt x="37" y="9817"/>
                    <a:pt x="1" y="9925"/>
                    <a:pt x="78" y="9963"/>
                  </a:cubicBezTo>
                  <a:lnTo>
                    <a:pt x="4247" y="11810"/>
                  </a:lnTo>
                  <a:lnTo>
                    <a:pt x="4353" y="11857"/>
                  </a:lnTo>
                  <a:lnTo>
                    <a:pt x="4353" y="2480"/>
                  </a:lnTo>
                  <a:lnTo>
                    <a:pt x="148" y="11"/>
                  </a:lnTo>
                  <a:cubicBezTo>
                    <a:pt x="136" y="4"/>
                    <a:pt x="123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4" name="Google Shape;13234;p62"/>
            <p:cNvSpPr/>
            <p:nvPr/>
          </p:nvSpPr>
          <p:spPr>
            <a:xfrm>
              <a:off x="6089850" y="3211700"/>
              <a:ext cx="119825" cy="279275"/>
            </a:xfrm>
            <a:custGeom>
              <a:avLst/>
              <a:gdLst/>
              <a:ahLst/>
              <a:cxnLst/>
              <a:rect l="l" t="t" r="r" b="b"/>
              <a:pathLst>
                <a:path w="4793" h="11171" extrusionOk="0">
                  <a:moveTo>
                    <a:pt x="152" y="242"/>
                  </a:moveTo>
                  <a:lnTo>
                    <a:pt x="4640" y="2435"/>
                  </a:lnTo>
                  <a:lnTo>
                    <a:pt x="4640" y="10947"/>
                  </a:lnTo>
                  <a:lnTo>
                    <a:pt x="151" y="9138"/>
                  </a:lnTo>
                  <a:lnTo>
                    <a:pt x="152" y="242"/>
                  </a:lnTo>
                  <a:close/>
                  <a:moveTo>
                    <a:pt x="0" y="0"/>
                  </a:moveTo>
                  <a:lnTo>
                    <a:pt x="0" y="9240"/>
                  </a:lnTo>
                  <a:lnTo>
                    <a:pt x="4792" y="11170"/>
                  </a:lnTo>
                  <a:lnTo>
                    <a:pt x="4791" y="2340"/>
                  </a:lnTo>
                  <a:lnTo>
                    <a:pt x="10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5" name="Google Shape;13235;p62"/>
            <p:cNvSpPr/>
            <p:nvPr/>
          </p:nvSpPr>
          <p:spPr>
            <a:xfrm>
              <a:off x="6185325" y="3259625"/>
              <a:ext cx="3825" cy="222850"/>
            </a:xfrm>
            <a:custGeom>
              <a:avLst/>
              <a:gdLst/>
              <a:ahLst/>
              <a:cxnLst/>
              <a:rect l="l" t="t" r="r" b="b"/>
              <a:pathLst>
                <a:path w="153" h="8914" extrusionOk="0">
                  <a:moveTo>
                    <a:pt x="77" y="0"/>
                  </a:moveTo>
                  <a:cubicBezTo>
                    <a:pt x="39" y="0"/>
                    <a:pt x="1" y="25"/>
                    <a:pt x="1" y="76"/>
                  </a:cubicBezTo>
                  <a:lnTo>
                    <a:pt x="1" y="8838"/>
                  </a:lnTo>
                  <a:cubicBezTo>
                    <a:pt x="1" y="8879"/>
                    <a:pt x="35" y="8914"/>
                    <a:pt x="78" y="8914"/>
                  </a:cubicBezTo>
                  <a:cubicBezTo>
                    <a:pt x="119" y="8914"/>
                    <a:pt x="153" y="8879"/>
                    <a:pt x="153" y="8838"/>
                  </a:cubicBezTo>
                  <a:lnTo>
                    <a:pt x="153" y="76"/>
                  </a:lnTo>
                  <a:cubicBezTo>
                    <a:pt x="153" y="25"/>
                    <a:pt x="115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6" name="Google Shape;13236;p62"/>
            <p:cNvSpPr/>
            <p:nvPr/>
          </p:nvSpPr>
          <p:spPr>
            <a:xfrm>
              <a:off x="6003300" y="3169275"/>
              <a:ext cx="3825" cy="236500"/>
            </a:xfrm>
            <a:custGeom>
              <a:avLst/>
              <a:gdLst/>
              <a:ahLst/>
              <a:cxnLst/>
              <a:rect l="l" t="t" r="r" b="b"/>
              <a:pathLst>
                <a:path w="153" h="9460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9384"/>
                  </a:lnTo>
                  <a:cubicBezTo>
                    <a:pt x="0" y="9427"/>
                    <a:pt x="35" y="9460"/>
                    <a:pt x="77" y="9460"/>
                  </a:cubicBezTo>
                  <a:cubicBezTo>
                    <a:pt x="118" y="9460"/>
                    <a:pt x="152" y="9427"/>
                    <a:pt x="152" y="9384"/>
                  </a:cubicBezTo>
                  <a:lnTo>
                    <a:pt x="152" y="76"/>
                  </a:lnTo>
                  <a:cubicBezTo>
                    <a:pt x="152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7" name="Google Shape;13237;p62"/>
            <p:cNvSpPr/>
            <p:nvPr/>
          </p:nvSpPr>
          <p:spPr>
            <a:xfrm>
              <a:off x="5920050" y="3500900"/>
              <a:ext cx="108300" cy="277275"/>
            </a:xfrm>
            <a:custGeom>
              <a:avLst/>
              <a:gdLst/>
              <a:ahLst/>
              <a:cxnLst/>
              <a:rect l="l" t="t" r="r" b="b"/>
              <a:pathLst>
                <a:path w="4332" h="11091" extrusionOk="0">
                  <a:moveTo>
                    <a:pt x="87" y="1"/>
                  </a:moveTo>
                  <a:cubicBezTo>
                    <a:pt x="57" y="1"/>
                    <a:pt x="29" y="19"/>
                    <a:pt x="17" y="49"/>
                  </a:cubicBezTo>
                  <a:cubicBezTo>
                    <a:pt x="1" y="87"/>
                    <a:pt x="19" y="131"/>
                    <a:pt x="59" y="148"/>
                  </a:cubicBezTo>
                  <a:lnTo>
                    <a:pt x="4180" y="1827"/>
                  </a:lnTo>
                  <a:lnTo>
                    <a:pt x="4180" y="10895"/>
                  </a:lnTo>
                  <a:lnTo>
                    <a:pt x="108" y="9821"/>
                  </a:lnTo>
                  <a:cubicBezTo>
                    <a:pt x="102" y="9820"/>
                    <a:pt x="97" y="9820"/>
                    <a:pt x="92" y="9820"/>
                  </a:cubicBezTo>
                  <a:cubicBezTo>
                    <a:pt x="54" y="9820"/>
                    <a:pt x="23" y="9840"/>
                    <a:pt x="14" y="9875"/>
                  </a:cubicBezTo>
                  <a:cubicBezTo>
                    <a:pt x="3" y="9916"/>
                    <a:pt x="28" y="9957"/>
                    <a:pt x="68" y="9968"/>
                  </a:cubicBezTo>
                  <a:lnTo>
                    <a:pt x="4235" y="11067"/>
                  </a:lnTo>
                  <a:lnTo>
                    <a:pt x="4331" y="11091"/>
                  </a:lnTo>
                  <a:lnTo>
                    <a:pt x="4332" y="1727"/>
                  </a:lnTo>
                  <a:lnTo>
                    <a:pt x="116" y="7"/>
                  </a:lnTo>
                  <a:cubicBezTo>
                    <a:pt x="106" y="3"/>
                    <a:pt x="97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8" name="Google Shape;13238;p62"/>
            <p:cNvSpPr/>
            <p:nvPr/>
          </p:nvSpPr>
          <p:spPr>
            <a:xfrm>
              <a:off x="6089800" y="3562500"/>
              <a:ext cx="119850" cy="258400"/>
            </a:xfrm>
            <a:custGeom>
              <a:avLst/>
              <a:gdLst/>
              <a:ahLst/>
              <a:cxnLst/>
              <a:rect l="l" t="t" r="r" b="b"/>
              <a:pathLst>
                <a:path w="4794" h="10336" extrusionOk="0">
                  <a:moveTo>
                    <a:pt x="153" y="206"/>
                  </a:moveTo>
                  <a:lnTo>
                    <a:pt x="4642" y="1624"/>
                  </a:lnTo>
                  <a:lnTo>
                    <a:pt x="4642" y="10145"/>
                  </a:lnTo>
                  <a:lnTo>
                    <a:pt x="153" y="9109"/>
                  </a:lnTo>
                  <a:lnTo>
                    <a:pt x="153" y="206"/>
                  </a:lnTo>
                  <a:close/>
                  <a:moveTo>
                    <a:pt x="1" y="0"/>
                  </a:moveTo>
                  <a:lnTo>
                    <a:pt x="1" y="9229"/>
                  </a:lnTo>
                  <a:lnTo>
                    <a:pt x="4701" y="10314"/>
                  </a:lnTo>
                  <a:lnTo>
                    <a:pt x="4793" y="10335"/>
                  </a:lnTo>
                  <a:lnTo>
                    <a:pt x="4793" y="15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9" name="Google Shape;13239;p62"/>
            <p:cNvSpPr/>
            <p:nvPr/>
          </p:nvSpPr>
          <p:spPr>
            <a:xfrm>
              <a:off x="6185325" y="3593450"/>
              <a:ext cx="3825" cy="222850"/>
            </a:xfrm>
            <a:custGeom>
              <a:avLst/>
              <a:gdLst/>
              <a:ahLst/>
              <a:cxnLst/>
              <a:rect l="l" t="t" r="r" b="b"/>
              <a:pathLst>
                <a:path w="153" h="8914" extrusionOk="0">
                  <a:moveTo>
                    <a:pt x="77" y="0"/>
                  </a:moveTo>
                  <a:cubicBezTo>
                    <a:pt x="39" y="0"/>
                    <a:pt x="1" y="25"/>
                    <a:pt x="1" y="75"/>
                  </a:cubicBezTo>
                  <a:lnTo>
                    <a:pt x="1" y="8838"/>
                  </a:lnTo>
                  <a:cubicBezTo>
                    <a:pt x="1" y="8879"/>
                    <a:pt x="35" y="8914"/>
                    <a:pt x="78" y="8914"/>
                  </a:cubicBezTo>
                  <a:cubicBezTo>
                    <a:pt x="119" y="8914"/>
                    <a:pt x="153" y="8879"/>
                    <a:pt x="153" y="8838"/>
                  </a:cubicBezTo>
                  <a:lnTo>
                    <a:pt x="153" y="75"/>
                  </a:lnTo>
                  <a:cubicBezTo>
                    <a:pt x="153" y="25"/>
                    <a:pt x="115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0" name="Google Shape;13240;p62"/>
            <p:cNvSpPr/>
            <p:nvPr/>
          </p:nvSpPr>
          <p:spPr>
            <a:xfrm>
              <a:off x="6003275" y="3534950"/>
              <a:ext cx="3800" cy="236425"/>
            </a:xfrm>
            <a:custGeom>
              <a:avLst/>
              <a:gdLst/>
              <a:ahLst/>
              <a:cxnLst/>
              <a:rect l="l" t="t" r="r" b="b"/>
              <a:pathLst>
                <a:path w="152" h="9457" extrusionOk="0">
                  <a:moveTo>
                    <a:pt x="76" y="1"/>
                  </a:moveTo>
                  <a:cubicBezTo>
                    <a:pt x="39" y="1"/>
                    <a:pt x="3" y="25"/>
                    <a:pt x="0" y="73"/>
                  </a:cubicBezTo>
                  <a:lnTo>
                    <a:pt x="0" y="9381"/>
                  </a:lnTo>
                  <a:cubicBezTo>
                    <a:pt x="0" y="9424"/>
                    <a:pt x="34" y="9457"/>
                    <a:pt x="77" y="9457"/>
                  </a:cubicBezTo>
                  <a:cubicBezTo>
                    <a:pt x="118" y="9457"/>
                    <a:pt x="152" y="9424"/>
                    <a:pt x="152" y="9381"/>
                  </a:cubicBezTo>
                  <a:lnTo>
                    <a:pt x="152" y="73"/>
                  </a:lnTo>
                  <a:cubicBezTo>
                    <a:pt x="149" y="25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1" name="Google Shape;13241;p62"/>
            <p:cNvSpPr/>
            <p:nvPr/>
          </p:nvSpPr>
          <p:spPr>
            <a:xfrm>
              <a:off x="5920050" y="3845300"/>
              <a:ext cx="108250" cy="270250"/>
            </a:xfrm>
            <a:custGeom>
              <a:avLst/>
              <a:gdLst/>
              <a:ahLst/>
              <a:cxnLst/>
              <a:rect l="l" t="t" r="r" b="b"/>
              <a:pathLst>
                <a:path w="4330" h="10810" extrusionOk="0">
                  <a:moveTo>
                    <a:pt x="85" y="0"/>
                  </a:moveTo>
                  <a:cubicBezTo>
                    <a:pt x="54" y="0"/>
                    <a:pt x="24" y="20"/>
                    <a:pt x="14" y="52"/>
                  </a:cubicBezTo>
                  <a:cubicBezTo>
                    <a:pt x="1" y="91"/>
                    <a:pt x="22" y="134"/>
                    <a:pt x="60" y="148"/>
                  </a:cubicBezTo>
                  <a:lnTo>
                    <a:pt x="4179" y="1553"/>
                  </a:lnTo>
                  <a:lnTo>
                    <a:pt x="4179" y="10624"/>
                  </a:lnTo>
                  <a:lnTo>
                    <a:pt x="101" y="9821"/>
                  </a:lnTo>
                  <a:cubicBezTo>
                    <a:pt x="96" y="9819"/>
                    <a:pt x="90" y="9819"/>
                    <a:pt x="85" y="9819"/>
                  </a:cubicBezTo>
                  <a:cubicBezTo>
                    <a:pt x="50" y="9819"/>
                    <a:pt x="18" y="9844"/>
                    <a:pt x="13" y="9880"/>
                  </a:cubicBezTo>
                  <a:cubicBezTo>
                    <a:pt x="3" y="9920"/>
                    <a:pt x="31" y="9961"/>
                    <a:pt x="72" y="9967"/>
                  </a:cubicBezTo>
                  <a:lnTo>
                    <a:pt x="4239" y="10791"/>
                  </a:lnTo>
                  <a:lnTo>
                    <a:pt x="4329" y="10809"/>
                  </a:lnTo>
                  <a:lnTo>
                    <a:pt x="4329" y="1445"/>
                  </a:lnTo>
                  <a:lnTo>
                    <a:pt x="110" y="5"/>
                  </a:lnTo>
                  <a:cubicBezTo>
                    <a:pt x="102" y="2"/>
                    <a:pt x="93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2" name="Google Shape;13242;p62"/>
            <p:cNvSpPr/>
            <p:nvPr/>
          </p:nvSpPr>
          <p:spPr>
            <a:xfrm>
              <a:off x="6089800" y="3895825"/>
              <a:ext cx="119850" cy="250600"/>
            </a:xfrm>
            <a:custGeom>
              <a:avLst/>
              <a:gdLst/>
              <a:ahLst/>
              <a:cxnLst/>
              <a:rect l="l" t="t" r="r" b="b"/>
              <a:pathLst>
                <a:path w="4794" h="10024" extrusionOk="0">
                  <a:moveTo>
                    <a:pt x="153" y="194"/>
                  </a:moveTo>
                  <a:lnTo>
                    <a:pt x="4641" y="1321"/>
                  </a:lnTo>
                  <a:lnTo>
                    <a:pt x="4641" y="9845"/>
                  </a:lnTo>
                  <a:lnTo>
                    <a:pt x="151" y="9100"/>
                  </a:lnTo>
                  <a:lnTo>
                    <a:pt x="153" y="194"/>
                  </a:lnTo>
                  <a:close/>
                  <a:moveTo>
                    <a:pt x="1" y="0"/>
                  </a:moveTo>
                  <a:lnTo>
                    <a:pt x="1" y="9228"/>
                  </a:lnTo>
                  <a:lnTo>
                    <a:pt x="4793" y="10023"/>
                  </a:lnTo>
                  <a:lnTo>
                    <a:pt x="4792" y="1204"/>
                  </a:lnTo>
                  <a:lnTo>
                    <a:pt x="95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3" name="Google Shape;13243;p62"/>
            <p:cNvSpPr/>
            <p:nvPr/>
          </p:nvSpPr>
          <p:spPr>
            <a:xfrm>
              <a:off x="6185300" y="3920425"/>
              <a:ext cx="3825" cy="222850"/>
            </a:xfrm>
            <a:custGeom>
              <a:avLst/>
              <a:gdLst/>
              <a:ahLst/>
              <a:cxnLst/>
              <a:rect l="l" t="t" r="r" b="b"/>
              <a:pathLst>
                <a:path w="153" h="8914" extrusionOk="0">
                  <a:moveTo>
                    <a:pt x="77" y="1"/>
                  </a:moveTo>
                  <a:cubicBezTo>
                    <a:pt x="39" y="1"/>
                    <a:pt x="1" y="26"/>
                    <a:pt x="1" y="76"/>
                  </a:cubicBezTo>
                  <a:lnTo>
                    <a:pt x="1" y="8839"/>
                  </a:lnTo>
                  <a:cubicBezTo>
                    <a:pt x="1" y="8881"/>
                    <a:pt x="35" y="8914"/>
                    <a:pt x="77" y="8914"/>
                  </a:cubicBezTo>
                  <a:cubicBezTo>
                    <a:pt x="118" y="8914"/>
                    <a:pt x="153" y="8881"/>
                    <a:pt x="153" y="8839"/>
                  </a:cubicBezTo>
                  <a:lnTo>
                    <a:pt x="153" y="76"/>
                  </a:lnTo>
                  <a:cubicBezTo>
                    <a:pt x="153" y="26"/>
                    <a:pt x="115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4" name="Google Shape;13244;p62"/>
            <p:cNvSpPr/>
            <p:nvPr/>
          </p:nvSpPr>
          <p:spPr>
            <a:xfrm>
              <a:off x="6003200" y="3873650"/>
              <a:ext cx="3925" cy="236600"/>
            </a:xfrm>
            <a:custGeom>
              <a:avLst/>
              <a:gdLst/>
              <a:ahLst/>
              <a:cxnLst/>
              <a:rect l="l" t="t" r="r" b="b"/>
              <a:pathLst>
                <a:path w="157" h="9464" extrusionOk="0">
                  <a:moveTo>
                    <a:pt x="78" y="1"/>
                  </a:moveTo>
                  <a:cubicBezTo>
                    <a:pt x="39" y="1"/>
                    <a:pt x="0" y="27"/>
                    <a:pt x="3" y="80"/>
                  </a:cubicBezTo>
                  <a:lnTo>
                    <a:pt x="3" y="9388"/>
                  </a:lnTo>
                  <a:cubicBezTo>
                    <a:pt x="3" y="9431"/>
                    <a:pt x="36" y="9464"/>
                    <a:pt x="78" y="9464"/>
                  </a:cubicBezTo>
                  <a:cubicBezTo>
                    <a:pt x="121" y="9464"/>
                    <a:pt x="154" y="9431"/>
                    <a:pt x="154" y="9388"/>
                  </a:cubicBezTo>
                  <a:lnTo>
                    <a:pt x="154" y="80"/>
                  </a:lnTo>
                  <a:cubicBezTo>
                    <a:pt x="156" y="27"/>
                    <a:pt x="117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5" name="Google Shape;13245;p62"/>
            <p:cNvSpPr/>
            <p:nvPr/>
          </p:nvSpPr>
          <p:spPr>
            <a:xfrm>
              <a:off x="4677850" y="2079325"/>
              <a:ext cx="172300" cy="421650"/>
            </a:xfrm>
            <a:custGeom>
              <a:avLst/>
              <a:gdLst/>
              <a:ahLst/>
              <a:cxnLst/>
              <a:rect l="l" t="t" r="r" b="b"/>
              <a:pathLst>
                <a:path w="6892" h="16866" extrusionOk="0">
                  <a:moveTo>
                    <a:pt x="111" y="0"/>
                  </a:moveTo>
                  <a:cubicBezTo>
                    <a:pt x="45" y="0"/>
                    <a:pt x="1" y="98"/>
                    <a:pt x="75" y="142"/>
                  </a:cubicBezTo>
                  <a:lnTo>
                    <a:pt x="6697" y="4323"/>
                  </a:lnTo>
                  <a:lnTo>
                    <a:pt x="6742" y="16615"/>
                  </a:lnTo>
                  <a:lnTo>
                    <a:pt x="196" y="13188"/>
                  </a:lnTo>
                  <a:cubicBezTo>
                    <a:pt x="184" y="13182"/>
                    <a:pt x="172" y="13179"/>
                    <a:pt x="161" y="13179"/>
                  </a:cubicBezTo>
                  <a:cubicBezTo>
                    <a:pt x="93" y="13179"/>
                    <a:pt x="53" y="13279"/>
                    <a:pt x="126" y="13321"/>
                  </a:cubicBezTo>
                  <a:lnTo>
                    <a:pt x="6891" y="16865"/>
                  </a:lnTo>
                  <a:lnTo>
                    <a:pt x="6891" y="16865"/>
                  </a:lnTo>
                  <a:lnTo>
                    <a:pt x="6848" y="4283"/>
                  </a:lnTo>
                  <a:lnTo>
                    <a:pt x="6848" y="4242"/>
                  </a:lnTo>
                  <a:lnTo>
                    <a:pt x="155" y="15"/>
                  </a:lnTo>
                  <a:cubicBezTo>
                    <a:pt x="140" y="5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6" name="Google Shape;13246;p62"/>
            <p:cNvSpPr/>
            <p:nvPr/>
          </p:nvSpPr>
          <p:spPr>
            <a:xfrm>
              <a:off x="4884350" y="2204750"/>
              <a:ext cx="177175" cy="395775"/>
            </a:xfrm>
            <a:custGeom>
              <a:avLst/>
              <a:gdLst/>
              <a:ahLst/>
              <a:cxnLst/>
              <a:rect l="l" t="t" r="r" b="b"/>
              <a:pathLst>
                <a:path w="7087" h="15831" extrusionOk="0">
                  <a:moveTo>
                    <a:pt x="151" y="266"/>
                  </a:moveTo>
                  <a:lnTo>
                    <a:pt x="6895" y="4296"/>
                  </a:lnTo>
                  <a:lnTo>
                    <a:pt x="6934" y="15593"/>
                  </a:lnTo>
                  <a:lnTo>
                    <a:pt x="6934" y="15593"/>
                  </a:lnTo>
                  <a:lnTo>
                    <a:pt x="194" y="12440"/>
                  </a:lnTo>
                  <a:lnTo>
                    <a:pt x="151" y="266"/>
                  </a:lnTo>
                  <a:close/>
                  <a:moveTo>
                    <a:pt x="0" y="0"/>
                  </a:moveTo>
                  <a:lnTo>
                    <a:pt x="44" y="12489"/>
                  </a:lnTo>
                  <a:lnTo>
                    <a:pt x="44" y="12536"/>
                  </a:lnTo>
                  <a:lnTo>
                    <a:pt x="7086" y="15830"/>
                  </a:lnTo>
                  <a:lnTo>
                    <a:pt x="7045" y="4252"/>
                  </a:lnTo>
                  <a:lnTo>
                    <a:pt x="7045" y="4210"/>
                  </a:lnTo>
                  <a:lnTo>
                    <a:pt x="114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7" name="Google Shape;13247;p62"/>
            <p:cNvSpPr/>
            <p:nvPr/>
          </p:nvSpPr>
          <p:spPr>
            <a:xfrm>
              <a:off x="5029800" y="2293300"/>
              <a:ext cx="4850" cy="293575"/>
            </a:xfrm>
            <a:custGeom>
              <a:avLst/>
              <a:gdLst/>
              <a:ahLst/>
              <a:cxnLst/>
              <a:rect l="l" t="t" r="r" b="b"/>
              <a:pathLst>
                <a:path w="194" h="11743" extrusionOk="0">
                  <a:moveTo>
                    <a:pt x="78" y="1"/>
                  </a:moveTo>
                  <a:cubicBezTo>
                    <a:pt x="35" y="1"/>
                    <a:pt x="1" y="35"/>
                    <a:pt x="1" y="76"/>
                  </a:cubicBezTo>
                  <a:lnTo>
                    <a:pt x="42" y="11667"/>
                  </a:lnTo>
                  <a:cubicBezTo>
                    <a:pt x="42" y="11710"/>
                    <a:pt x="76" y="11743"/>
                    <a:pt x="119" y="11743"/>
                  </a:cubicBezTo>
                  <a:cubicBezTo>
                    <a:pt x="160" y="11743"/>
                    <a:pt x="194" y="11708"/>
                    <a:pt x="194" y="11667"/>
                  </a:cubicBezTo>
                  <a:lnTo>
                    <a:pt x="153" y="76"/>
                  </a:lnTo>
                  <a:cubicBezTo>
                    <a:pt x="152" y="35"/>
                    <a:pt x="119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8" name="Google Shape;13248;p62"/>
            <p:cNvSpPr/>
            <p:nvPr/>
          </p:nvSpPr>
          <p:spPr>
            <a:xfrm>
              <a:off x="4813225" y="2164500"/>
              <a:ext cx="5475" cy="318925"/>
            </a:xfrm>
            <a:custGeom>
              <a:avLst/>
              <a:gdLst/>
              <a:ahLst/>
              <a:cxnLst/>
              <a:rect l="l" t="t" r="r" b="b"/>
              <a:pathLst>
                <a:path w="219" h="12757" extrusionOk="0">
                  <a:moveTo>
                    <a:pt x="76" y="1"/>
                  </a:moveTo>
                  <a:cubicBezTo>
                    <a:pt x="35" y="1"/>
                    <a:pt x="0" y="34"/>
                    <a:pt x="2" y="76"/>
                  </a:cubicBezTo>
                  <a:lnTo>
                    <a:pt x="68" y="12681"/>
                  </a:lnTo>
                  <a:cubicBezTo>
                    <a:pt x="68" y="12723"/>
                    <a:pt x="101" y="12756"/>
                    <a:pt x="143" y="12756"/>
                  </a:cubicBezTo>
                  <a:cubicBezTo>
                    <a:pt x="184" y="12756"/>
                    <a:pt x="218" y="12722"/>
                    <a:pt x="218" y="12681"/>
                  </a:cubicBezTo>
                  <a:lnTo>
                    <a:pt x="152" y="75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9" name="Google Shape;13249;p62"/>
            <p:cNvSpPr/>
            <p:nvPr/>
          </p:nvSpPr>
          <p:spPr>
            <a:xfrm>
              <a:off x="4680225" y="2556925"/>
              <a:ext cx="171575" cy="401525"/>
            </a:xfrm>
            <a:custGeom>
              <a:avLst/>
              <a:gdLst/>
              <a:ahLst/>
              <a:cxnLst/>
              <a:rect l="l" t="t" r="r" b="b"/>
              <a:pathLst>
                <a:path w="6863" h="16061" extrusionOk="0">
                  <a:moveTo>
                    <a:pt x="87" y="1"/>
                  </a:moveTo>
                  <a:cubicBezTo>
                    <a:pt x="60" y="1"/>
                    <a:pt x="33" y="15"/>
                    <a:pt x="19" y="42"/>
                  </a:cubicBezTo>
                  <a:cubicBezTo>
                    <a:pt x="1" y="79"/>
                    <a:pt x="15" y="124"/>
                    <a:pt x="52" y="143"/>
                  </a:cubicBezTo>
                  <a:lnTo>
                    <a:pt x="6667" y="3538"/>
                  </a:lnTo>
                  <a:lnTo>
                    <a:pt x="6712" y="15836"/>
                  </a:lnTo>
                  <a:lnTo>
                    <a:pt x="163" y="13182"/>
                  </a:lnTo>
                  <a:cubicBezTo>
                    <a:pt x="152" y="13177"/>
                    <a:pt x="142" y="13175"/>
                    <a:pt x="132" y="13175"/>
                  </a:cubicBezTo>
                  <a:cubicBezTo>
                    <a:pt x="58" y="13175"/>
                    <a:pt x="24" y="13288"/>
                    <a:pt x="105" y="13322"/>
                  </a:cubicBezTo>
                  <a:lnTo>
                    <a:pt x="6862" y="16061"/>
                  </a:lnTo>
                  <a:lnTo>
                    <a:pt x="6862" y="16061"/>
                  </a:lnTo>
                  <a:lnTo>
                    <a:pt x="6817" y="3491"/>
                  </a:lnTo>
                  <a:lnTo>
                    <a:pt x="6817" y="3445"/>
                  </a:lnTo>
                  <a:lnTo>
                    <a:pt x="121" y="9"/>
                  </a:lnTo>
                  <a:cubicBezTo>
                    <a:pt x="110" y="3"/>
                    <a:pt x="99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0" name="Google Shape;13250;p62"/>
            <p:cNvSpPr/>
            <p:nvPr/>
          </p:nvSpPr>
          <p:spPr>
            <a:xfrm>
              <a:off x="4885925" y="2658300"/>
              <a:ext cx="177150" cy="375350"/>
            </a:xfrm>
            <a:custGeom>
              <a:avLst/>
              <a:gdLst/>
              <a:ahLst/>
              <a:cxnLst/>
              <a:rect l="l" t="t" r="r" b="b"/>
              <a:pathLst>
                <a:path w="7086" h="15014" extrusionOk="0">
                  <a:moveTo>
                    <a:pt x="151" y="241"/>
                  </a:moveTo>
                  <a:lnTo>
                    <a:pt x="6894" y="3494"/>
                  </a:lnTo>
                  <a:lnTo>
                    <a:pt x="6933" y="14799"/>
                  </a:lnTo>
                  <a:lnTo>
                    <a:pt x="6933" y="14799"/>
                  </a:lnTo>
                  <a:lnTo>
                    <a:pt x="195" y="12423"/>
                  </a:lnTo>
                  <a:lnTo>
                    <a:pt x="151" y="241"/>
                  </a:lnTo>
                  <a:close/>
                  <a:moveTo>
                    <a:pt x="0" y="1"/>
                  </a:moveTo>
                  <a:lnTo>
                    <a:pt x="45" y="12476"/>
                  </a:lnTo>
                  <a:lnTo>
                    <a:pt x="45" y="12529"/>
                  </a:lnTo>
                  <a:lnTo>
                    <a:pt x="7085" y="15013"/>
                  </a:lnTo>
                  <a:lnTo>
                    <a:pt x="7044" y="3445"/>
                  </a:lnTo>
                  <a:lnTo>
                    <a:pt x="7044" y="33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1" name="Google Shape;13251;p62"/>
            <p:cNvSpPr/>
            <p:nvPr/>
          </p:nvSpPr>
          <p:spPr>
            <a:xfrm>
              <a:off x="5031375" y="2729750"/>
              <a:ext cx="4825" cy="293625"/>
            </a:xfrm>
            <a:custGeom>
              <a:avLst/>
              <a:gdLst/>
              <a:ahLst/>
              <a:cxnLst/>
              <a:rect l="l" t="t" r="r" b="b"/>
              <a:pathLst>
                <a:path w="193" h="11745" extrusionOk="0">
                  <a:moveTo>
                    <a:pt x="77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41" y="11669"/>
                  </a:lnTo>
                  <a:cubicBezTo>
                    <a:pt x="42" y="11710"/>
                    <a:pt x="75" y="11744"/>
                    <a:pt x="118" y="11744"/>
                  </a:cubicBezTo>
                  <a:cubicBezTo>
                    <a:pt x="159" y="11744"/>
                    <a:pt x="193" y="11710"/>
                    <a:pt x="193" y="11668"/>
                  </a:cubicBezTo>
                  <a:lnTo>
                    <a:pt x="152" y="76"/>
                  </a:lnTo>
                  <a:cubicBezTo>
                    <a:pt x="152" y="35"/>
                    <a:pt x="118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2" name="Google Shape;13252;p62"/>
            <p:cNvSpPr/>
            <p:nvPr/>
          </p:nvSpPr>
          <p:spPr>
            <a:xfrm>
              <a:off x="4814875" y="2626075"/>
              <a:ext cx="5475" cy="318850"/>
            </a:xfrm>
            <a:custGeom>
              <a:avLst/>
              <a:gdLst/>
              <a:ahLst/>
              <a:cxnLst/>
              <a:rect l="l" t="t" r="r" b="b"/>
              <a:pathLst>
                <a:path w="219" h="12754" extrusionOk="0">
                  <a:moveTo>
                    <a:pt x="76" y="0"/>
                  </a:moveTo>
                  <a:cubicBezTo>
                    <a:pt x="35" y="0"/>
                    <a:pt x="0" y="34"/>
                    <a:pt x="2" y="75"/>
                  </a:cubicBezTo>
                  <a:lnTo>
                    <a:pt x="68" y="12679"/>
                  </a:lnTo>
                  <a:cubicBezTo>
                    <a:pt x="68" y="12720"/>
                    <a:pt x="101" y="12753"/>
                    <a:pt x="143" y="12753"/>
                  </a:cubicBezTo>
                  <a:cubicBezTo>
                    <a:pt x="184" y="12753"/>
                    <a:pt x="218" y="12720"/>
                    <a:pt x="218" y="12678"/>
                  </a:cubicBezTo>
                  <a:lnTo>
                    <a:pt x="152" y="75"/>
                  </a:lnTo>
                  <a:cubicBezTo>
                    <a:pt x="151" y="33"/>
                    <a:pt x="118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3" name="Google Shape;13253;p62"/>
            <p:cNvSpPr/>
            <p:nvPr/>
          </p:nvSpPr>
          <p:spPr>
            <a:xfrm>
              <a:off x="4681525" y="3086950"/>
              <a:ext cx="172075" cy="376825"/>
            </a:xfrm>
            <a:custGeom>
              <a:avLst/>
              <a:gdLst/>
              <a:ahLst/>
              <a:cxnLst/>
              <a:rect l="l" t="t" r="r" b="b"/>
              <a:pathLst>
                <a:path w="6883" h="15073" extrusionOk="0">
                  <a:moveTo>
                    <a:pt x="108" y="1"/>
                  </a:moveTo>
                  <a:cubicBezTo>
                    <a:pt x="32" y="1"/>
                    <a:pt x="0" y="117"/>
                    <a:pt x="85" y="148"/>
                  </a:cubicBezTo>
                  <a:lnTo>
                    <a:pt x="6687" y="2571"/>
                  </a:lnTo>
                  <a:lnTo>
                    <a:pt x="6731" y="14879"/>
                  </a:lnTo>
                  <a:lnTo>
                    <a:pt x="176" y="13181"/>
                  </a:lnTo>
                  <a:cubicBezTo>
                    <a:pt x="168" y="13179"/>
                    <a:pt x="161" y="13178"/>
                    <a:pt x="154" y="13178"/>
                  </a:cubicBezTo>
                  <a:cubicBezTo>
                    <a:pt x="74" y="13178"/>
                    <a:pt x="49" y="13303"/>
                    <a:pt x="139" y="13326"/>
                  </a:cubicBezTo>
                  <a:lnTo>
                    <a:pt x="6883" y="15073"/>
                  </a:lnTo>
                  <a:lnTo>
                    <a:pt x="6837" y="2518"/>
                  </a:lnTo>
                  <a:lnTo>
                    <a:pt x="6837" y="2465"/>
                  </a:lnTo>
                  <a:lnTo>
                    <a:pt x="137" y="6"/>
                  </a:lnTo>
                  <a:cubicBezTo>
                    <a:pt x="126" y="3"/>
                    <a:pt x="117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4" name="Google Shape;13254;p62"/>
            <p:cNvSpPr/>
            <p:nvPr/>
          </p:nvSpPr>
          <p:spPr>
            <a:xfrm>
              <a:off x="4887750" y="3158750"/>
              <a:ext cx="177000" cy="350100"/>
            </a:xfrm>
            <a:custGeom>
              <a:avLst/>
              <a:gdLst/>
              <a:ahLst/>
              <a:cxnLst/>
              <a:rect l="l" t="t" r="r" b="b"/>
              <a:pathLst>
                <a:path w="7080" h="14004" extrusionOk="0">
                  <a:moveTo>
                    <a:pt x="151" y="211"/>
                  </a:moveTo>
                  <a:lnTo>
                    <a:pt x="6888" y="2507"/>
                  </a:lnTo>
                  <a:lnTo>
                    <a:pt x="6929" y="13818"/>
                  </a:lnTo>
                  <a:lnTo>
                    <a:pt x="194" y="12400"/>
                  </a:lnTo>
                  <a:lnTo>
                    <a:pt x="151" y="211"/>
                  </a:lnTo>
                  <a:close/>
                  <a:moveTo>
                    <a:pt x="0" y="0"/>
                  </a:moveTo>
                  <a:lnTo>
                    <a:pt x="44" y="12461"/>
                  </a:lnTo>
                  <a:lnTo>
                    <a:pt x="44" y="12522"/>
                  </a:lnTo>
                  <a:lnTo>
                    <a:pt x="7080" y="14003"/>
                  </a:lnTo>
                  <a:lnTo>
                    <a:pt x="7039" y="2451"/>
                  </a:lnTo>
                  <a:lnTo>
                    <a:pt x="7039" y="23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5" name="Google Shape;13255;p62"/>
            <p:cNvSpPr/>
            <p:nvPr/>
          </p:nvSpPr>
          <p:spPr>
            <a:xfrm>
              <a:off x="5033075" y="3209125"/>
              <a:ext cx="4850" cy="293600"/>
            </a:xfrm>
            <a:custGeom>
              <a:avLst/>
              <a:gdLst/>
              <a:ahLst/>
              <a:cxnLst/>
              <a:rect l="l" t="t" r="r" b="b"/>
              <a:pathLst>
                <a:path w="194" h="11744" extrusionOk="0">
                  <a:moveTo>
                    <a:pt x="76" y="0"/>
                  </a:moveTo>
                  <a:cubicBezTo>
                    <a:pt x="34" y="0"/>
                    <a:pt x="1" y="34"/>
                    <a:pt x="1" y="77"/>
                  </a:cubicBezTo>
                  <a:lnTo>
                    <a:pt x="42" y="11668"/>
                  </a:lnTo>
                  <a:cubicBezTo>
                    <a:pt x="43" y="11709"/>
                    <a:pt x="76" y="11742"/>
                    <a:pt x="118" y="11744"/>
                  </a:cubicBezTo>
                  <a:cubicBezTo>
                    <a:pt x="159" y="11744"/>
                    <a:pt x="194" y="11709"/>
                    <a:pt x="194" y="11667"/>
                  </a:cubicBezTo>
                  <a:lnTo>
                    <a:pt x="151" y="75"/>
                  </a:lnTo>
                  <a:cubicBezTo>
                    <a:pt x="151" y="34"/>
                    <a:pt x="118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6" name="Google Shape;13256;p62"/>
            <p:cNvSpPr/>
            <p:nvPr/>
          </p:nvSpPr>
          <p:spPr>
            <a:xfrm>
              <a:off x="4816700" y="3136400"/>
              <a:ext cx="5475" cy="318800"/>
            </a:xfrm>
            <a:custGeom>
              <a:avLst/>
              <a:gdLst/>
              <a:ahLst/>
              <a:cxnLst/>
              <a:rect l="l" t="t" r="r" b="b"/>
              <a:pathLst>
                <a:path w="219" h="12752" extrusionOk="0">
                  <a:moveTo>
                    <a:pt x="75" y="1"/>
                  </a:moveTo>
                  <a:cubicBezTo>
                    <a:pt x="34" y="1"/>
                    <a:pt x="0" y="35"/>
                    <a:pt x="0" y="76"/>
                  </a:cubicBezTo>
                  <a:lnTo>
                    <a:pt x="66" y="12676"/>
                  </a:lnTo>
                  <a:cubicBezTo>
                    <a:pt x="67" y="12718"/>
                    <a:pt x="101" y="12751"/>
                    <a:pt x="143" y="12751"/>
                  </a:cubicBezTo>
                  <a:cubicBezTo>
                    <a:pt x="185" y="12751"/>
                    <a:pt x="218" y="12717"/>
                    <a:pt x="218" y="12676"/>
                  </a:cubicBezTo>
                  <a:lnTo>
                    <a:pt x="151" y="76"/>
                  </a:lnTo>
                  <a:cubicBezTo>
                    <a:pt x="151" y="34"/>
                    <a:pt x="118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7" name="Google Shape;13257;p62"/>
            <p:cNvSpPr/>
            <p:nvPr/>
          </p:nvSpPr>
          <p:spPr>
            <a:xfrm>
              <a:off x="4683225" y="3557700"/>
              <a:ext cx="172050" cy="364075"/>
            </a:xfrm>
            <a:custGeom>
              <a:avLst/>
              <a:gdLst/>
              <a:ahLst/>
              <a:cxnLst/>
              <a:rect l="l" t="t" r="r" b="b"/>
              <a:pathLst>
                <a:path w="6882" h="14563" extrusionOk="0">
                  <a:moveTo>
                    <a:pt x="107" y="1"/>
                  </a:moveTo>
                  <a:cubicBezTo>
                    <a:pt x="28" y="1"/>
                    <a:pt x="0" y="124"/>
                    <a:pt x="88" y="150"/>
                  </a:cubicBezTo>
                  <a:lnTo>
                    <a:pt x="6685" y="2071"/>
                  </a:lnTo>
                  <a:lnTo>
                    <a:pt x="6729" y="14380"/>
                  </a:lnTo>
                  <a:lnTo>
                    <a:pt x="172" y="13179"/>
                  </a:lnTo>
                  <a:cubicBezTo>
                    <a:pt x="165" y="13177"/>
                    <a:pt x="158" y="13177"/>
                    <a:pt x="152" y="13177"/>
                  </a:cubicBezTo>
                  <a:cubicBezTo>
                    <a:pt x="67" y="13177"/>
                    <a:pt x="48" y="13312"/>
                    <a:pt x="144" y="13328"/>
                  </a:cubicBezTo>
                  <a:lnTo>
                    <a:pt x="6881" y="14562"/>
                  </a:lnTo>
                  <a:lnTo>
                    <a:pt x="6835" y="2014"/>
                  </a:lnTo>
                  <a:lnTo>
                    <a:pt x="6835" y="1957"/>
                  </a:lnTo>
                  <a:lnTo>
                    <a:pt x="131" y="5"/>
                  </a:lnTo>
                  <a:cubicBezTo>
                    <a:pt x="122" y="2"/>
                    <a:pt x="114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8" name="Google Shape;13258;p62"/>
            <p:cNvSpPr/>
            <p:nvPr/>
          </p:nvSpPr>
          <p:spPr>
            <a:xfrm>
              <a:off x="4889350" y="3614150"/>
              <a:ext cx="176975" cy="337025"/>
            </a:xfrm>
            <a:custGeom>
              <a:avLst/>
              <a:gdLst/>
              <a:ahLst/>
              <a:cxnLst/>
              <a:rect l="l" t="t" r="r" b="b"/>
              <a:pathLst>
                <a:path w="7079" h="13481" extrusionOk="0">
                  <a:moveTo>
                    <a:pt x="152" y="197"/>
                  </a:moveTo>
                  <a:lnTo>
                    <a:pt x="6887" y="1993"/>
                  </a:lnTo>
                  <a:lnTo>
                    <a:pt x="6928" y="13309"/>
                  </a:lnTo>
                  <a:lnTo>
                    <a:pt x="195" y="12388"/>
                  </a:lnTo>
                  <a:lnTo>
                    <a:pt x="152" y="197"/>
                  </a:lnTo>
                  <a:close/>
                  <a:moveTo>
                    <a:pt x="1" y="1"/>
                  </a:moveTo>
                  <a:lnTo>
                    <a:pt x="45" y="12454"/>
                  </a:lnTo>
                  <a:lnTo>
                    <a:pt x="45" y="12520"/>
                  </a:lnTo>
                  <a:lnTo>
                    <a:pt x="6993" y="13468"/>
                  </a:lnTo>
                  <a:lnTo>
                    <a:pt x="7079" y="13480"/>
                  </a:lnTo>
                  <a:lnTo>
                    <a:pt x="7038" y="1935"/>
                  </a:lnTo>
                  <a:lnTo>
                    <a:pt x="7038" y="1877"/>
                  </a:lnTo>
                  <a:lnTo>
                    <a:pt x="96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9" name="Google Shape;13259;p62"/>
            <p:cNvSpPr/>
            <p:nvPr/>
          </p:nvSpPr>
          <p:spPr>
            <a:xfrm>
              <a:off x="5034675" y="3653550"/>
              <a:ext cx="4850" cy="293625"/>
            </a:xfrm>
            <a:custGeom>
              <a:avLst/>
              <a:gdLst/>
              <a:ahLst/>
              <a:cxnLst/>
              <a:rect l="l" t="t" r="r" b="b"/>
              <a:pathLst>
                <a:path w="194" h="11745" extrusionOk="0">
                  <a:moveTo>
                    <a:pt x="76" y="1"/>
                  </a:moveTo>
                  <a:cubicBezTo>
                    <a:pt x="35" y="1"/>
                    <a:pt x="0" y="35"/>
                    <a:pt x="0" y="76"/>
                  </a:cubicBezTo>
                  <a:lnTo>
                    <a:pt x="42" y="11668"/>
                  </a:lnTo>
                  <a:cubicBezTo>
                    <a:pt x="42" y="11710"/>
                    <a:pt x="76" y="11743"/>
                    <a:pt x="118" y="11744"/>
                  </a:cubicBezTo>
                  <a:cubicBezTo>
                    <a:pt x="159" y="11743"/>
                    <a:pt x="193" y="11710"/>
                    <a:pt x="193" y="11668"/>
                  </a:cubicBezTo>
                  <a:lnTo>
                    <a:pt x="152" y="76"/>
                  </a:lnTo>
                  <a:cubicBezTo>
                    <a:pt x="151" y="35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0" name="Google Shape;13260;p62"/>
            <p:cNvSpPr/>
            <p:nvPr/>
          </p:nvSpPr>
          <p:spPr>
            <a:xfrm>
              <a:off x="4818350" y="3596950"/>
              <a:ext cx="5475" cy="318775"/>
            </a:xfrm>
            <a:custGeom>
              <a:avLst/>
              <a:gdLst/>
              <a:ahLst/>
              <a:cxnLst/>
              <a:rect l="l" t="t" r="r" b="b"/>
              <a:pathLst>
                <a:path w="219" h="12751" extrusionOk="0">
                  <a:moveTo>
                    <a:pt x="75" y="0"/>
                  </a:moveTo>
                  <a:cubicBezTo>
                    <a:pt x="35" y="2"/>
                    <a:pt x="1" y="35"/>
                    <a:pt x="0" y="77"/>
                  </a:cubicBezTo>
                  <a:lnTo>
                    <a:pt x="66" y="12675"/>
                  </a:lnTo>
                  <a:cubicBezTo>
                    <a:pt x="68" y="12716"/>
                    <a:pt x="101" y="12751"/>
                    <a:pt x="143" y="12751"/>
                  </a:cubicBezTo>
                  <a:cubicBezTo>
                    <a:pt x="184" y="12749"/>
                    <a:pt x="218" y="12715"/>
                    <a:pt x="218" y="12674"/>
                  </a:cubicBezTo>
                  <a:lnTo>
                    <a:pt x="152" y="76"/>
                  </a:lnTo>
                  <a:cubicBezTo>
                    <a:pt x="151" y="33"/>
                    <a:pt x="118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1" name="Google Shape;13261;p62"/>
            <p:cNvSpPr/>
            <p:nvPr/>
          </p:nvSpPr>
          <p:spPr>
            <a:xfrm>
              <a:off x="4333325" y="3490675"/>
              <a:ext cx="208500" cy="390900"/>
            </a:xfrm>
            <a:custGeom>
              <a:avLst/>
              <a:gdLst/>
              <a:ahLst/>
              <a:cxnLst/>
              <a:rect l="l" t="t" r="r" b="b"/>
              <a:pathLst>
                <a:path w="8340" h="15636" extrusionOk="0">
                  <a:moveTo>
                    <a:pt x="451" y="190"/>
                  </a:moveTo>
                  <a:lnTo>
                    <a:pt x="8075" y="1907"/>
                  </a:lnTo>
                  <a:lnTo>
                    <a:pt x="8186" y="15461"/>
                  </a:lnTo>
                  <a:lnTo>
                    <a:pt x="155" y="14337"/>
                  </a:lnTo>
                  <a:lnTo>
                    <a:pt x="451" y="190"/>
                  </a:lnTo>
                  <a:close/>
                  <a:moveTo>
                    <a:pt x="305" y="1"/>
                  </a:moveTo>
                  <a:lnTo>
                    <a:pt x="2" y="14400"/>
                  </a:lnTo>
                  <a:lnTo>
                    <a:pt x="1" y="14467"/>
                  </a:lnTo>
                  <a:lnTo>
                    <a:pt x="8252" y="15623"/>
                  </a:lnTo>
                  <a:lnTo>
                    <a:pt x="8339" y="15635"/>
                  </a:lnTo>
                  <a:lnTo>
                    <a:pt x="8226" y="1846"/>
                  </a:lnTo>
                  <a:lnTo>
                    <a:pt x="8226" y="1787"/>
                  </a:lnTo>
                  <a:lnTo>
                    <a:pt x="395" y="20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2" name="Google Shape;13262;p62"/>
            <p:cNvSpPr/>
            <p:nvPr/>
          </p:nvSpPr>
          <p:spPr>
            <a:xfrm>
              <a:off x="4075825" y="3426425"/>
              <a:ext cx="221700" cy="421725"/>
            </a:xfrm>
            <a:custGeom>
              <a:avLst/>
              <a:gdLst/>
              <a:ahLst/>
              <a:cxnLst/>
              <a:rect l="l" t="t" r="r" b="b"/>
              <a:pathLst>
                <a:path w="8868" h="16869" extrusionOk="0">
                  <a:moveTo>
                    <a:pt x="82" y="1"/>
                  </a:moveTo>
                  <a:cubicBezTo>
                    <a:pt x="49" y="1"/>
                    <a:pt x="17" y="24"/>
                    <a:pt x="9" y="59"/>
                  </a:cubicBezTo>
                  <a:cubicBezTo>
                    <a:pt x="0" y="99"/>
                    <a:pt x="24" y="139"/>
                    <a:pt x="65" y="150"/>
                  </a:cubicBezTo>
                  <a:lnTo>
                    <a:pt x="8596" y="2246"/>
                  </a:lnTo>
                  <a:lnTo>
                    <a:pt x="8715" y="16698"/>
                  </a:lnTo>
                  <a:lnTo>
                    <a:pt x="219" y="15670"/>
                  </a:lnTo>
                  <a:cubicBezTo>
                    <a:pt x="217" y="15670"/>
                    <a:pt x="214" y="15669"/>
                    <a:pt x="212" y="15669"/>
                  </a:cubicBezTo>
                  <a:cubicBezTo>
                    <a:pt x="174" y="15669"/>
                    <a:pt x="141" y="15697"/>
                    <a:pt x="136" y="15736"/>
                  </a:cubicBezTo>
                  <a:cubicBezTo>
                    <a:pt x="131" y="15777"/>
                    <a:pt x="160" y="15814"/>
                    <a:pt x="202" y="15819"/>
                  </a:cubicBezTo>
                  <a:lnTo>
                    <a:pt x="8783" y="16859"/>
                  </a:lnTo>
                  <a:lnTo>
                    <a:pt x="8867" y="16868"/>
                  </a:lnTo>
                  <a:lnTo>
                    <a:pt x="8748" y="2185"/>
                  </a:lnTo>
                  <a:lnTo>
                    <a:pt x="8748" y="2127"/>
                  </a:lnTo>
                  <a:lnTo>
                    <a:pt x="101" y="3"/>
                  </a:lnTo>
                  <a:cubicBezTo>
                    <a:pt x="94" y="2"/>
                    <a:pt x="88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3" name="Google Shape;13263;p62"/>
            <p:cNvSpPr/>
            <p:nvPr/>
          </p:nvSpPr>
          <p:spPr>
            <a:xfrm>
              <a:off x="4511400" y="3529725"/>
              <a:ext cx="6600" cy="346175"/>
            </a:xfrm>
            <a:custGeom>
              <a:avLst/>
              <a:gdLst/>
              <a:ahLst/>
              <a:cxnLst/>
              <a:rect l="l" t="t" r="r" b="b"/>
              <a:pathLst>
                <a:path w="264" h="13847" extrusionOk="0">
                  <a:moveTo>
                    <a:pt x="76" y="0"/>
                  </a:moveTo>
                  <a:cubicBezTo>
                    <a:pt x="34" y="2"/>
                    <a:pt x="1" y="35"/>
                    <a:pt x="1" y="77"/>
                  </a:cubicBezTo>
                  <a:lnTo>
                    <a:pt x="113" y="13771"/>
                  </a:lnTo>
                  <a:cubicBezTo>
                    <a:pt x="113" y="13812"/>
                    <a:pt x="148" y="13846"/>
                    <a:pt x="188" y="13846"/>
                  </a:cubicBezTo>
                  <a:cubicBezTo>
                    <a:pt x="231" y="13845"/>
                    <a:pt x="264" y="13810"/>
                    <a:pt x="264" y="13769"/>
                  </a:cubicBezTo>
                  <a:lnTo>
                    <a:pt x="151" y="76"/>
                  </a:lnTo>
                  <a:cubicBezTo>
                    <a:pt x="151" y="33"/>
                    <a:pt x="117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4" name="Google Shape;13264;p62"/>
            <p:cNvSpPr/>
            <p:nvPr/>
          </p:nvSpPr>
          <p:spPr>
            <a:xfrm>
              <a:off x="4263925" y="3472775"/>
              <a:ext cx="6825" cy="370675"/>
            </a:xfrm>
            <a:custGeom>
              <a:avLst/>
              <a:gdLst/>
              <a:ahLst/>
              <a:cxnLst/>
              <a:rect l="l" t="t" r="r" b="b"/>
              <a:pathLst>
                <a:path w="273" h="14827" extrusionOk="0">
                  <a:moveTo>
                    <a:pt x="76" y="1"/>
                  </a:moveTo>
                  <a:cubicBezTo>
                    <a:pt x="35" y="1"/>
                    <a:pt x="1" y="35"/>
                    <a:pt x="2" y="76"/>
                  </a:cubicBezTo>
                  <a:lnTo>
                    <a:pt x="122" y="14751"/>
                  </a:lnTo>
                  <a:cubicBezTo>
                    <a:pt x="122" y="14794"/>
                    <a:pt x="155" y="14827"/>
                    <a:pt x="198" y="14827"/>
                  </a:cubicBezTo>
                  <a:cubicBezTo>
                    <a:pt x="239" y="14827"/>
                    <a:pt x="273" y="14792"/>
                    <a:pt x="273" y="14750"/>
                  </a:cubicBezTo>
                  <a:lnTo>
                    <a:pt x="151" y="75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5" name="Google Shape;13265;p62"/>
            <p:cNvSpPr/>
            <p:nvPr/>
          </p:nvSpPr>
          <p:spPr>
            <a:xfrm>
              <a:off x="3666025" y="1462975"/>
              <a:ext cx="249800" cy="545675"/>
            </a:xfrm>
            <a:custGeom>
              <a:avLst/>
              <a:gdLst/>
              <a:ahLst/>
              <a:cxnLst/>
              <a:rect l="l" t="t" r="r" b="b"/>
              <a:pathLst>
                <a:path w="9992" h="21827" extrusionOk="0">
                  <a:moveTo>
                    <a:pt x="151" y="269"/>
                  </a:moveTo>
                  <a:lnTo>
                    <a:pt x="9807" y="6092"/>
                  </a:lnTo>
                  <a:lnTo>
                    <a:pt x="9840" y="21578"/>
                  </a:lnTo>
                  <a:lnTo>
                    <a:pt x="187" y="16589"/>
                  </a:lnTo>
                  <a:lnTo>
                    <a:pt x="151" y="269"/>
                  </a:lnTo>
                  <a:close/>
                  <a:moveTo>
                    <a:pt x="0" y="0"/>
                  </a:moveTo>
                  <a:lnTo>
                    <a:pt x="36" y="16635"/>
                  </a:lnTo>
                  <a:lnTo>
                    <a:pt x="36" y="16680"/>
                  </a:lnTo>
                  <a:lnTo>
                    <a:pt x="9992" y="21827"/>
                  </a:lnTo>
                  <a:lnTo>
                    <a:pt x="9959" y="6048"/>
                  </a:lnTo>
                  <a:lnTo>
                    <a:pt x="9959" y="6006"/>
                  </a:lnTo>
                  <a:lnTo>
                    <a:pt x="115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6" name="Google Shape;13266;p62"/>
            <p:cNvSpPr/>
            <p:nvPr/>
          </p:nvSpPr>
          <p:spPr>
            <a:xfrm>
              <a:off x="3290375" y="1216825"/>
              <a:ext cx="304675" cy="623850"/>
            </a:xfrm>
            <a:custGeom>
              <a:avLst/>
              <a:gdLst/>
              <a:ahLst/>
              <a:cxnLst/>
              <a:rect l="l" t="t" r="r" b="b"/>
              <a:pathLst>
                <a:path w="12187" h="24954" extrusionOk="0">
                  <a:moveTo>
                    <a:pt x="151" y="280"/>
                  </a:moveTo>
                  <a:lnTo>
                    <a:pt x="12001" y="8063"/>
                  </a:lnTo>
                  <a:lnTo>
                    <a:pt x="12035" y="24698"/>
                  </a:lnTo>
                  <a:lnTo>
                    <a:pt x="190" y="18086"/>
                  </a:lnTo>
                  <a:lnTo>
                    <a:pt x="151" y="280"/>
                  </a:lnTo>
                  <a:close/>
                  <a:moveTo>
                    <a:pt x="1" y="0"/>
                  </a:moveTo>
                  <a:lnTo>
                    <a:pt x="39" y="18131"/>
                  </a:lnTo>
                  <a:lnTo>
                    <a:pt x="39" y="18174"/>
                  </a:lnTo>
                  <a:lnTo>
                    <a:pt x="12187" y="24954"/>
                  </a:lnTo>
                  <a:lnTo>
                    <a:pt x="12187" y="24954"/>
                  </a:lnTo>
                  <a:lnTo>
                    <a:pt x="12151" y="8022"/>
                  </a:lnTo>
                  <a:lnTo>
                    <a:pt x="12151" y="79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7" name="Google Shape;13267;p62"/>
            <p:cNvSpPr/>
            <p:nvPr/>
          </p:nvSpPr>
          <p:spPr>
            <a:xfrm>
              <a:off x="3881525" y="1594675"/>
              <a:ext cx="4650" cy="400525"/>
            </a:xfrm>
            <a:custGeom>
              <a:avLst/>
              <a:gdLst/>
              <a:ahLst/>
              <a:cxnLst/>
              <a:rect l="l" t="t" r="r" b="b"/>
              <a:pathLst>
                <a:path w="186" h="16021" extrusionOk="0">
                  <a:moveTo>
                    <a:pt x="79" y="0"/>
                  </a:moveTo>
                  <a:cubicBezTo>
                    <a:pt x="79" y="0"/>
                    <a:pt x="78" y="0"/>
                    <a:pt x="77" y="0"/>
                  </a:cubicBezTo>
                  <a:cubicBezTo>
                    <a:pt x="35" y="0"/>
                    <a:pt x="2" y="33"/>
                    <a:pt x="0" y="76"/>
                  </a:cubicBezTo>
                  <a:lnTo>
                    <a:pt x="33" y="15946"/>
                  </a:lnTo>
                  <a:cubicBezTo>
                    <a:pt x="35" y="15986"/>
                    <a:pt x="67" y="16020"/>
                    <a:pt x="108" y="16020"/>
                  </a:cubicBezTo>
                  <a:cubicBezTo>
                    <a:pt x="108" y="16020"/>
                    <a:pt x="109" y="16020"/>
                    <a:pt x="110" y="16020"/>
                  </a:cubicBezTo>
                  <a:lnTo>
                    <a:pt x="110" y="16021"/>
                  </a:lnTo>
                  <a:cubicBezTo>
                    <a:pt x="151" y="16021"/>
                    <a:pt x="185" y="15988"/>
                    <a:pt x="185" y="15946"/>
                  </a:cubicBezTo>
                  <a:lnTo>
                    <a:pt x="152" y="76"/>
                  </a:lnTo>
                  <a:cubicBezTo>
                    <a:pt x="152" y="34"/>
                    <a:pt x="119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8" name="Google Shape;13268;p62"/>
            <p:cNvSpPr/>
            <p:nvPr/>
          </p:nvSpPr>
          <p:spPr>
            <a:xfrm>
              <a:off x="3564175" y="1398625"/>
              <a:ext cx="4725" cy="424350"/>
            </a:xfrm>
            <a:custGeom>
              <a:avLst/>
              <a:gdLst/>
              <a:ahLst/>
              <a:cxnLst/>
              <a:rect l="l" t="t" r="r" b="b"/>
              <a:pathLst>
                <a:path w="189" h="16974" extrusionOk="0">
                  <a:moveTo>
                    <a:pt x="79" y="1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75" y="1"/>
                    <a:pt x="75" y="1"/>
                    <a:pt x="74" y="1"/>
                  </a:cubicBezTo>
                  <a:cubicBezTo>
                    <a:pt x="34" y="1"/>
                    <a:pt x="1" y="34"/>
                    <a:pt x="2" y="76"/>
                  </a:cubicBezTo>
                  <a:lnTo>
                    <a:pt x="38" y="16898"/>
                  </a:lnTo>
                  <a:cubicBezTo>
                    <a:pt x="38" y="16939"/>
                    <a:pt x="71" y="16974"/>
                    <a:pt x="113" y="16974"/>
                  </a:cubicBezTo>
                  <a:cubicBezTo>
                    <a:pt x="154" y="16974"/>
                    <a:pt x="188" y="16939"/>
                    <a:pt x="187" y="16898"/>
                  </a:cubicBezTo>
                  <a:lnTo>
                    <a:pt x="152" y="75"/>
                  </a:lnTo>
                  <a:cubicBezTo>
                    <a:pt x="152" y="34"/>
                    <a:pt x="120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9" name="Google Shape;13269;p62"/>
            <p:cNvSpPr/>
            <p:nvPr/>
          </p:nvSpPr>
          <p:spPr>
            <a:xfrm>
              <a:off x="3667275" y="2066575"/>
              <a:ext cx="249775" cy="516375"/>
            </a:xfrm>
            <a:custGeom>
              <a:avLst/>
              <a:gdLst/>
              <a:ahLst/>
              <a:cxnLst/>
              <a:rect l="l" t="t" r="r" b="b"/>
              <a:pathLst>
                <a:path w="9991" h="20655" extrusionOk="0">
                  <a:moveTo>
                    <a:pt x="153" y="242"/>
                  </a:moveTo>
                  <a:lnTo>
                    <a:pt x="9806" y="4937"/>
                  </a:lnTo>
                  <a:lnTo>
                    <a:pt x="9839" y="20431"/>
                  </a:lnTo>
                  <a:lnTo>
                    <a:pt x="188" y="16570"/>
                  </a:lnTo>
                  <a:lnTo>
                    <a:pt x="153" y="242"/>
                  </a:lnTo>
                  <a:close/>
                  <a:moveTo>
                    <a:pt x="1" y="0"/>
                  </a:moveTo>
                  <a:lnTo>
                    <a:pt x="36" y="16622"/>
                  </a:lnTo>
                  <a:lnTo>
                    <a:pt x="36" y="16672"/>
                  </a:lnTo>
                  <a:lnTo>
                    <a:pt x="9886" y="20612"/>
                  </a:lnTo>
                  <a:lnTo>
                    <a:pt x="9991" y="20655"/>
                  </a:lnTo>
                  <a:lnTo>
                    <a:pt x="9958" y="4889"/>
                  </a:lnTo>
                  <a:lnTo>
                    <a:pt x="9958" y="4841"/>
                  </a:lnTo>
                  <a:lnTo>
                    <a:pt x="109" y="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0" name="Google Shape;13270;p62"/>
            <p:cNvSpPr/>
            <p:nvPr/>
          </p:nvSpPr>
          <p:spPr>
            <a:xfrm>
              <a:off x="3291725" y="1865875"/>
              <a:ext cx="304625" cy="586775"/>
            </a:xfrm>
            <a:custGeom>
              <a:avLst/>
              <a:gdLst/>
              <a:ahLst/>
              <a:cxnLst/>
              <a:rect l="l" t="t" r="r" b="b"/>
              <a:pathLst>
                <a:path w="12185" h="23471" extrusionOk="0">
                  <a:moveTo>
                    <a:pt x="153" y="252"/>
                  </a:moveTo>
                  <a:lnTo>
                    <a:pt x="11998" y="6596"/>
                  </a:lnTo>
                  <a:lnTo>
                    <a:pt x="12034" y="23239"/>
                  </a:lnTo>
                  <a:lnTo>
                    <a:pt x="12034" y="23239"/>
                  </a:lnTo>
                  <a:lnTo>
                    <a:pt x="190" y="18067"/>
                  </a:lnTo>
                  <a:lnTo>
                    <a:pt x="153" y="252"/>
                  </a:lnTo>
                  <a:close/>
                  <a:moveTo>
                    <a:pt x="1" y="0"/>
                  </a:moveTo>
                  <a:lnTo>
                    <a:pt x="39" y="18116"/>
                  </a:lnTo>
                  <a:lnTo>
                    <a:pt x="39" y="18166"/>
                  </a:lnTo>
                  <a:lnTo>
                    <a:pt x="12184" y="23470"/>
                  </a:lnTo>
                  <a:lnTo>
                    <a:pt x="12184" y="23470"/>
                  </a:lnTo>
                  <a:lnTo>
                    <a:pt x="12149" y="6550"/>
                  </a:lnTo>
                  <a:lnTo>
                    <a:pt x="12149" y="65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1" name="Google Shape;13271;p62"/>
            <p:cNvSpPr/>
            <p:nvPr/>
          </p:nvSpPr>
          <p:spPr>
            <a:xfrm>
              <a:off x="3882750" y="2172700"/>
              <a:ext cx="4650" cy="400550"/>
            </a:xfrm>
            <a:custGeom>
              <a:avLst/>
              <a:gdLst/>
              <a:ahLst/>
              <a:cxnLst/>
              <a:rect l="l" t="t" r="r" b="b"/>
              <a:pathLst>
                <a:path w="186" h="16022" extrusionOk="0">
                  <a:moveTo>
                    <a:pt x="76" y="1"/>
                  </a:moveTo>
                  <a:cubicBezTo>
                    <a:pt x="35" y="1"/>
                    <a:pt x="0" y="34"/>
                    <a:pt x="0" y="76"/>
                  </a:cubicBezTo>
                  <a:lnTo>
                    <a:pt x="33" y="15946"/>
                  </a:lnTo>
                  <a:cubicBezTo>
                    <a:pt x="33" y="15988"/>
                    <a:pt x="68" y="16021"/>
                    <a:pt x="109" y="16021"/>
                  </a:cubicBezTo>
                  <a:cubicBezTo>
                    <a:pt x="151" y="16021"/>
                    <a:pt x="184" y="15988"/>
                    <a:pt x="185" y="15946"/>
                  </a:cubicBezTo>
                  <a:lnTo>
                    <a:pt x="152" y="76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2" name="Google Shape;13272;p62"/>
            <p:cNvSpPr/>
            <p:nvPr/>
          </p:nvSpPr>
          <p:spPr>
            <a:xfrm>
              <a:off x="3565500" y="2014025"/>
              <a:ext cx="4700" cy="424350"/>
            </a:xfrm>
            <a:custGeom>
              <a:avLst/>
              <a:gdLst/>
              <a:ahLst/>
              <a:cxnLst/>
              <a:rect l="l" t="t" r="r" b="b"/>
              <a:pathLst>
                <a:path w="188" h="16974" extrusionOk="0">
                  <a:moveTo>
                    <a:pt x="78" y="0"/>
                  </a:moveTo>
                  <a:cubicBezTo>
                    <a:pt x="78" y="0"/>
                    <a:pt x="77" y="0"/>
                    <a:pt x="76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3" y="0"/>
                    <a:pt x="1" y="34"/>
                    <a:pt x="1" y="75"/>
                  </a:cubicBezTo>
                  <a:lnTo>
                    <a:pt x="36" y="16898"/>
                  </a:lnTo>
                  <a:cubicBezTo>
                    <a:pt x="36" y="16940"/>
                    <a:pt x="71" y="16973"/>
                    <a:pt x="112" y="16973"/>
                  </a:cubicBezTo>
                  <a:cubicBezTo>
                    <a:pt x="154" y="16973"/>
                    <a:pt x="187" y="16939"/>
                    <a:pt x="187" y="16898"/>
                  </a:cubicBezTo>
                  <a:lnTo>
                    <a:pt x="151" y="74"/>
                  </a:lnTo>
                  <a:cubicBezTo>
                    <a:pt x="151" y="34"/>
                    <a:pt x="118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3" name="Google Shape;13273;p62"/>
            <p:cNvSpPr/>
            <p:nvPr/>
          </p:nvSpPr>
          <p:spPr>
            <a:xfrm>
              <a:off x="3668775" y="2754950"/>
              <a:ext cx="249675" cy="480125"/>
            </a:xfrm>
            <a:custGeom>
              <a:avLst/>
              <a:gdLst/>
              <a:ahLst/>
              <a:cxnLst/>
              <a:rect l="l" t="t" r="r" b="b"/>
              <a:pathLst>
                <a:path w="9987" h="19205" extrusionOk="0">
                  <a:moveTo>
                    <a:pt x="151" y="212"/>
                  </a:moveTo>
                  <a:lnTo>
                    <a:pt x="9801" y="3507"/>
                  </a:lnTo>
                  <a:lnTo>
                    <a:pt x="9834" y="19010"/>
                  </a:lnTo>
                  <a:lnTo>
                    <a:pt x="185" y="16548"/>
                  </a:lnTo>
                  <a:lnTo>
                    <a:pt x="151" y="212"/>
                  </a:lnTo>
                  <a:close/>
                  <a:moveTo>
                    <a:pt x="0" y="1"/>
                  </a:moveTo>
                  <a:lnTo>
                    <a:pt x="34" y="16608"/>
                  </a:lnTo>
                  <a:lnTo>
                    <a:pt x="34" y="16666"/>
                  </a:lnTo>
                  <a:lnTo>
                    <a:pt x="9891" y="19180"/>
                  </a:lnTo>
                  <a:lnTo>
                    <a:pt x="9986" y="19204"/>
                  </a:lnTo>
                  <a:lnTo>
                    <a:pt x="9986" y="19204"/>
                  </a:lnTo>
                  <a:lnTo>
                    <a:pt x="9952" y="3453"/>
                  </a:lnTo>
                  <a:lnTo>
                    <a:pt x="9952" y="3399"/>
                  </a:lnTo>
                  <a:lnTo>
                    <a:pt x="100" y="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4" name="Google Shape;13274;p62"/>
            <p:cNvSpPr/>
            <p:nvPr/>
          </p:nvSpPr>
          <p:spPr>
            <a:xfrm>
              <a:off x="3293325" y="2610750"/>
              <a:ext cx="304500" cy="540725"/>
            </a:xfrm>
            <a:custGeom>
              <a:avLst/>
              <a:gdLst/>
              <a:ahLst/>
              <a:cxnLst/>
              <a:rect l="l" t="t" r="r" b="b"/>
              <a:pathLst>
                <a:path w="12180" h="21629" extrusionOk="0">
                  <a:moveTo>
                    <a:pt x="151" y="221"/>
                  </a:moveTo>
                  <a:lnTo>
                    <a:pt x="11994" y="4775"/>
                  </a:lnTo>
                  <a:lnTo>
                    <a:pt x="12029" y="21427"/>
                  </a:lnTo>
                  <a:lnTo>
                    <a:pt x="189" y="18045"/>
                  </a:lnTo>
                  <a:lnTo>
                    <a:pt x="151" y="221"/>
                  </a:lnTo>
                  <a:close/>
                  <a:moveTo>
                    <a:pt x="0" y="0"/>
                  </a:moveTo>
                  <a:lnTo>
                    <a:pt x="39" y="18102"/>
                  </a:lnTo>
                  <a:lnTo>
                    <a:pt x="39" y="18158"/>
                  </a:lnTo>
                  <a:lnTo>
                    <a:pt x="12083" y="21600"/>
                  </a:lnTo>
                  <a:lnTo>
                    <a:pt x="12180" y="21628"/>
                  </a:lnTo>
                  <a:lnTo>
                    <a:pt x="12144" y="4724"/>
                  </a:lnTo>
                  <a:lnTo>
                    <a:pt x="12144" y="4672"/>
                  </a:lnTo>
                  <a:lnTo>
                    <a:pt x="103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5" name="Google Shape;13275;p62"/>
            <p:cNvSpPr/>
            <p:nvPr/>
          </p:nvSpPr>
          <p:spPr>
            <a:xfrm>
              <a:off x="3884125" y="2829450"/>
              <a:ext cx="4650" cy="400525"/>
            </a:xfrm>
            <a:custGeom>
              <a:avLst/>
              <a:gdLst/>
              <a:ahLst/>
              <a:cxnLst/>
              <a:rect l="l" t="t" r="r" b="b"/>
              <a:pathLst>
                <a:path w="186" h="16021" extrusionOk="0">
                  <a:moveTo>
                    <a:pt x="78" y="0"/>
                  </a:moveTo>
                  <a:cubicBezTo>
                    <a:pt x="78" y="0"/>
                    <a:pt x="77" y="0"/>
                    <a:pt x="76" y="0"/>
                  </a:cubicBezTo>
                  <a:cubicBezTo>
                    <a:pt x="34" y="0"/>
                    <a:pt x="1" y="33"/>
                    <a:pt x="1" y="76"/>
                  </a:cubicBezTo>
                  <a:lnTo>
                    <a:pt x="35" y="15945"/>
                  </a:lnTo>
                  <a:cubicBezTo>
                    <a:pt x="35" y="15986"/>
                    <a:pt x="68" y="16021"/>
                    <a:pt x="110" y="16021"/>
                  </a:cubicBezTo>
                  <a:cubicBezTo>
                    <a:pt x="151" y="16021"/>
                    <a:pt x="186" y="15986"/>
                    <a:pt x="186" y="15944"/>
                  </a:cubicBezTo>
                  <a:lnTo>
                    <a:pt x="151" y="74"/>
                  </a:lnTo>
                  <a:cubicBezTo>
                    <a:pt x="151" y="34"/>
                    <a:pt x="118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6" name="Google Shape;13276;p62"/>
            <p:cNvSpPr/>
            <p:nvPr/>
          </p:nvSpPr>
          <p:spPr>
            <a:xfrm>
              <a:off x="3567000" y="2717100"/>
              <a:ext cx="4700" cy="424400"/>
            </a:xfrm>
            <a:custGeom>
              <a:avLst/>
              <a:gdLst/>
              <a:ahLst/>
              <a:cxnLst/>
              <a:rect l="l" t="t" r="r" b="b"/>
              <a:pathLst>
                <a:path w="188" h="16976" extrusionOk="0">
                  <a:moveTo>
                    <a:pt x="75" y="1"/>
                  </a:moveTo>
                  <a:cubicBezTo>
                    <a:pt x="35" y="1"/>
                    <a:pt x="0" y="34"/>
                    <a:pt x="0" y="76"/>
                  </a:cubicBezTo>
                  <a:lnTo>
                    <a:pt x="36" y="16900"/>
                  </a:lnTo>
                  <a:cubicBezTo>
                    <a:pt x="36" y="16941"/>
                    <a:pt x="70" y="16974"/>
                    <a:pt x="111" y="16974"/>
                  </a:cubicBezTo>
                  <a:lnTo>
                    <a:pt x="112" y="16975"/>
                  </a:lnTo>
                  <a:cubicBezTo>
                    <a:pt x="153" y="16975"/>
                    <a:pt x="188" y="16941"/>
                    <a:pt x="186" y="16900"/>
                  </a:cubicBezTo>
                  <a:lnTo>
                    <a:pt x="151" y="76"/>
                  </a:lnTo>
                  <a:cubicBezTo>
                    <a:pt x="151" y="34"/>
                    <a:pt x="118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7" name="Google Shape;13277;p62"/>
            <p:cNvSpPr/>
            <p:nvPr/>
          </p:nvSpPr>
          <p:spPr>
            <a:xfrm>
              <a:off x="3669975" y="3343400"/>
              <a:ext cx="249650" cy="453875"/>
            </a:xfrm>
            <a:custGeom>
              <a:avLst/>
              <a:gdLst/>
              <a:ahLst/>
              <a:cxnLst/>
              <a:rect l="l" t="t" r="r" b="b"/>
              <a:pathLst>
                <a:path w="9986" h="18155" extrusionOk="0">
                  <a:moveTo>
                    <a:pt x="152" y="192"/>
                  </a:moveTo>
                  <a:lnTo>
                    <a:pt x="9801" y="2472"/>
                  </a:lnTo>
                  <a:lnTo>
                    <a:pt x="9834" y="17979"/>
                  </a:lnTo>
                  <a:lnTo>
                    <a:pt x="187" y="16531"/>
                  </a:lnTo>
                  <a:lnTo>
                    <a:pt x="152" y="192"/>
                  </a:lnTo>
                  <a:close/>
                  <a:moveTo>
                    <a:pt x="1" y="0"/>
                  </a:moveTo>
                  <a:lnTo>
                    <a:pt x="37" y="16597"/>
                  </a:lnTo>
                  <a:lnTo>
                    <a:pt x="37" y="16661"/>
                  </a:lnTo>
                  <a:lnTo>
                    <a:pt x="9899" y="18141"/>
                  </a:lnTo>
                  <a:lnTo>
                    <a:pt x="9986" y="18154"/>
                  </a:lnTo>
                  <a:lnTo>
                    <a:pt x="9953" y="2413"/>
                  </a:lnTo>
                  <a:lnTo>
                    <a:pt x="9953" y="2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8" name="Google Shape;13278;p62"/>
            <p:cNvSpPr/>
            <p:nvPr/>
          </p:nvSpPr>
          <p:spPr>
            <a:xfrm>
              <a:off x="3294650" y="3240000"/>
              <a:ext cx="304450" cy="507450"/>
            </a:xfrm>
            <a:custGeom>
              <a:avLst/>
              <a:gdLst/>
              <a:ahLst/>
              <a:cxnLst/>
              <a:rect l="l" t="t" r="r" b="b"/>
              <a:pathLst>
                <a:path w="12178" h="20298" extrusionOk="0">
                  <a:moveTo>
                    <a:pt x="152" y="199"/>
                  </a:moveTo>
                  <a:lnTo>
                    <a:pt x="11991" y="3461"/>
                  </a:lnTo>
                  <a:lnTo>
                    <a:pt x="12027" y="20118"/>
                  </a:lnTo>
                  <a:lnTo>
                    <a:pt x="12027" y="20118"/>
                  </a:lnTo>
                  <a:lnTo>
                    <a:pt x="189" y="18027"/>
                  </a:lnTo>
                  <a:lnTo>
                    <a:pt x="152" y="199"/>
                  </a:lnTo>
                  <a:close/>
                  <a:moveTo>
                    <a:pt x="0" y="0"/>
                  </a:moveTo>
                  <a:lnTo>
                    <a:pt x="39" y="18089"/>
                  </a:lnTo>
                  <a:lnTo>
                    <a:pt x="39" y="18152"/>
                  </a:lnTo>
                  <a:lnTo>
                    <a:pt x="12177" y="20298"/>
                  </a:lnTo>
                  <a:lnTo>
                    <a:pt x="12141" y="3404"/>
                  </a:lnTo>
                  <a:lnTo>
                    <a:pt x="12141" y="3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9" name="Google Shape;13279;p62"/>
            <p:cNvSpPr/>
            <p:nvPr/>
          </p:nvSpPr>
          <p:spPr>
            <a:xfrm>
              <a:off x="3885325" y="3394950"/>
              <a:ext cx="4650" cy="400550"/>
            </a:xfrm>
            <a:custGeom>
              <a:avLst/>
              <a:gdLst/>
              <a:ahLst/>
              <a:cxnLst/>
              <a:rect l="l" t="t" r="r" b="b"/>
              <a:pathLst>
                <a:path w="186" h="16022" extrusionOk="0">
                  <a:moveTo>
                    <a:pt x="76" y="1"/>
                  </a:moveTo>
                  <a:cubicBezTo>
                    <a:pt x="35" y="1"/>
                    <a:pt x="0" y="34"/>
                    <a:pt x="0" y="76"/>
                  </a:cubicBezTo>
                  <a:lnTo>
                    <a:pt x="35" y="15946"/>
                  </a:lnTo>
                  <a:cubicBezTo>
                    <a:pt x="35" y="15987"/>
                    <a:pt x="68" y="16021"/>
                    <a:pt x="110" y="16021"/>
                  </a:cubicBezTo>
                  <a:cubicBezTo>
                    <a:pt x="152" y="16021"/>
                    <a:pt x="185" y="15987"/>
                    <a:pt x="185" y="15946"/>
                  </a:cubicBezTo>
                  <a:lnTo>
                    <a:pt x="152" y="76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0" name="Google Shape;13280;p62"/>
            <p:cNvSpPr/>
            <p:nvPr/>
          </p:nvSpPr>
          <p:spPr>
            <a:xfrm>
              <a:off x="3568250" y="3316175"/>
              <a:ext cx="4725" cy="424350"/>
            </a:xfrm>
            <a:custGeom>
              <a:avLst/>
              <a:gdLst/>
              <a:ahLst/>
              <a:cxnLst/>
              <a:rect l="l" t="t" r="r" b="b"/>
              <a:pathLst>
                <a:path w="189" h="16974" extrusionOk="0">
                  <a:moveTo>
                    <a:pt x="78" y="0"/>
                  </a:moveTo>
                  <a:cubicBezTo>
                    <a:pt x="77" y="0"/>
                    <a:pt x="76" y="0"/>
                    <a:pt x="76" y="0"/>
                  </a:cubicBezTo>
                  <a:cubicBezTo>
                    <a:pt x="75" y="0"/>
                    <a:pt x="74" y="0"/>
                    <a:pt x="73" y="0"/>
                  </a:cubicBezTo>
                  <a:cubicBezTo>
                    <a:pt x="33" y="0"/>
                    <a:pt x="0" y="34"/>
                    <a:pt x="2" y="76"/>
                  </a:cubicBezTo>
                  <a:lnTo>
                    <a:pt x="37" y="16898"/>
                  </a:lnTo>
                  <a:cubicBezTo>
                    <a:pt x="37" y="16939"/>
                    <a:pt x="70" y="16974"/>
                    <a:pt x="113" y="16974"/>
                  </a:cubicBezTo>
                  <a:cubicBezTo>
                    <a:pt x="154" y="16974"/>
                    <a:pt x="188" y="16939"/>
                    <a:pt x="188" y="16898"/>
                  </a:cubicBezTo>
                  <a:lnTo>
                    <a:pt x="152" y="74"/>
                  </a:lnTo>
                  <a:cubicBezTo>
                    <a:pt x="151" y="34"/>
                    <a:pt x="119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1" name="Google Shape;13281;p62"/>
            <p:cNvSpPr/>
            <p:nvPr/>
          </p:nvSpPr>
          <p:spPr>
            <a:xfrm>
              <a:off x="732475" y="238125"/>
              <a:ext cx="2556750" cy="1931825"/>
            </a:xfrm>
            <a:custGeom>
              <a:avLst/>
              <a:gdLst/>
              <a:ahLst/>
              <a:cxnLst/>
              <a:rect l="l" t="t" r="r" b="b"/>
              <a:pathLst>
                <a:path w="102270" h="77273" extrusionOk="0">
                  <a:moveTo>
                    <a:pt x="102269" y="0"/>
                  </a:moveTo>
                  <a:lnTo>
                    <a:pt x="89418" y="9571"/>
                  </a:lnTo>
                  <a:lnTo>
                    <a:pt x="76611" y="19198"/>
                  </a:lnTo>
                  <a:lnTo>
                    <a:pt x="50998" y="38456"/>
                  </a:lnTo>
                  <a:lnTo>
                    <a:pt x="25477" y="57835"/>
                  </a:lnTo>
                  <a:lnTo>
                    <a:pt x="12717" y="67525"/>
                  </a:lnTo>
                  <a:lnTo>
                    <a:pt x="1" y="77273"/>
                  </a:lnTo>
                  <a:lnTo>
                    <a:pt x="12850" y="67701"/>
                  </a:lnTo>
                  <a:lnTo>
                    <a:pt x="25658" y="58074"/>
                  </a:lnTo>
                  <a:lnTo>
                    <a:pt x="51271" y="38817"/>
                  </a:lnTo>
                  <a:lnTo>
                    <a:pt x="76792" y="19439"/>
                  </a:lnTo>
                  <a:lnTo>
                    <a:pt x="89552" y="9747"/>
                  </a:lnTo>
                  <a:lnTo>
                    <a:pt x="102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2" name="Google Shape;13282;p62"/>
            <p:cNvSpPr/>
            <p:nvPr/>
          </p:nvSpPr>
          <p:spPr>
            <a:xfrm>
              <a:off x="2469575" y="286600"/>
              <a:ext cx="4256375" cy="2835700"/>
            </a:xfrm>
            <a:custGeom>
              <a:avLst/>
              <a:gdLst/>
              <a:ahLst/>
              <a:cxnLst/>
              <a:rect l="l" t="t" r="r" b="b"/>
              <a:pathLst>
                <a:path w="170255" h="113428" extrusionOk="0">
                  <a:moveTo>
                    <a:pt x="0" y="1"/>
                  </a:moveTo>
                  <a:lnTo>
                    <a:pt x="21221" y="14270"/>
                  </a:lnTo>
                  <a:lnTo>
                    <a:pt x="42481" y="28482"/>
                  </a:lnTo>
                  <a:lnTo>
                    <a:pt x="85002" y="56902"/>
                  </a:lnTo>
                  <a:lnTo>
                    <a:pt x="127608" y="85196"/>
                  </a:lnTo>
                  <a:lnTo>
                    <a:pt x="148911" y="99341"/>
                  </a:lnTo>
                  <a:lnTo>
                    <a:pt x="170255" y="113427"/>
                  </a:lnTo>
                  <a:lnTo>
                    <a:pt x="149034" y="99158"/>
                  </a:lnTo>
                  <a:lnTo>
                    <a:pt x="127775" y="84946"/>
                  </a:lnTo>
                  <a:lnTo>
                    <a:pt x="85253" y="56526"/>
                  </a:lnTo>
                  <a:lnTo>
                    <a:pt x="42647" y="28232"/>
                  </a:lnTo>
                  <a:lnTo>
                    <a:pt x="21343" y="140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3" name="Google Shape;13283;p62"/>
            <p:cNvSpPr/>
            <p:nvPr/>
          </p:nvSpPr>
          <p:spPr>
            <a:xfrm>
              <a:off x="912750" y="3275075"/>
              <a:ext cx="5605800" cy="842375"/>
            </a:xfrm>
            <a:custGeom>
              <a:avLst/>
              <a:gdLst/>
              <a:ahLst/>
              <a:cxnLst/>
              <a:rect l="l" t="t" r="r" b="b"/>
              <a:pathLst>
                <a:path w="224232" h="33695" extrusionOk="0">
                  <a:moveTo>
                    <a:pt x="224232" y="1"/>
                  </a:moveTo>
                  <a:lnTo>
                    <a:pt x="196186" y="4103"/>
                  </a:lnTo>
                  <a:lnTo>
                    <a:pt x="168151" y="8276"/>
                  </a:lnTo>
                  <a:lnTo>
                    <a:pt x="112083" y="16625"/>
                  </a:lnTo>
                  <a:lnTo>
                    <a:pt x="56036" y="25124"/>
                  </a:lnTo>
                  <a:lnTo>
                    <a:pt x="28013" y="29374"/>
                  </a:lnTo>
                  <a:lnTo>
                    <a:pt x="0" y="33695"/>
                  </a:lnTo>
                  <a:lnTo>
                    <a:pt x="28046" y="29592"/>
                  </a:lnTo>
                  <a:lnTo>
                    <a:pt x="56081" y="25419"/>
                  </a:lnTo>
                  <a:lnTo>
                    <a:pt x="112149" y="17072"/>
                  </a:lnTo>
                  <a:lnTo>
                    <a:pt x="168196" y="8573"/>
                  </a:lnTo>
                  <a:lnTo>
                    <a:pt x="196219" y="4323"/>
                  </a:lnTo>
                  <a:lnTo>
                    <a:pt x="224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4" name="Google Shape;13284;p62"/>
            <p:cNvSpPr/>
            <p:nvPr/>
          </p:nvSpPr>
          <p:spPr>
            <a:xfrm>
              <a:off x="2399975" y="4964925"/>
              <a:ext cx="4599750" cy="505100"/>
            </a:xfrm>
            <a:custGeom>
              <a:avLst/>
              <a:gdLst/>
              <a:ahLst/>
              <a:cxnLst/>
              <a:rect l="l" t="t" r="r" b="b"/>
              <a:pathLst>
                <a:path w="183990" h="20204" extrusionOk="0">
                  <a:moveTo>
                    <a:pt x="183750" y="1"/>
                  </a:moveTo>
                  <a:cubicBezTo>
                    <a:pt x="183742" y="1"/>
                    <a:pt x="183734" y="1"/>
                    <a:pt x="183725" y="2"/>
                  </a:cubicBezTo>
                  <a:lnTo>
                    <a:pt x="0" y="20203"/>
                  </a:lnTo>
                  <a:lnTo>
                    <a:pt x="183774" y="451"/>
                  </a:lnTo>
                  <a:lnTo>
                    <a:pt x="183776" y="451"/>
                  </a:lnTo>
                  <a:cubicBezTo>
                    <a:pt x="183900" y="438"/>
                    <a:pt x="183990" y="326"/>
                    <a:pt x="183975" y="202"/>
                  </a:cubicBezTo>
                  <a:cubicBezTo>
                    <a:pt x="183963" y="86"/>
                    <a:pt x="183864" y="1"/>
                    <a:pt x="183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5" name="Google Shape;13285;p62"/>
            <p:cNvSpPr/>
            <p:nvPr/>
          </p:nvSpPr>
          <p:spPr>
            <a:xfrm>
              <a:off x="619950" y="5078100"/>
              <a:ext cx="3263475" cy="398600"/>
            </a:xfrm>
            <a:custGeom>
              <a:avLst/>
              <a:gdLst/>
              <a:ahLst/>
              <a:cxnLst/>
              <a:rect l="l" t="t" r="r" b="b"/>
              <a:pathLst>
                <a:path w="130539" h="15944" extrusionOk="0">
                  <a:moveTo>
                    <a:pt x="239" y="1"/>
                  </a:moveTo>
                  <a:cubicBezTo>
                    <a:pt x="125" y="1"/>
                    <a:pt x="27" y="86"/>
                    <a:pt x="14" y="200"/>
                  </a:cubicBezTo>
                  <a:cubicBezTo>
                    <a:pt x="0" y="322"/>
                    <a:pt x="85" y="434"/>
                    <a:pt x="207" y="451"/>
                  </a:cubicBezTo>
                  <a:lnTo>
                    <a:pt x="130539" y="15943"/>
                  </a:lnTo>
                  <a:lnTo>
                    <a:pt x="261" y="2"/>
                  </a:lnTo>
                  <a:cubicBezTo>
                    <a:pt x="253" y="1"/>
                    <a:pt x="246" y="1"/>
                    <a:pt x="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6" name="Google Shape;13286;p62"/>
            <p:cNvSpPr/>
            <p:nvPr/>
          </p:nvSpPr>
          <p:spPr>
            <a:xfrm>
              <a:off x="6367575" y="671825"/>
              <a:ext cx="11525" cy="3569325"/>
            </a:xfrm>
            <a:custGeom>
              <a:avLst/>
              <a:gdLst/>
              <a:ahLst/>
              <a:cxnLst/>
              <a:rect l="l" t="t" r="r" b="b"/>
              <a:pathLst>
                <a:path w="461" h="142773" extrusionOk="0">
                  <a:moveTo>
                    <a:pt x="230" y="0"/>
                  </a:moveTo>
                  <a:lnTo>
                    <a:pt x="4" y="142540"/>
                  </a:lnTo>
                  <a:cubicBezTo>
                    <a:pt x="0" y="142667"/>
                    <a:pt x="103" y="142773"/>
                    <a:pt x="230" y="142773"/>
                  </a:cubicBezTo>
                  <a:cubicBezTo>
                    <a:pt x="358" y="142773"/>
                    <a:pt x="460" y="142667"/>
                    <a:pt x="458" y="142540"/>
                  </a:cubicBezTo>
                  <a:lnTo>
                    <a:pt x="2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7" name="Google Shape;13287;p62"/>
            <p:cNvSpPr/>
            <p:nvPr/>
          </p:nvSpPr>
          <p:spPr>
            <a:xfrm>
              <a:off x="938975" y="924525"/>
              <a:ext cx="15075" cy="4355700"/>
            </a:xfrm>
            <a:custGeom>
              <a:avLst/>
              <a:gdLst/>
              <a:ahLst/>
              <a:cxnLst/>
              <a:rect l="l" t="t" r="r" b="b"/>
              <a:pathLst>
                <a:path w="603" h="174228" extrusionOk="0">
                  <a:moveTo>
                    <a:pt x="302" y="0"/>
                  </a:moveTo>
                  <a:lnTo>
                    <a:pt x="155" y="21779"/>
                  </a:lnTo>
                  <a:lnTo>
                    <a:pt x="102" y="43558"/>
                  </a:lnTo>
                  <a:lnTo>
                    <a:pt x="0" y="87114"/>
                  </a:lnTo>
                  <a:lnTo>
                    <a:pt x="101" y="130671"/>
                  </a:lnTo>
                  <a:lnTo>
                    <a:pt x="154" y="152450"/>
                  </a:lnTo>
                  <a:lnTo>
                    <a:pt x="302" y="174227"/>
                  </a:lnTo>
                  <a:lnTo>
                    <a:pt x="450" y="152450"/>
                  </a:lnTo>
                  <a:lnTo>
                    <a:pt x="502" y="130671"/>
                  </a:lnTo>
                  <a:lnTo>
                    <a:pt x="603" y="87114"/>
                  </a:lnTo>
                  <a:lnTo>
                    <a:pt x="502" y="43558"/>
                  </a:lnTo>
                  <a:lnTo>
                    <a:pt x="448" y="2177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88" name="Google Shape;13288;p62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0DD74-107C-437A-AC9E-9CB77637E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1" name="Google Shape;13561;p69"/>
          <p:cNvSpPr txBox="1">
            <a:spLocks noGrp="1"/>
          </p:cNvSpPr>
          <p:nvPr>
            <p:ph type="subTitle" idx="1"/>
          </p:nvPr>
        </p:nvSpPr>
        <p:spPr>
          <a:xfrm>
            <a:off x="1711850" y="2899103"/>
            <a:ext cx="5742600" cy="4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 Me</a:t>
            </a:r>
            <a:endParaRPr dirty="0"/>
          </a:p>
        </p:txBody>
      </p:sp>
      <p:sp>
        <p:nvSpPr>
          <p:cNvPr id="13562" name="Google Shape;13562;p69"/>
          <p:cNvSpPr txBox="1">
            <a:spLocks noGrp="1"/>
          </p:cNvSpPr>
          <p:nvPr>
            <p:ph type="title"/>
          </p:nvPr>
        </p:nvSpPr>
        <p:spPr>
          <a:xfrm>
            <a:off x="1700775" y="1876642"/>
            <a:ext cx="5742600" cy="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“</a:t>
            </a:r>
            <a:r>
              <a:rPr lang="en" sz="2400" dirty="0">
                <a:solidFill>
                  <a:schemeClr val="lt1"/>
                </a:solidFill>
              </a:rPr>
              <a:t>Java Lucene is full of shit.”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8" name="Google Shape;29718;p121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Structure of Project</a:t>
            </a:r>
            <a:endParaRPr dirty="0"/>
          </a:p>
        </p:txBody>
      </p:sp>
      <p:grpSp>
        <p:nvGrpSpPr>
          <p:cNvPr id="29719" name="Google Shape;29719;p121"/>
          <p:cNvGrpSpPr/>
          <p:nvPr/>
        </p:nvGrpSpPr>
        <p:grpSpPr>
          <a:xfrm>
            <a:off x="1667104" y="675728"/>
            <a:ext cx="957313" cy="21378"/>
            <a:chOff x="2940000" y="3484425"/>
            <a:chExt cx="563125" cy="12575"/>
          </a:xfrm>
        </p:grpSpPr>
        <p:sp>
          <p:nvSpPr>
            <p:cNvPr id="29720" name="Google Shape;29720;p121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1" name="Google Shape;29721;p121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2" name="Google Shape;29722;p121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3" name="Google Shape;29723;p121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4" name="Google Shape;29724;p121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5" name="Google Shape;29725;p121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6" name="Google Shape;29726;p121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7" name="Google Shape;29727;p121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28" name="Google Shape;29728;p121"/>
          <p:cNvGrpSpPr/>
          <p:nvPr/>
        </p:nvGrpSpPr>
        <p:grpSpPr>
          <a:xfrm>
            <a:off x="6519509" y="675728"/>
            <a:ext cx="957398" cy="21378"/>
            <a:chOff x="3253400" y="3484425"/>
            <a:chExt cx="563175" cy="12575"/>
          </a:xfrm>
        </p:grpSpPr>
        <p:sp>
          <p:nvSpPr>
            <p:cNvPr id="29729" name="Google Shape;29729;p121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0" name="Google Shape;29730;p121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1" name="Google Shape;29731;p121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2" name="Google Shape;29732;p121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3" name="Google Shape;29733;p121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4" name="Google Shape;29734;p121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5" name="Google Shape;29735;p121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6" name="Google Shape;29736;p121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37" name="Google Shape;29737;p121"/>
          <p:cNvSpPr txBox="1">
            <a:spLocks noGrp="1"/>
          </p:cNvSpPr>
          <p:nvPr>
            <p:ph type="body" idx="1"/>
          </p:nvPr>
        </p:nvSpPr>
        <p:spPr>
          <a:xfrm>
            <a:off x="722375" y="1084525"/>
            <a:ext cx="7699200" cy="3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Python flask web application: 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457200" marR="508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400" b="1" dirty="0"/>
              <a:t>Front-end</a:t>
            </a:r>
            <a:r>
              <a:rPr lang="en-US" sz="1400" dirty="0"/>
              <a:t>: HTML, CSS, </a:t>
            </a:r>
            <a:r>
              <a:rPr lang="en-US" sz="1400" dirty="0" err="1"/>
              <a:t>Javascript</a:t>
            </a:r>
            <a:r>
              <a:rPr lang="en-US" sz="1400" dirty="0"/>
              <a:t> (Ajax)</a:t>
            </a:r>
          </a:p>
          <a:p>
            <a:pPr marL="15875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457200" marR="508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400" b="1" dirty="0"/>
              <a:t>Back-end</a:t>
            </a:r>
            <a:r>
              <a:rPr lang="en-US" sz="1400" dirty="0"/>
              <a:t>: Python (Flask)</a:t>
            </a:r>
          </a:p>
          <a:p>
            <a:pPr marL="457200" marR="508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lang="en-US" sz="1400" dirty="0"/>
          </a:p>
          <a:p>
            <a:pPr marL="457200" marR="508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400" b="1" dirty="0"/>
              <a:t>Information Retrieval</a:t>
            </a:r>
            <a:r>
              <a:rPr lang="en-US" sz="1400" dirty="0"/>
              <a:t>: Python (Whoosh)</a:t>
            </a:r>
          </a:p>
          <a:p>
            <a:pPr marL="457200" marR="508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lang="en-US" sz="1400" dirty="0"/>
          </a:p>
          <a:p>
            <a:pPr marL="457200" marR="508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400" b="1" dirty="0"/>
              <a:t>Dataset</a:t>
            </a:r>
            <a:r>
              <a:rPr lang="en-US" sz="1400" dirty="0"/>
              <a:t>:</a:t>
            </a:r>
            <a:r>
              <a:rPr lang="el-GR" sz="1400" dirty="0"/>
              <a:t> </a:t>
            </a:r>
            <a:r>
              <a:rPr lang="en-US" sz="1400" dirty="0"/>
              <a:t>Kaggle movie dataset</a:t>
            </a:r>
          </a:p>
        </p:txBody>
      </p:sp>
    </p:spTree>
    <p:extLst>
      <p:ext uri="{BB962C8B-B14F-4D97-AF65-F5344CB8AC3E}">
        <p14:creationId xmlns:p14="http://schemas.microsoft.com/office/powerpoint/2010/main" val="124236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8" name="Google Shape;29718;p121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Implementation: Front-end</a:t>
            </a:r>
            <a:endParaRPr dirty="0"/>
          </a:p>
        </p:txBody>
      </p:sp>
      <p:grpSp>
        <p:nvGrpSpPr>
          <p:cNvPr id="29719" name="Google Shape;29719;p121"/>
          <p:cNvGrpSpPr/>
          <p:nvPr/>
        </p:nvGrpSpPr>
        <p:grpSpPr>
          <a:xfrm>
            <a:off x="1667104" y="675728"/>
            <a:ext cx="957313" cy="21378"/>
            <a:chOff x="2940000" y="3484425"/>
            <a:chExt cx="563125" cy="12575"/>
          </a:xfrm>
        </p:grpSpPr>
        <p:sp>
          <p:nvSpPr>
            <p:cNvPr id="29720" name="Google Shape;29720;p121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1" name="Google Shape;29721;p121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2" name="Google Shape;29722;p121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3" name="Google Shape;29723;p121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4" name="Google Shape;29724;p121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5" name="Google Shape;29725;p121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6" name="Google Shape;29726;p121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7" name="Google Shape;29727;p121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28" name="Google Shape;29728;p121"/>
          <p:cNvGrpSpPr/>
          <p:nvPr/>
        </p:nvGrpSpPr>
        <p:grpSpPr>
          <a:xfrm>
            <a:off x="6519509" y="675728"/>
            <a:ext cx="957398" cy="21378"/>
            <a:chOff x="3253400" y="3484425"/>
            <a:chExt cx="563175" cy="12575"/>
          </a:xfrm>
        </p:grpSpPr>
        <p:sp>
          <p:nvSpPr>
            <p:cNvPr id="29729" name="Google Shape;29729;p121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0" name="Google Shape;29730;p121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1" name="Google Shape;29731;p121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2" name="Google Shape;29732;p121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3" name="Google Shape;29733;p121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4" name="Google Shape;29734;p121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5" name="Google Shape;29735;p121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6" name="Google Shape;29736;p121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37" name="Google Shape;29737;p121"/>
          <p:cNvSpPr txBox="1">
            <a:spLocks noGrp="1"/>
          </p:cNvSpPr>
          <p:nvPr>
            <p:ph type="body" idx="1"/>
          </p:nvPr>
        </p:nvSpPr>
        <p:spPr>
          <a:xfrm>
            <a:off x="722375" y="1084525"/>
            <a:ext cx="7699200" cy="3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3D8E19-01AD-4AE0-B85D-6734B0FBD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826" y="941432"/>
            <a:ext cx="4526298" cy="372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9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8" name="Google Shape;29718;p121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Implementation: Back-end</a:t>
            </a:r>
            <a:endParaRPr dirty="0"/>
          </a:p>
        </p:txBody>
      </p:sp>
      <p:grpSp>
        <p:nvGrpSpPr>
          <p:cNvPr id="29719" name="Google Shape;29719;p121"/>
          <p:cNvGrpSpPr/>
          <p:nvPr/>
        </p:nvGrpSpPr>
        <p:grpSpPr>
          <a:xfrm>
            <a:off x="1667104" y="675728"/>
            <a:ext cx="957313" cy="21378"/>
            <a:chOff x="2940000" y="3484425"/>
            <a:chExt cx="563125" cy="12575"/>
          </a:xfrm>
        </p:grpSpPr>
        <p:sp>
          <p:nvSpPr>
            <p:cNvPr id="29720" name="Google Shape;29720;p121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1" name="Google Shape;29721;p121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2" name="Google Shape;29722;p121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3" name="Google Shape;29723;p121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4" name="Google Shape;29724;p121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5" name="Google Shape;29725;p121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6" name="Google Shape;29726;p121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7" name="Google Shape;29727;p121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28" name="Google Shape;29728;p121"/>
          <p:cNvGrpSpPr/>
          <p:nvPr/>
        </p:nvGrpSpPr>
        <p:grpSpPr>
          <a:xfrm>
            <a:off x="6519509" y="675728"/>
            <a:ext cx="957398" cy="21378"/>
            <a:chOff x="3253400" y="3484425"/>
            <a:chExt cx="563175" cy="12575"/>
          </a:xfrm>
        </p:grpSpPr>
        <p:sp>
          <p:nvSpPr>
            <p:cNvPr id="29729" name="Google Shape;29729;p121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0" name="Google Shape;29730;p121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1" name="Google Shape;29731;p121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2" name="Google Shape;29732;p121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3" name="Google Shape;29733;p121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4" name="Google Shape;29734;p121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5" name="Google Shape;29735;p121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6" name="Google Shape;29736;p121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37" name="Google Shape;29737;p121"/>
          <p:cNvSpPr txBox="1">
            <a:spLocks noGrp="1"/>
          </p:cNvSpPr>
          <p:nvPr>
            <p:ph type="body" idx="1"/>
          </p:nvPr>
        </p:nvSpPr>
        <p:spPr>
          <a:xfrm>
            <a:off x="722375" y="1084525"/>
            <a:ext cx="7699200" cy="3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-US" sz="1400" b="1" dirty="0"/>
              <a:t>a</a:t>
            </a:r>
            <a:r>
              <a:rPr lang="en" sz="1400" b="1" dirty="0"/>
              <a:t>pp.py</a:t>
            </a:r>
            <a:r>
              <a:rPr lang="en" sz="1400" dirty="0"/>
              <a:t>: central file that calls other scripts. Comunicates with the front-end</a:t>
            </a:r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endParaRPr lang="en-US" sz="1400" dirty="0"/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endParaRPr lang="en-US" sz="1400" dirty="0"/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-US" sz="1400" b="1" dirty="0"/>
              <a:t>indexing_script.py</a:t>
            </a:r>
            <a:r>
              <a:rPr lang="en-US" sz="1400" dirty="0"/>
              <a:t>: creates the indexes</a:t>
            </a:r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endParaRPr lang="en-US" sz="1400" dirty="0"/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endParaRPr lang="en-US" sz="1400" dirty="0"/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-US" sz="1400" b="1" dirty="0"/>
              <a:t>destroy_index.py</a:t>
            </a:r>
            <a:r>
              <a:rPr lang="en-US" sz="1400" dirty="0"/>
              <a:t>: destroys the indexes</a:t>
            </a:r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endParaRPr lang="en-US" sz="1400" dirty="0"/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endParaRPr lang="en-US" sz="1400" dirty="0"/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-US" sz="1400" b="1" dirty="0"/>
              <a:t>search_script.py</a:t>
            </a:r>
            <a:r>
              <a:rPr lang="en-US" sz="1400" dirty="0"/>
              <a:t>: retrieves and returns information.</a:t>
            </a:r>
            <a:endParaRPr lang="en" sz="1400" dirty="0"/>
          </a:p>
        </p:txBody>
      </p:sp>
    </p:spTree>
    <p:extLst>
      <p:ext uri="{BB962C8B-B14F-4D97-AF65-F5344CB8AC3E}">
        <p14:creationId xmlns:p14="http://schemas.microsoft.com/office/powerpoint/2010/main" val="2937910993"/>
      </p:ext>
    </p:extLst>
  </p:cSld>
  <p:clrMapOvr>
    <a:masterClrMapping/>
  </p:clrMapOvr>
</p:sld>
</file>

<file path=ppt/theme/theme1.xml><?xml version="1.0" encoding="utf-8"?>
<a:theme xmlns:a="http://schemas.openxmlformats.org/drawingml/2006/main" name="Construction Project Proposal X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5AC77"/>
      </a:accent1>
      <a:accent2>
        <a:srgbClr val="3F4D53"/>
      </a:accent2>
      <a:accent3>
        <a:srgbClr val="FFFFFF"/>
      </a:accent3>
      <a:accent4>
        <a:srgbClr val="F3F3F3"/>
      </a:accent4>
      <a:accent5>
        <a:srgbClr val="D69D68"/>
      </a:accent5>
      <a:accent6>
        <a:srgbClr val="45565D"/>
      </a:accent6>
      <a:hlink>
        <a:srgbClr val="3F4D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406</Words>
  <Application>Microsoft Office PowerPoint</Application>
  <PresentationFormat>On-screen Show (16:9)</PresentationFormat>
  <Paragraphs>122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Poppins SemiBold</vt:lpstr>
      <vt:lpstr>Poppins</vt:lpstr>
      <vt:lpstr>Poppins Light</vt:lpstr>
      <vt:lpstr>Poppins ExtraBold</vt:lpstr>
      <vt:lpstr>Construction Project Proposal XL</vt:lpstr>
      <vt:lpstr>Search a Movie </vt:lpstr>
      <vt:lpstr>01.</vt:lpstr>
      <vt:lpstr>About the Engine</vt:lpstr>
      <vt:lpstr>About the Engine</vt:lpstr>
      <vt:lpstr>Overview and Implementation</vt:lpstr>
      <vt:lpstr>“Java Lucene is full of shit.”</vt:lpstr>
      <vt:lpstr>Structure of Project</vt:lpstr>
      <vt:lpstr>Implementation: Front-end</vt:lpstr>
      <vt:lpstr>Implementation: Back-end</vt:lpstr>
      <vt:lpstr>search_script.py</vt:lpstr>
      <vt:lpstr>Evaluation</vt:lpstr>
      <vt:lpstr>Example #1</vt:lpstr>
      <vt:lpstr>Example #2</vt:lpstr>
      <vt:lpstr>Example #3</vt:lpstr>
      <vt:lpstr>Assumptions</vt:lpstr>
      <vt:lpstr>Limitations and comments</vt:lpstr>
      <vt:lpstr>That’s not what I expected</vt:lpstr>
      <vt:lpstr>More precise searching</vt:lpstr>
      <vt:lpstr>Don't judge a book by its cover</vt:lpstr>
      <vt:lpstr>Summery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Search Engine </dc:title>
  <cp:lastModifiedBy>Ioannis Tzortzakis</cp:lastModifiedBy>
  <cp:revision>18</cp:revision>
  <dcterms:modified xsi:type="dcterms:W3CDTF">2023-12-15T15:23:06Z</dcterms:modified>
</cp:coreProperties>
</file>