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AE8CB-AF8A-49B1-B957-8066F7DA8CE9}" v="2" dt="2022-11-13T16:07:36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35"/>
    <p:restoredTop sz="94637"/>
  </p:normalViewPr>
  <p:slideViewPr>
    <p:cSldViewPr snapToGrid="0" snapToObjects="1">
      <p:cViewPr varScale="1">
        <p:scale>
          <a:sx n="67" d="100"/>
          <a:sy n="67" d="100"/>
        </p:scale>
        <p:origin x="72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Visser" userId="20b8d782-e443-41b7-9e15-70e38c0c267c" providerId="ADAL" clId="{5F68316D-F572-4DA4-8DA1-02F31B7507EE}"/>
    <pc:docChg chg="undo custSel addSld modSld">
      <pc:chgData name="John Visser" userId="20b8d782-e443-41b7-9e15-70e38c0c267c" providerId="ADAL" clId="{5F68316D-F572-4DA4-8DA1-02F31B7507EE}" dt="2021-10-29T13:51:07.061" v="324" actId="20577"/>
      <pc:docMkLst>
        <pc:docMk/>
      </pc:docMkLst>
      <pc:sldChg chg="addSp delSp modSp mod">
        <pc:chgData name="John Visser" userId="20b8d782-e443-41b7-9e15-70e38c0c267c" providerId="ADAL" clId="{5F68316D-F572-4DA4-8DA1-02F31B7507EE}" dt="2021-10-17T09:24:35.348" v="23" actId="1076"/>
        <pc:sldMkLst>
          <pc:docMk/>
          <pc:sldMk cId="3229498398" sldId="256"/>
        </pc:sldMkLst>
        <pc:spChg chg="mod">
          <ac:chgData name="John Visser" userId="20b8d782-e443-41b7-9e15-70e38c0c267c" providerId="ADAL" clId="{5F68316D-F572-4DA4-8DA1-02F31B7507EE}" dt="2021-10-17T09:16:11.491" v="14" actId="1076"/>
          <ac:spMkLst>
            <pc:docMk/>
            <pc:sldMk cId="3229498398" sldId="256"/>
            <ac:spMk id="6" creationId="{D2FC12E4-0878-8247-90CC-296F956B4E5F}"/>
          </ac:spMkLst>
        </pc:spChg>
        <pc:spChg chg="mod">
          <ac:chgData name="John Visser" userId="20b8d782-e443-41b7-9e15-70e38c0c267c" providerId="ADAL" clId="{5F68316D-F572-4DA4-8DA1-02F31B7507EE}" dt="2021-10-17T09:16:15.976" v="16" actId="1076"/>
          <ac:spMkLst>
            <pc:docMk/>
            <pc:sldMk cId="3229498398" sldId="256"/>
            <ac:spMk id="7" creationId="{12DB075E-A58B-AA42-8F97-64A355FC6E78}"/>
          </ac:spMkLst>
        </pc:spChg>
        <pc:spChg chg="mod">
          <ac:chgData name="John Visser" userId="20b8d782-e443-41b7-9e15-70e38c0c267c" providerId="ADAL" clId="{5F68316D-F572-4DA4-8DA1-02F31B7507EE}" dt="2021-10-17T09:24:23.889" v="21" actId="1076"/>
          <ac:spMkLst>
            <pc:docMk/>
            <pc:sldMk cId="3229498398" sldId="256"/>
            <ac:spMk id="8" creationId="{85850248-2423-BB4F-8063-22B128B3251D}"/>
          </ac:spMkLst>
        </pc:spChg>
        <pc:spChg chg="mod">
          <ac:chgData name="John Visser" userId="20b8d782-e443-41b7-9e15-70e38c0c267c" providerId="ADAL" clId="{5F68316D-F572-4DA4-8DA1-02F31B7507EE}" dt="2021-10-17T09:16:24.745" v="19" actId="20577"/>
          <ac:spMkLst>
            <pc:docMk/>
            <pc:sldMk cId="3229498398" sldId="256"/>
            <ac:spMk id="10" creationId="{7CA804F3-C282-BD41-8093-D8983848149A}"/>
          </ac:spMkLst>
        </pc:spChg>
        <pc:spChg chg="mod">
          <ac:chgData name="John Visser" userId="20b8d782-e443-41b7-9e15-70e38c0c267c" providerId="ADAL" clId="{5F68316D-F572-4DA4-8DA1-02F31B7507EE}" dt="2021-10-17T09:24:35.348" v="23" actId="1076"/>
          <ac:spMkLst>
            <pc:docMk/>
            <pc:sldMk cId="3229498398" sldId="256"/>
            <ac:spMk id="11" creationId="{B19EF294-5A46-1046-B85B-77497CC96938}"/>
          </ac:spMkLst>
        </pc:spChg>
        <pc:spChg chg="mod">
          <ac:chgData name="John Visser" userId="20b8d782-e443-41b7-9e15-70e38c0c267c" providerId="ADAL" clId="{5F68316D-F572-4DA4-8DA1-02F31B7507EE}" dt="2021-10-17T09:24:32.253" v="22" actId="1076"/>
          <ac:spMkLst>
            <pc:docMk/>
            <pc:sldMk cId="3229498398" sldId="256"/>
            <ac:spMk id="12" creationId="{DD30F79F-223E-7D41-9024-31C2D87FE510}"/>
          </ac:spMkLst>
        </pc:spChg>
        <pc:picChg chg="add mod ord">
          <ac:chgData name="John Visser" userId="20b8d782-e443-41b7-9e15-70e38c0c267c" providerId="ADAL" clId="{5F68316D-F572-4DA4-8DA1-02F31B7507EE}" dt="2021-10-17T09:24:17.267" v="20" actId="1076"/>
          <ac:picMkLst>
            <pc:docMk/>
            <pc:sldMk cId="3229498398" sldId="256"/>
            <ac:picMk id="3" creationId="{DAB3FEF1-8D18-468F-B9AB-7CBCBF55E176}"/>
          </ac:picMkLst>
        </pc:picChg>
        <pc:picChg chg="del mod">
          <ac:chgData name="John Visser" userId="20b8d782-e443-41b7-9e15-70e38c0c267c" providerId="ADAL" clId="{5F68316D-F572-4DA4-8DA1-02F31B7507EE}" dt="2021-10-17T09:15:20.449" v="1" actId="478"/>
          <ac:picMkLst>
            <pc:docMk/>
            <pc:sldMk cId="3229498398" sldId="256"/>
            <ac:picMk id="5" creationId="{EF433392-FB67-AC47-B31A-8645B2B221C8}"/>
          </ac:picMkLst>
        </pc:picChg>
      </pc:sldChg>
      <pc:sldChg chg="addSp modSp mod">
        <pc:chgData name="John Visser" userId="20b8d782-e443-41b7-9e15-70e38c0c267c" providerId="ADAL" clId="{5F68316D-F572-4DA4-8DA1-02F31B7507EE}" dt="2021-10-28T09:43:40.708" v="223" actId="1076"/>
        <pc:sldMkLst>
          <pc:docMk/>
          <pc:sldMk cId="3452066557" sldId="257"/>
        </pc:sldMkLst>
        <pc:spChg chg="add mod">
          <ac:chgData name="John Visser" userId="20b8d782-e443-41b7-9e15-70e38c0c267c" providerId="ADAL" clId="{5F68316D-F572-4DA4-8DA1-02F31B7507EE}" dt="2021-10-28T09:41:02.260" v="198" actId="1076"/>
          <ac:spMkLst>
            <pc:docMk/>
            <pc:sldMk cId="3452066557" sldId="257"/>
            <ac:spMk id="2" creationId="{2FDDBF20-22FB-46D0-9CEB-51EE8DA787B1}"/>
          </ac:spMkLst>
        </pc:spChg>
        <pc:spChg chg="add mod">
          <ac:chgData name="John Visser" userId="20b8d782-e443-41b7-9e15-70e38c0c267c" providerId="ADAL" clId="{5F68316D-F572-4DA4-8DA1-02F31B7507EE}" dt="2021-10-28T09:08:12.440" v="125" actId="1076"/>
          <ac:spMkLst>
            <pc:docMk/>
            <pc:sldMk cId="3452066557" sldId="257"/>
            <ac:spMk id="3" creationId="{27BF6EA2-E66C-4FD0-9CDD-A9E842119B90}"/>
          </ac:spMkLst>
        </pc:spChg>
        <pc:spChg chg="add mod">
          <ac:chgData name="John Visser" userId="20b8d782-e443-41b7-9e15-70e38c0c267c" providerId="ADAL" clId="{5F68316D-F572-4DA4-8DA1-02F31B7507EE}" dt="2021-10-28T09:09:56.153" v="186" actId="255"/>
          <ac:spMkLst>
            <pc:docMk/>
            <pc:sldMk cId="3452066557" sldId="257"/>
            <ac:spMk id="6" creationId="{B1FB1F4B-0F0C-4055-9F66-C81A2340A32B}"/>
          </ac:spMkLst>
        </pc:spChg>
        <pc:spChg chg="add mod">
          <ac:chgData name="John Visser" userId="20b8d782-e443-41b7-9e15-70e38c0c267c" providerId="ADAL" clId="{5F68316D-F572-4DA4-8DA1-02F31B7507EE}" dt="2021-10-28T09:11:06.237" v="196" actId="1076"/>
          <ac:spMkLst>
            <pc:docMk/>
            <pc:sldMk cId="3452066557" sldId="257"/>
            <ac:spMk id="7" creationId="{2D044AA4-EF8B-424C-82FD-3E4FE138CB1B}"/>
          </ac:spMkLst>
        </pc:spChg>
        <pc:spChg chg="add mod">
          <ac:chgData name="John Visser" userId="20b8d782-e443-41b7-9e15-70e38c0c267c" providerId="ADAL" clId="{5F68316D-F572-4DA4-8DA1-02F31B7507EE}" dt="2021-10-28T09:43:40.708" v="223" actId="1076"/>
          <ac:spMkLst>
            <pc:docMk/>
            <pc:sldMk cId="3452066557" sldId="257"/>
            <ac:spMk id="8" creationId="{D8314F04-0EE2-478A-AE41-79BEC75E9143}"/>
          </ac:spMkLst>
        </pc:spChg>
        <pc:picChg chg="add mod">
          <ac:chgData name="John Visser" userId="20b8d782-e443-41b7-9e15-70e38c0c267c" providerId="ADAL" clId="{5F68316D-F572-4DA4-8DA1-02F31B7507EE}" dt="2021-10-28T09:08:12.440" v="125" actId="1076"/>
          <ac:picMkLst>
            <pc:docMk/>
            <pc:sldMk cId="3452066557" sldId="257"/>
            <ac:picMk id="5" creationId="{000612E2-2354-4B6E-AE88-F685540043CA}"/>
          </ac:picMkLst>
        </pc:picChg>
      </pc:sldChg>
      <pc:sldChg chg="addSp delSp mod">
        <pc:chgData name="John Visser" userId="20b8d782-e443-41b7-9e15-70e38c0c267c" providerId="ADAL" clId="{5F68316D-F572-4DA4-8DA1-02F31B7507EE}" dt="2021-10-17T10:13:04.223" v="41" actId="478"/>
        <pc:sldMkLst>
          <pc:docMk/>
          <pc:sldMk cId="2009762013" sldId="258"/>
        </pc:sldMkLst>
        <pc:picChg chg="add del">
          <ac:chgData name="John Visser" userId="20b8d782-e443-41b7-9e15-70e38c0c267c" providerId="ADAL" clId="{5F68316D-F572-4DA4-8DA1-02F31B7507EE}" dt="2021-10-17T10:13:04.223" v="41" actId="478"/>
          <ac:picMkLst>
            <pc:docMk/>
            <pc:sldMk cId="2009762013" sldId="258"/>
            <ac:picMk id="3" creationId="{079FC8D9-4123-B24B-ACE6-8775E1B2F6C1}"/>
          </ac:picMkLst>
        </pc:picChg>
      </pc:sldChg>
      <pc:sldChg chg="addSp delSp modSp add mod">
        <pc:chgData name="John Visser" userId="20b8d782-e443-41b7-9e15-70e38c0c267c" providerId="ADAL" clId="{5F68316D-F572-4DA4-8DA1-02F31B7507EE}" dt="2021-10-17T10:28:49.750" v="85" actId="478"/>
        <pc:sldMkLst>
          <pc:docMk/>
          <pc:sldMk cId="382623978" sldId="259"/>
        </pc:sldMkLst>
        <pc:spChg chg="mod">
          <ac:chgData name="John Visser" userId="20b8d782-e443-41b7-9e15-70e38c0c267c" providerId="ADAL" clId="{5F68316D-F572-4DA4-8DA1-02F31B7507EE}" dt="2021-10-17T10:14:30.534" v="56" actId="1076"/>
          <ac:spMkLst>
            <pc:docMk/>
            <pc:sldMk cId="382623978" sldId="259"/>
            <ac:spMk id="15" creationId="{5A50042F-4A33-9944-B543-182B00F88858}"/>
          </ac:spMkLst>
        </pc:spChg>
        <pc:spChg chg="mod">
          <ac:chgData name="John Visser" userId="20b8d782-e443-41b7-9e15-70e38c0c267c" providerId="ADAL" clId="{5F68316D-F572-4DA4-8DA1-02F31B7507EE}" dt="2021-10-17T10:09:45.913" v="39" actId="1076"/>
          <ac:spMkLst>
            <pc:docMk/>
            <pc:sldMk cId="382623978" sldId="259"/>
            <ac:spMk id="20" creationId="{0EE8C3CF-DA8A-F848-90BB-71BE70D0D017}"/>
          </ac:spMkLst>
        </pc:spChg>
        <pc:spChg chg="mod">
          <ac:chgData name="John Visser" userId="20b8d782-e443-41b7-9e15-70e38c0c267c" providerId="ADAL" clId="{5F68316D-F572-4DA4-8DA1-02F31B7507EE}" dt="2021-10-17T10:27:56.289" v="76" actId="20577"/>
          <ac:spMkLst>
            <pc:docMk/>
            <pc:sldMk cId="382623978" sldId="259"/>
            <ac:spMk id="21" creationId="{9A7264D1-869D-D24A-8700-85F62AD47AD1}"/>
          </ac:spMkLst>
        </pc:spChg>
        <pc:spChg chg="del mod">
          <ac:chgData name="John Visser" userId="20b8d782-e443-41b7-9e15-70e38c0c267c" providerId="ADAL" clId="{5F68316D-F572-4DA4-8DA1-02F31B7507EE}" dt="2021-10-17T10:28:43.251" v="81"/>
          <ac:spMkLst>
            <pc:docMk/>
            <pc:sldMk cId="382623978" sldId="259"/>
            <ac:spMk id="22" creationId="{F52F0F0E-9A93-594D-85BA-E97D44402DEA}"/>
          </ac:spMkLst>
        </pc:spChg>
        <pc:spChg chg="del">
          <ac:chgData name="John Visser" userId="20b8d782-e443-41b7-9e15-70e38c0c267c" providerId="ADAL" clId="{5F68316D-F572-4DA4-8DA1-02F31B7507EE}" dt="2021-10-17T10:28:45.121" v="82" actId="478"/>
          <ac:spMkLst>
            <pc:docMk/>
            <pc:sldMk cId="382623978" sldId="259"/>
            <ac:spMk id="23" creationId="{5624EFF7-377C-BE48-883C-AABE33484636}"/>
          </ac:spMkLst>
        </pc:spChg>
        <pc:spChg chg="mod">
          <ac:chgData name="John Visser" userId="20b8d782-e443-41b7-9e15-70e38c0c267c" providerId="ADAL" clId="{5F68316D-F572-4DA4-8DA1-02F31B7507EE}" dt="2021-10-17T10:14:12.227" v="54" actId="1076"/>
          <ac:spMkLst>
            <pc:docMk/>
            <pc:sldMk cId="382623978" sldId="259"/>
            <ac:spMk id="30" creationId="{EF2FA2B8-4B86-CD4E-88F1-38B89D4A2ABE}"/>
          </ac:spMkLst>
        </pc:spChg>
        <pc:spChg chg="mod">
          <ac:chgData name="John Visser" userId="20b8d782-e443-41b7-9e15-70e38c0c267c" providerId="ADAL" clId="{5F68316D-F572-4DA4-8DA1-02F31B7507EE}" dt="2021-10-17T10:27:36.509" v="69" actId="14100"/>
          <ac:spMkLst>
            <pc:docMk/>
            <pc:sldMk cId="382623978" sldId="259"/>
            <ac:spMk id="40" creationId="{6973730E-6836-D843-98DB-570BEE1A1DEE}"/>
          </ac:spMkLst>
        </pc:spChg>
        <pc:spChg chg="del mod">
          <ac:chgData name="John Visser" userId="20b8d782-e443-41b7-9e15-70e38c0c267c" providerId="ADAL" clId="{5F68316D-F572-4DA4-8DA1-02F31B7507EE}" dt="2021-10-17T10:28:48.585" v="84" actId="478"/>
          <ac:spMkLst>
            <pc:docMk/>
            <pc:sldMk cId="382623978" sldId="259"/>
            <ac:spMk id="52" creationId="{3328D15C-F347-374C-A8BC-FA743C2446F0}"/>
          </ac:spMkLst>
        </pc:spChg>
        <pc:picChg chg="del">
          <ac:chgData name="John Visser" userId="20b8d782-e443-41b7-9e15-70e38c0c267c" providerId="ADAL" clId="{5F68316D-F572-4DA4-8DA1-02F31B7507EE}" dt="2021-10-17T10:08:20.897" v="25" actId="478"/>
          <ac:picMkLst>
            <pc:docMk/>
            <pc:sldMk cId="382623978" sldId="259"/>
            <ac:picMk id="3" creationId="{079FC8D9-4123-B24B-ACE6-8775E1B2F6C1}"/>
          </ac:picMkLst>
        </pc:picChg>
        <pc:picChg chg="add del mod ord">
          <ac:chgData name="John Visser" userId="20b8d782-e443-41b7-9e15-70e38c0c267c" providerId="ADAL" clId="{5F68316D-F572-4DA4-8DA1-02F31B7507EE}" dt="2021-10-17T10:13:33.525" v="47" actId="478"/>
          <ac:picMkLst>
            <pc:docMk/>
            <pc:sldMk cId="382623978" sldId="259"/>
            <ac:picMk id="4" creationId="{1DBBC231-C110-4785-BAB7-279762B6BF47}"/>
          </ac:picMkLst>
        </pc:picChg>
        <pc:picChg chg="add mod ord">
          <ac:chgData name="John Visser" userId="20b8d782-e443-41b7-9e15-70e38c0c267c" providerId="ADAL" clId="{5F68316D-F572-4DA4-8DA1-02F31B7507EE}" dt="2021-10-17T10:13:53.686" v="50" actId="1076"/>
          <ac:picMkLst>
            <pc:docMk/>
            <pc:sldMk cId="382623978" sldId="259"/>
            <ac:picMk id="8" creationId="{A61C0831-4487-46AB-97DB-38584E1457F6}"/>
          </ac:picMkLst>
        </pc:picChg>
        <pc:cxnChg chg="mod">
          <ac:chgData name="John Visser" userId="20b8d782-e443-41b7-9e15-70e38c0c267c" providerId="ADAL" clId="{5F68316D-F572-4DA4-8DA1-02F31B7507EE}" dt="2021-10-17T10:09:42.305" v="38" actId="1076"/>
          <ac:cxnSpMkLst>
            <pc:docMk/>
            <pc:sldMk cId="382623978" sldId="259"/>
            <ac:cxnSpMk id="9" creationId="{D9536CE1-9D01-5941-8A71-A33F5B89E0E4}"/>
          </ac:cxnSpMkLst>
        </pc:cxnChg>
        <pc:cxnChg chg="mod">
          <ac:chgData name="John Visser" userId="20b8d782-e443-41b7-9e15-70e38c0c267c" providerId="ADAL" clId="{5F68316D-F572-4DA4-8DA1-02F31B7507EE}" dt="2021-10-17T10:27:45.893" v="72" actId="14100"/>
          <ac:cxnSpMkLst>
            <pc:docMk/>
            <pc:sldMk cId="382623978" sldId="259"/>
            <ac:cxnSpMk id="24" creationId="{B3F4FD04-5360-284C-A801-494AF216F203}"/>
          </ac:cxnSpMkLst>
        </pc:cxnChg>
        <pc:cxnChg chg="del">
          <ac:chgData name="John Visser" userId="20b8d782-e443-41b7-9e15-70e38c0c267c" providerId="ADAL" clId="{5F68316D-F572-4DA4-8DA1-02F31B7507EE}" dt="2021-10-17T10:28:43.249" v="79" actId="478"/>
          <ac:cxnSpMkLst>
            <pc:docMk/>
            <pc:sldMk cId="382623978" sldId="259"/>
            <ac:cxnSpMk id="25" creationId="{3A9FAD72-CCA5-A547-ACA6-FC98AC6294EF}"/>
          </ac:cxnSpMkLst>
        </pc:cxnChg>
        <pc:cxnChg chg="mod">
          <ac:chgData name="John Visser" userId="20b8d782-e443-41b7-9e15-70e38c0c267c" providerId="ADAL" clId="{5F68316D-F572-4DA4-8DA1-02F31B7507EE}" dt="2021-10-17T10:14:26.399" v="55" actId="14100"/>
          <ac:cxnSpMkLst>
            <pc:docMk/>
            <pc:sldMk cId="382623978" sldId="259"/>
            <ac:cxnSpMk id="26" creationId="{D53679B7-381C-B649-B647-1E406FDC9E68}"/>
          </ac:cxnSpMkLst>
        </pc:cxnChg>
        <pc:cxnChg chg="del">
          <ac:chgData name="John Visser" userId="20b8d782-e443-41b7-9e15-70e38c0c267c" providerId="ADAL" clId="{5F68316D-F572-4DA4-8DA1-02F31B7507EE}" dt="2021-10-17T10:28:38.607" v="77" actId="478"/>
          <ac:cxnSpMkLst>
            <pc:docMk/>
            <pc:sldMk cId="382623978" sldId="259"/>
            <ac:cxnSpMk id="27" creationId="{118F3E3B-D892-FF45-875F-FCF00E01592D}"/>
          </ac:cxnSpMkLst>
        </pc:cxnChg>
        <pc:cxnChg chg="mod">
          <ac:chgData name="John Visser" userId="20b8d782-e443-41b7-9e15-70e38c0c267c" providerId="ADAL" clId="{5F68316D-F572-4DA4-8DA1-02F31B7507EE}" dt="2021-10-17T10:15:30.563" v="64" actId="14100"/>
          <ac:cxnSpMkLst>
            <pc:docMk/>
            <pc:sldMk cId="382623978" sldId="259"/>
            <ac:cxnSpMk id="31" creationId="{6972C4F1-76A3-DE40-8636-B220E887B631}"/>
          </ac:cxnSpMkLst>
        </pc:cxnChg>
        <pc:cxnChg chg="mod">
          <ac:chgData name="John Visser" userId="20b8d782-e443-41b7-9e15-70e38c0c267c" providerId="ADAL" clId="{5F68316D-F572-4DA4-8DA1-02F31B7507EE}" dt="2021-10-17T10:27:25.551" v="66" actId="1076"/>
          <ac:cxnSpMkLst>
            <pc:docMk/>
            <pc:sldMk cId="382623978" sldId="259"/>
            <ac:cxnSpMk id="42" creationId="{262CD3F0-4CBE-F941-A6E7-9835B9F208EF}"/>
          </ac:cxnSpMkLst>
        </pc:cxnChg>
        <pc:cxnChg chg="del mod">
          <ac:chgData name="John Visser" userId="20b8d782-e443-41b7-9e15-70e38c0c267c" providerId="ADAL" clId="{5F68316D-F572-4DA4-8DA1-02F31B7507EE}" dt="2021-10-17T10:28:49.750" v="85" actId="478"/>
          <ac:cxnSpMkLst>
            <pc:docMk/>
            <pc:sldMk cId="382623978" sldId="259"/>
            <ac:cxnSpMk id="53" creationId="{C1B706BE-4FD4-0E40-9365-33C7F48A3489}"/>
          </ac:cxnSpMkLst>
        </pc:cxnChg>
      </pc:sldChg>
      <pc:sldChg chg="addSp delSp modSp new mod">
        <pc:chgData name="John Visser" userId="20b8d782-e443-41b7-9e15-70e38c0c267c" providerId="ADAL" clId="{5F68316D-F572-4DA4-8DA1-02F31B7507EE}" dt="2021-10-29T13:51:07.061" v="324" actId="20577"/>
        <pc:sldMkLst>
          <pc:docMk/>
          <pc:sldMk cId="3392660626" sldId="260"/>
        </pc:sldMkLst>
        <pc:spChg chg="del">
          <ac:chgData name="John Visser" userId="20b8d782-e443-41b7-9e15-70e38c0c267c" providerId="ADAL" clId="{5F68316D-F572-4DA4-8DA1-02F31B7507EE}" dt="2021-10-29T13:08:07.850" v="225" actId="478"/>
          <ac:spMkLst>
            <pc:docMk/>
            <pc:sldMk cId="3392660626" sldId="260"/>
            <ac:spMk id="2" creationId="{790D46A1-7741-4918-84FF-EE4204484074}"/>
          </ac:spMkLst>
        </pc:spChg>
        <pc:spChg chg="del">
          <ac:chgData name="John Visser" userId="20b8d782-e443-41b7-9e15-70e38c0c267c" providerId="ADAL" clId="{5F68316D-F572-4DA4-8DA1-02F31B7507EE}" dt="2021-10-29T13:08:09.837" v="226" actId="478"/>
          <ac:spMkLst>
            <pc:docMk/>
            <pc:sldMk cId="3392660626" sldId="260"/>
            <ac:spMk id="3" creationId="{EEAD6078-C0AA-4867-81C7-F1DB5B955A4D}"/>
          </ac:spMkLst>
        </pc:spChg>
        <pc:spChg chg="add mod">
          <ac:chgData name="John Visser" userId="20b8d782-e443-41b7-9e15-70e38c0c267c" providerId="ADAL" clId="{5F68316D-F572-4DA4-8DA1-02F31B7507EE}" dt="2021-10-29T13:09:48.182" v="236" actId="1076"/>
          <ac:spMkLst>
            <pc:docMk/>
            <pc:sldMk cId="3392660626" sldId="260"/>
            <ac:spMk id="6" creationId="{2A31DA03-6A24-47CF-AF97-0CE0B8184C8D}"/>
          </ac:spMkLst>
        </pc:spChg>
        <pc:spChg chg="add mod">
          <ac:chgData name="John Visser" userId="20b8d782-e443-41b7-9e15-70e38c0c267c" providerId="ADAL" clId="{5F68316D-F572-4DA4-8DA1-02F31B7507EE}" dt="2021-10-29T13:51:07.061" v="324" actId="20577"/>
          <ac:spMkLst>
            <pc:docMk/>
            <pc:sldMk cId="3392660626" sldId="260"/>
            <ac:spMk id="7" creationId="{18B7A660-000A-4F9D-B36F-DFA386B1E98F}"/>
          </ac:spMkLst>
        </pc:spChg>
        <pc:spChg chg="add mod">
          <ac:chgData name="John Visser" userId="20b8d782-e443-41b7-9e15-70e38c0c267c" providerId="ADAL" clId="{5F68316D-F572-4DA4-8DA1-02F31B7507EE}" dt="2021-10-29T13:11:37.084" v="264" actId="1076"/>
          <ac:spMkLst>
            <pc:docMk/>
            <pc:sldMk cId="3392660626" sldId="260"/>
            <ac:spMk id="8" creationId="{812B7D46-9C6E-4166-B581-FBB0D430C50A}"/>
          </ac:spMkLst>
        </pc:spChg>
        <pc:spChg chg="add mod">
          <ac:chgData name="John Visser" userId="20b8d782-e443-41b7-9e15-70e38c0c267c" providerId="ADAL" clId="{5F68316D-F572-4DA4-8DA1-02F31B7507EE}" dt="2021-10-29T13:50:58.381" v="320" actId="6549"/>
          <ac:spMkLst>
            <pc:docMk/>
            <pc:sldMk cId="3392660626" sldId="260"/>
            <ac:spMk id="9" creationId="{DD832A49-DDCD-4B7F-8F5B-8E1C211488D3}"/>
          </ac:spMkLst>
        </pc:spChg>
        <pc:spChg chg="add mod">
          <ac:chgData name="John Visser" userId="20b8d782-e443-41b7-9e15-70e38c0c267c" providerId="ADAL" clId="{5F68316D-F572-4DA4-8DA1-02F31B7507EE}" dt="2021-10-29T13:14:13.797" v="288" actId="14100"/>
          <ac:spMkLst>
            <pc:docMk/>
            <pc:sldMk cId="3392660626" sldId="260"/>
            <ac:spMk id="10" creationId="{17137BD6-3A67-4C8D-B66D-E8E6C0B4D89A}"/>
          </ac:spMkLst>
        </pc:spChg>
        <pc:spChg chg="add mod">
          <ac:chgData name="John Visser" userId="20b8d782-e443-41b7-9e15-70e38c0c267c" providerId="ADAL" clId="{5F68316D-F572-4DA4-8DA1-02F31B7507EE}" dt="2021-10-29T13:51:02.806" v="322" actId="20577"/>
          <ac:spMkLst>
            <pc:docMk/>
            <pc:sldMk cId="3392660626" sldId="260"/>
            <ac:spMk id="11" creationId="{25DEF4E4-C21B-4EC0-80A3-29FF756CDBB9}"/>
          </ac:spMkLst>
        </pc:spChg>
        <pc:picChg chg="add mod">
          <ac:chgData name="John Visser" userId="20b8d782-e443-41b7-9e15-70e38c0c267c" providerId="ADAL" clId="{5F68316D-F572-4DA4-8DA1-02F31B7507EE}" dt="2021-10-29T13:14:05.719" v="287" actId="1076"/>
          <ac:picMkLst>
            <pc:docMk/>
            <pc:sldMk cId="3392660626" sldId="260"/>
            <ac:picMk id="5" creationId="{345EFF7A-B3B9-4235-AC4C-F9A2EB708779}"/>
          </ac:picMkLst>
        </pc:picChg>
        <pc:cxnChg chg="add mod">
          <ac:chgData name="John Visser" userId="20b8d782-e443-41b7-9e15-70e38c0c267c" providerId="ADAL" clId="{5F68316D-F572-4DA4-8DA1-02F31B7507EE}" dt="2021-10-29T13:15:36.929" v="309" actId="14100"/>
          <ac:cxnSpMkLst>
            <pc:docMk/>
            <pc:sldMk cId="3392660626" sldId="260"/>
            <ac:cxnSpMk id="13" creationId="{52B1E821-F1C6-4757-A5A9-139350006744}"/>
          </ac:cxnSpMkLst>
        </pc:cxnChg>
        <pc:cxnChg chg="add mod">
          <ac:chgData name="John Visser" userId="20b8d782-e443-41b7-9e15-70e38c0c267c" providerId="ADAL" clId="{5F68316D-F572-4DA4-8DA1-02F31B7507EE}" dt="2021-10-29T13:16:07.633" v="317" actId="1076"/>
          <ac:cxnSpMkLst>
            <pc:docMk/>
            <pc:sldMk cId="3392660626" sldId="260"/>
            <ac:cxnSpMk id="14" creationId="{80A2A342-EB04-4073-A67A-BA31A1D81DE7}"/>
          </ac:cxnSpMkLst>
        </pc:cxnChg>
        <pc:cxnChg chg="add mod">
          <ac:chgData name="John Visser" userId="20b8d782-e443-41b7-9e15-70e38c0c267c" providerId="ADAL" clId="{5F68316D-F572-4DA4-8DA1-02F31B7507EE}" dt="2021-10-29T13:15:49.213" v="312" actId="14100"/>
          <ac:cxnSpMkLst>
            <pc:docMk/>
            <pc:sldMk cId="3392660626" sldId="260"/>
            <ac:cxnSpMk id="15" creationId="{BAF11807-DCB1-4A09-85BF-16621D74D144}"/>
          </ac:cxnSpMkLst>
        </pc:cxnChg>
      </pc:sldChg>
    </pc:docChg>
  </pc:docChgLst>
  <pc:docChgLst>
    <pc:chgData name="John Visser" userId="20b8d782-e443-41b7-9e15-70e38c0c267c" providerId="ADAL" clId="{477AE8CB-AF8A-49B1-B957-8066F7DA8CE9}"/>
    <pc:docChg chg="undo custSel addSld modSld">
      <pc:chgData name="John Visser" userId="20b8d782-e443-41b7-9e15-70e38c0c267c" providerId="ADAL" clId="{477AE8CB-AF8A-49B1-B957-8066F7DA8CE9}" dt="2022-11-13T16:07:52.127" v="66" actId="14100"/>
      <pc:docMkLst>
        <pc:docMk/>
      </pc:docMkLst>
      <pc:sldChg chg="addSp delSp modSp mod">
        <pc:chgData name="John Visser" userId="20b8d782-e443-41b7-9e15-70e38c0c267c" providerId="ADAL" clId="{477AE8CB-AF8A-49B1-B957-8066F7DA8CE9}" dt="2022-09-02T12:32:26.023" v="14" actId="1076"/>
        <pc:sldMkLst>
          <pc:docMk/>
          <pc:sldMk cId="3229498398" sldId="256"/>
        </pc:sldMkLst>
        <pc:spChg chg="mod">
          <ac:chgData name="John Visser" userId="20b8d782-e443-41b7-9e15-70e38c0c267c" providerId="ADAL" clId="{477AE8CB-AF8A-49B1-B957-8066F7DA8CE9}" dt="2022-09-02T12:32:21.095" v="12" actId="1076"/>
          <ac:spMkLst>
            <pc:docMk/>
            <pc:sldMk cId="3229498398" sldId="256"/>
            <ac:spMk id="11" creationId="{B19EF294-5A46-1046-B85B-77497CC96938}"/>
          </ac:spMkLst>
        </pc:spChg>
        <pc:spChg chg="mod">
          <ac:chgData name="John Visser" userId="20b8d782-e443-41b7-9e15-70e38c0c267c" providerId="ADAL" clId="{477AE8CB-AF8A-49B1-B957-8066F7DA8CE9}" dt="2022-09-02T12:32:17.044" v="11" actId="1076"/>
          <ac:spMkLst>
            <pc:docMk/>
            <pc:sldMk cId="3229498398" sldId="256"/>
            <ac:spMk id="12" creationId="{DD30F79F-223E-7D41-9024-31C2D87FE510}"/>
          </ac:spMkLst>
        </pc:spChg>
        <pc:spChg chg="mod">
          <ac:chgData name="John Visser" userId="20b8d782-e443-41b7-9e15-70e38c0c267c" providerId="ADAL" clId="{477AE8CB-AF8A-49B1-B957-8066F7DA8CE9}" dt="2022-09-02T12:32:26.023" v="14" actId="1076"/>
          <ac:spMkLst>
            <pc:docMk/>
            <pc:sldMk cId="3229498398" sldId="256"/>
            <ac:spMk id="13" creationId="{9721C8E1-71CD-8F47-B09E-B3601C74776C}"/>
          </ac:spMkLst>
        </pc:spChg>
        <pc:spChg chg="mod">
          <ac:chgData name="John Visser" userId="20b8d782-e443-41b7-9e15-70e38c0c267c" providerId="ADAL" clId="{477AE8CB-AF8A-49B1-B957-8066F7DA8CE9}" dt="2022-09-02T12:32:22.947" v="13" actId="1076"/>
          <ac:spMkLst>
            <pc:docMk/>
            <pc:sldMk cId="3229498398" sldId="256"/>
            <ac:spMk id="14" creationId="{790EE8B5-1C64-EB45-AACB-DB1CAF5771E0}"/>
          </ac:spMkLst>
        </pc:spChg>
        <pc:picChg chg="del">
          <ac:chgData name="John Visser" userId="20b8d782-e443-41b7-9e15-70e38c0c267c" providerId="ADAL" clId="{477AE8CB-AF8A-49B1-B957-8066F7DA8CE9}" dt="2022-09-02T12:31:44.691" v="7" actId="478"/>
          <ac:picMkLst>
            <pc:docMk/>
            <pc:sldMk cId="3229498398" sldId="256"/>
            <ac:picMk id="3" creationId="{DAB3FEF1-8D18-468F-B9AB-7CBCBF55E176}"/>
          </ac:picMkLst>
        </pc:picChg>
        <pc:picChg chg="add mod ord">
          <ac:chgData name="John Visser" userId="20b8d782-e443-41b7-9e15-70e38c0c267c" providerId="ADAL" clId="{477AE8CB-AF8A-49B1-B957-8066F7DA8CE9}" dt="2022-09-02T12:32:08.863" v="10" actId="1076"/>
          <ac:picMkLst>
            <pc:docMk/>
            <pc:sldMk cId="3229498398" sldId="256"/>
            <ac:picMk id="4" creationId="{6A948A04-74F7-EAC5-9615-D2EF2194CBA5}"/>
          </ac:picMkLst>
        </pc:picChg>
      </pc:sldChg>
      <pc:sldChg chg="addSp delSp modSp mod">
        <pc:chgData name="John Visser" userId="20b8d782-e443-41b7-9e15-70e38c0c267c" providerId="ADAL" clId="{477AE8CB-AF8A-49B1-B957-8066F7DA8CE9}" dt="2022-09-02T12:59:46.444" v="58" actId="14100"/>
        <pc:sldMkLst>
          <pc:docMk/>
          <pc:sldMk cId="382623978" sldId="259"/>
        </pc:sldMkLst>
        <pc:spChg chg="mod">
          <ac:chgData name="John Visser" userId="20b8d782-e443-41b7-9e15-70e38c0c267c" providerId="ADAL" clId="{477AE8CB-AF8A-49B1-B957-8066F7DA8CE9}" dt="2022-09-02T12:57:47.186" v="24" actId="1076"/>
          <ac:spMkLst>
            <pc:docMk/>
            <pc:sldMk cId="382623978" sldId="259"/>
            <ac:spMk id="15" creationId="{5A50042F-4A33-9944-B543-182B00F88858}"/>
          </ac:spMkLst>
        </pc:spChg>
        <pc:spChg chg="mod">
          <ac:chgData name="John Visser" userId="20b8d782-e443-41b7-9e15-70e38c0c267c" providerId="ADAL" clId="{477AE8CB-AF8A-49B1-B957-8066F7DA8CE9}" dt="2022-09-02T12:58:28.391" v="46" actId="1076"/>
          <ac:spMkLst>
            <pc:docMk/>
            <pc:sldMk cId="382623978" sldId="259"/>
            <ac:spMk id="20" creationId="{0EE8C3CF-DA8A-F848-90BB-71BE70D0D017}"/>
          </ac:spMkLst>
        </pc:spChg>
        <pc:spChg chg="add del mod">
          <ac:chgData name="John Visser" userId="20b8d782-e443-41b7-9e15-70e38c0c267c" providerId="ADAL" clId="{477AE8CB-AF8A-49B1-B957-8066F7DA8CE9}" dt="2022-09-02T12:58:45.498" v="52" actId="6549"/>
          <ac:spMkLst>
            <pc:docMk/>
            <pc:sldMk cId="382623978" sldId="259"/>
            <ac:spMk id="21" creationId="{9A7264D1-869D-D24A-8700-85F62AD47AD1}"/>
          </ac:spMkLst>
        </pc:spChg>
        <pc:spChg chg="mod">
          <ac:chgData name="John Visser" userId="20b8d782-e443-41b7-9e15-70e38c0c267c" providerId="ADAL" clId="{477AE8CB-AF8A-49B1-B957-8066F7DA8CE9}" dt="2022-09-02T12:58:07.122" v="37" actId="14100"/>
          <ac:spMkLst>
            <pc:docMk/>
            <pc:sldMk cId="382623978" sldId="259"/>
            <ac:spMk id="30" creationId="{EF2FA2B8-4B86-CD4E-88F1-38B89D4A2ABE}"/>
          </ac:spMkLst>
        </pc:spChg>
        <pc:spChg chg="mod">
          <ac:chgData name="John Visser" userId="20b8d782-e443-41b7-9e15-70e38c0c267c" providerId="ADAL" clId="{477AE8CB-AF8A-49B1-B957-8066F7DA8CE9}" dt="2022-09-02T12:59:39.718" v="57" actId="1076"/>
          <ac:spMkLst>
            <pc:docMk/>
            <pc:sldMk cId="382623978" sldId="259"/>
            <ac:spMk id="40" creationId="{6973730E-6836-D843-98DB-570BEE1A1DEE}"/>
          </ac:spMkLst>
        </pc:spChg>
        <pc:picChg chg="del">
          <ac:chgData name="John Visser" userId="20b8d782-e443-41b7-9e15-70e38c0c267c" providerId="ADAL" clId="{477AE8CB-AF8A-49B1-B957-8066F7DA8CE9}" dt="2022-09-02T12:54:50.734" v="15" actId="478"/>
          <ac:picMkLst>
            <pc:docMk/>
            <pc:sldMk cId="382623978" sldId="259"/>
            <ac:picMk id="8" creationId="{A61C0831-4487-46AB-97DB-38584E1457F6}"/>
          </ac:picMkLst>
        </pc:picChg>
        <pc:picChg chg="add mod ord">
          <ac:chgData name="John Visser" userId="20b8d782-e443-41b7-9e15-70e38c0c267c" providerId="ADAL" clId="{477AE8CB-AF8A-49B1-B957-8066F7DA8CE9}" dt="2022-09-02T12:55:04.898" v="18" actId="1076"/>
          <ac:picMkLst>
            <pc:docMk/>
            <pc:sldMk cId="382623978" sldId="259"/>
            <ac:picMk id="13" creationId="{F79ADE42-B83C-EFD4-59F9-6E60DB7B8145}"/>
          </ac:picMkLst>
        </pc:picChg>
        <pc:cxnChg chg="mod">
          <ac:chgData name="John Visser" userId="20b8d782-e443-41b7-9e15-70e38c0c267c" providerId="ADAL" clId="{477AE8CB-AF8A-49B1-B957-8066F7DA8CE9}" dt="2022-09-02T12:58:13.902" v="38" actId="1076"/>
          <ac:cxnSpMkLst>
            <pc:docMk/>
            <pc:sldMk cId="382623978" sldId="259"/>
            <ac:cxnSpMk id="9" creationId="{D9536CE1-9D01-5941-8A71-A33F5B89E0E4}"/>
          </ac:cxnSpMkLst>
        </pc:cxnChg>
        <pc:cxnChg chg="mod">
          <ac:chgData name="John Visser" userId="20b8d782-e443-41b7-9e15-70e38c0c267c" providerId="ADAL" clId="{477AE8CB-AF8A-49B1-B957-8066F7DA8CE9}" dt="2022-09-02T12:59:46.444" v="58" actId="14100"/>
          <ac:cxnSpMkLst>
            <pc:docMk/>
            <pc:sldMk cId="382623978" sldId="259"/>
            <ac:cxnSpMk id="24" creationId="{B3F4FD04-5360-284C-A801-494AF216F203}"/>
          </ac:cxnSpMkLst>
        </pc:cxnChg>
        <pc:cxnChg chg="mod">
          <ac:chgData name="John Visser" userId="20b8d782-e443-41b7-9e15-70e38c0c267c" providerId="ADAL" clId="{477AE8CB-AF8A-49B1-B957-8066F7DA8CE9}" dt="2022-09-02T12:57:43.377" v="23" actId="14100"/>
          <ac:cxnSpMkLst>
            <pc:docMk/>
            <pc:sldMk cId="382623978" sldId="259"/>
            <ac:cxnSpMk id="26" creationId="{D53679B7-381C-B649-B647-1E406FDC9E68}"/>
          </ac:cxnSpMkLst>
        </pc:cxnChg>
        <pc:cxnChg chg="mod">
          <ac:chgData name="John Visser" userId="20b8d782-e443-41b7-9e15-70e38c0c267c" providerId="ADAL" clId="{477AE8CB-AF8A-49B1-B957-8066F7DA8CE9}" dt="2022-09-02T12:59:34.182" v="56" actId="14100"/>
          <ac:cxnSpMkLst>
            <pc:docMk/>
            <pc:sldMk cId="382623978" sldId="259"/>
            <ac:cxnSpMk id="42" creationId="{262CD3F0-4CBE-F941-A6E7-9835B9F208EF}"/>
          </ac:cxnSpMkLst>
        </pc:cxnChg>
      </pc:sldChg>
      <pc:sldChg chg="addSp delSp modSp new mod">
        <pc:chgData name="John Visser" userId="20b8d782-e443-41b7-9e15-70e38c0c267c" providerId="ADAL" clId="{477AE8CB-AF8A-49B1-B957-8066F7DA8CE9}" dt="2022-11-13T16:07:52.127" v="66" actId="14100"/>
        <pc:sldMkLst>
          <pc:docMk/>
          <pc:sldMk cId="365668669" sldId="261"/>
        </pc:sldMkLst>
        <pc:spChg chg="del">
          <ac:chgData name="John Visser" userId="20b8d782-e443-41b7-9e15-70e38c0c267c" providerId="ADAL" clId="{477AE8CB-AF8A-49B1-B957-8066F7DA8CE9}" dt="2022-11-13T15:56:09.960" v="61" actId="478"/>
          <ac:spMkLst>
            <pc:docMk/>
            <pc:sldMk cId="365668669" sldId="261"/>
            <ac:spMk id="2" creationId="{54EB0845-DCF0-4559-86A2-4503DA174706}"/>
          </ac:spMkLst>
        </pc:spChg>
        <pc:spChg chg="del">
          <ac:chgData name="John Visser" userId="20b8d782-e443-41b7-9e15-70e38c0c267c" providerId="ADAL" clId="{477AE8CB-AF8A-49B1-B957-8066F7DA8CE9}" dt="2022-11-13T15:56:07.979" v="60" actId="478"/>
          <ac:spMkLst>
            <pc:docMk/>
            <pc:sldMk cId="365668669" sldId="261"/>
            <ac:spMk id="3" creationId="{1EA5E468-DAFF-6870-98D7-9AD2A6C19504}"/>
          </ac:spMkLst>
        </pc:spChg>
        <pc:picChg chg="add mod">
          <ac:chgData name="John Visser" userId="20b8d782-e443-41b7-9e15-70e38c0c267c" providerId="ADAL" clId="{477AE8CB-AF8A-49B1-B957-8066F7DA8CE9}" dt="2022-11-13T16:07:52.127" v="66" actId="14100"/>
          <ac:picMkLst>
            <pc:docMk/>
            <pc:sldMk cId="365668669" sldId="261"/>
            <ac:picMk id="5" creationId="{706E1731-9066-BA2F-F0AD-765B1B249B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8703-1B7F-914D-A8E6-9CECC5776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67B0C-7AEE-7A48-AB09-5D0265023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A1ABE-5E94-0B4B-9E03-596DFFE6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A48B-B52D-494A-B9AD-2C33733F482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DFDD-976D-9C41-B390-1BEC754B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D963D-AC2C-AB42-9914-97D02B1F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6832-781E-7D41-B622-F39F7054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8B24-3821-E044-A723-D71E8C97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F84D8-AE5F-274B-B8B9-6E2332C49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37B87-8ACB-F14B-A251-BBC303D1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A48B-B52D-494A-B9AD-2C33733F482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8349C-9A9D-EB40-BC18-2CE6A19B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4F032-7DA0-BE4B-842E-C9CA05D8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6832-781E-7D41-B622-F39F7054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3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2C65E-3D41-874B-AE58-0D9C24E02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53FF8-A3B1-294F-BB00-BA2B01AB4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FB68B-7AA0-1646-86EC-244DA786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A48B-B52D-494A-B9AD-2C33733F482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B3972-3FFE-DD44-BEF2-0B15A756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4AD7A-D540-2349-8E5F-9351CD0E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6832-781E-7D41-B622-F39F7054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5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2E2D-9F87-424C-8B60-703DC47B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C956-FB41-3B4E-9FF6-246372D2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59683-F8B2-A246-9559-E9A594B4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A48B-B52D-494A-B9AD-2C33733F482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829FB-BCA1-FC48-BA3D-709131AA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1DBB-85AF-9649-8A69-59CE5277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6832-781E-7D41-B622-F39F7054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9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2E11-5F62-CA48-AE5C-7FF55D98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226D3-310E-3E4A-84B8-FFFA1B64C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1BE9-9A85-4D4C-AB3B-39D145F9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A48B-B52D-494A-B9AD-2C33733F482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69320-5212-EA4F-A1AF-3F42B348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6EC5-1F0C-6446-99AD-51CC7655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6832-781E-7D41-B622-F39F7054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AB06-E37E-3945-BEF3-0F44338B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2AE2E-E059-8D4E-B374-6E5EA9091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79540-F624-8D4C-B529-59353DC1C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1D2A4-729B-9343-87FD-52D1E995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A48B-B52D-494A-B9AD-2C33733F482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C05DD-2D49-8246-9631-107FCE7C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E87A1-583D-A14B-8DF3-159DB6F5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6832-781E-7D41-B622-F39F7054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7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323F-5259-DB4A-988B-873C163F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FED8D-1711-3841-A2D2-392C84822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B323D-324D-024A-A610-A1CE2ADC1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C4FB1-35CD-0C4A-BBD9-9FF2E89FA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07380-34B9-4B47-A22A-65C743050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8EEF2-0679-A549-969D-2EE2E320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A48B-B52D-494A-B9AD-2C33733F482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E2321-C60B-8B42-93A3-A8767AB4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DAAAD-AE2C-4F4B-847C-0BE1F2A7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6832-781E-7D41-B622-F39F7054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5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C69F-1249-0547-90DB-7E06A965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41529-DFFB-6443-B7D3-31493315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A48B-B52D-494A-B9AD-2C33733F482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94222-2A54-0A4B-9AC1-B1033C1A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A2EF5-F7D9-A641-BDD9-DF5ED8D1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6832-781E-7D41-B622-F39F7054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B8D65-EF3D-994D-8508-01068CC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A48B-B52D-494A-B9AD-2C33733F482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D7838-41FE-2F47-8B3A-32FCD407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A2EEC-FB2F-E34F-ACBE-80BDD51D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6832-781E-7D41-B622-F39F7054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F609-756F-D64A-8673-F3E6E875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259F-613A-BC49-B6F1-EAC42238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C2F96-3571-D14A-AE0D-9FCE736D1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F1B0E-47C4-0049-ACFA-7BE31C9D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A48B-B52D-494A-B9AD-2C33733F482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03363-E543-924C-AA21-DD3567D4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75EF8-A564-FC4F-B769-F3CC0EA1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6832-781E-7D41-B622-F39F7054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6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AB76-CFE7-1A43-A383-466F5C14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AE2DF-764C-F245-B7D1-B621AE4DB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60BD9-CD47-DC4E-A7D0-C3A1D8CE0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3494F-5FDE-E84A-9C0D-30FD489E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A48B-B52D-494A-B9AD-2C33733F482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1EF2A-40C1-5D48-9EFE-0F3AEDAD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A3C3A-5788-FA40-8360-6144F14A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6832-781E-7D41-B622-F39F7054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1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2EEF2-A65E-8F46-8368-FB556FAC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83AC8-C968-2C4E-A9D4-5CAFA3DEA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A0770-C018-FE4D-9325-C2D089FDF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A48B-B52D-494A-B9AD-2C33733F482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37E4D-CE53-684B-9A9F-804680535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7027B-12D3-114D-97C7-B7D97893C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E6832-781E-7D41-B622-F39F7054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948A04-74F7-EAC5-9615-D2EF2194C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255" y="529874"/>
            <a:ext cx="8215002" cy="6035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FC12E4-0878-8247-90CC-296F956B4E5F}"/>
              </a:ext>
            </a:extLst>
          </p:cNvPr>
          <p:cNvSpPr txBox="1"/>
          <p:nvPr/>
        </p:nvSpPr>
        <p:spPr>
          <a:xfrm>
            <a:off x="10509913" y="624281"/>
            <a:ext cx="158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algemene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commando’s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DB075E-A58B-AA42-8F97-64A355FC6E78}"/>
              </a:ext>
            </a:extLst>
          </p:cNvPr>
          <p:cNvSpPr/>
          <p:nvPr/>
        </p:nvSpPr>
        <p:spPr>
          <a:xfrm>
            <a:off x="6474944" y="624281"/>
            <a:ext cx="3904343" cy="783771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850248-2423-BB4F-8063-22B128B3251D}"/>
              </a:ext>
            </a:extLst>
          </p:cNvPr>
          <p:cNvSpPr/>
          <p:nvPr/>
        </p:nvSpPr>
        <p:spPr>
          <a:xfrm>
            <a:off x="9063380" y="1813934"/>
            <a:ext cx="1233714" cy="259443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804F3-C282-BD41-8093-D8983848149A}"/>
              </a:ext>
            </a:extLst>
          </p:cNvPr>
          <p:cNvSpPr txBox="1"/>
          <p:nvPr/>
        </p:nvSpPr>
        <p:spPr>
          <a:xfrm>
            <a:off x="10379287" y="2651199"/>
            <a:ext cx="226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commando’s </a:t>
            </a:r>
          </a:p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tijdens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debuggen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EF294-5A46-1046-B85B-77497CC96938}"/>
              </a:ext>
            </a:extLst>
          </p:cNvPr>
          <p:cNvSpPr txBox="1"/>
          <p:nvPr/>
        </p:nvSpPr>
        <p:spPr>
          <a:xfrm>
            <a:off x="72657" y="5776128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Uitvoer</a:t>
            </a:r>
            <a:r>
              <a:rPr lang="en-US" dirty="0"/>
              <a:t> </a:t>
            </a:r>
            <a:r>
              <a:rPr lang="en-US" dirty="0" err="1"/>
              <a:t>ddd</a:t>
            </a:r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D30F79F-223E-7D41-9024-31C2D87FE510}"/>
              </a:ext>
            </a:extLst>
          </p:cNvPr>
          <p:cNvSpPr/>
          <p:nvPr/>
        </p:nvSpPr>
        <p:spPr>
          <a:xfrm>
            <a:off x="1509571" y="5790748"/>
            <a:ext cx="428172" cy="32316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1C8E1-71CD-8F47-B09E-B3601C74776C}"/>
              </a:ext>
            </a:extLst>
          </p:cNvPr>
          <p:cNvSpPr txBox="1"/>
          <p:nvPr/>
        </p:nvSpPr>
        <p:spPr>
          <a:xfrm>
            <a:off x="37773" y="1510705"/>
            <a:ext cx="172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Grafisch</a:t>
            </a:r>
            <a:r>
              <a:rPr lang="en-US" dirty="0"/>
              <a:t> scherm</a:t>
            </a:r>
          </a:p>
          <a:p>
            <a:pPr algn="ctr"/>
            <a:r>
              <a:rPr lang="en-US" dirty="0" err="1"/>
              <a:t>voor</a:t>
            </a:r>
            <a:endParaRPr lang="en-US" dirty="0"/>
          </a:p>
          <a:p>
            <a:pPr algn="ctr"/>
            <a:r>
              <a:rPr lang="en-US" dirty="0"/>
              <a:t>de data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90EE8B5-1C64-EB45-AACB-DB1CAF5771E0}"/>
              </a:ext>
            </a:extLst>
          </p:cNvPr>
          <p:cNvSpPr/>
          <p:nvPr/>
        </p:nvSpPr>
        <p:spPr>
          <a:xfrm>
            <a:off x="1524989" y="1898887"/>
            <a:ext cx="428172" cy="32316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0042F-4A33-9944-B543-182B00F88858}"/>
              </a:ext>
            </a:extLst>
          </p:cNvPr>
          <p:cNvSpPr txBox="1"/>
          <p:nvPr/>
        </p:nvSpPr>
        <p:spPr>
          <a:xfrm>
            <a:off x="21771" y="3756717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voeren</a:t>
            </a:r>
            <a:r>
              <a:rPr lang="en-US" dirty="0"/>
              <a:t> </a:t>
            </a:r>
            <a:r>
              <a:rPr lang="en-US" dirty="0" err="1"/>
              <a:t>Programma</a:t>
            </a:r>
            <a:endParaRPr lang="en-US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D8EA598-BC06-B049-8A1E-E54D4728CD9E}"/>
              </a:ext>
            </a:extLst>
          </p:cNvPr>
          <p:cNvSpPr/>
          <p:nvPr/>
        </p:nvSpPr>
        <p:spPr>
          <a:xfrm>
            <a:off x="1502228" y="3918299"/>
            <a:ext cx="428172" cy="32316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9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A50042F-4A33-9944-B543-182B00F88858}"/>
              </a:ext>
            </a:extLst>
          </p:cNvPr>
          <p:cNvSpPr txBox="1"/>
          <p:nvPr/>
        </p:nvSpPr>
        <p:spPr>
          <a:xfrm>
            <a:off x="801916" y="4000905"/>
            <a:ext cx="42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FC8D9-4123-B24B-ACE6-8775E1B2F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886" y="76715"/>
            <a:ext cx="7075715" cy="645944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536CE1-9D01-5941-8A71-A33F5B89E0E4}"/>
              </a:ext>
            </a:extLst>
          </p:cNvPr>
          <p:cNvCxnSpPr>
            <a:cxnSpLocks/>
          </p:cNvCxnSpPr>
          <p:nvPr/>
        </p:nvCxnSpPr>
        <p:spPr>
          <a:xfrm>
            <a:off x="1612901" y="2944170"/>
            <a:ext cx="922039" cy="8179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E8C3CF-DA8A-F848-90BB-71BE70D0D017}"/>
              </a:ext>
            </a:extLst>
          </p:cNvPr>
          <p:cNvSpPr txBox="1"/>
          <p:nvPr/>
        </p:nvSpPr>
        <p:spPr>
          <a:xfrm>
            <a:off x="1158471" y="2407443"/>
            <a:ext cx="65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2b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7264D1-869D-D24A-8700-85F62AD47AD1}"/>
              </a:ext>
            </a:extLst>
          </p:cNvPr>
          <p:cNvSpPr txBox="1"/>
          <p:nvPr/>
        </p:nvSpPr>
        <p:spPr>
          <a:xfrm>
            <a:off x="374032" y="3402774"/>
            <a:ext cx="652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3b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2F0F0E-9A93-594D-85BA-E97D44402DEA}"/>
              </a:ext>
            </a:extLst>
          </p:cNvPr>
          <p:cNvSpPr txBox="1"/>
          <p:nvPr/>
        </p:nvSpPr>
        <p:spPr>
          <a:xfrm>
            <a:off x="1398815" y="1662558"/>
            <a:ext cx="42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24EFF7-377C-BE48-883C-AABE33484636}"/>
              </a:ext>
            </a:extLst>
          </p:cNvPr>
          <p:cNvSpPr txBox="1"/>
          <p:nvPr/>
        </p:nvSpPr>
        <p:spPr>
          <a:xfrm>
            <a:off x="585541" y="888041"/>
            <a:ext cx="578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5b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F4FD04-5360-284C-A801-494AF216F203}"/>
              </a:ext>
            </a:extLst>
          </p:cNvPr>
          <p:cNvCxnSpPr>
            <a:cxnSpLocks/>
          </p:cNvCxnSpPr>
          <p:nvPr/>
        </p:nvCxnSpPr>
        <p:spPr>
          <a:xfrm>
            <a:off x="924903" y="3714535"/>
            <a:ext cx="1498983" cy="9514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9FAD72-CCA5-A547-ACA6-FC98AC6294EF}"/>
              </a:ext>
            </a:extLst>
          </p:cNvPr>
          <p:cNvCxnSpPr>
            <a:cxnSpLocks/>
          </p:cNvCxnSpPr>
          <p:nvPr/>
        </p:nvCxnSpPr>
        <p:spPr>
          <a:xfrm>
            <a:off x="1096309" y="1210081"/>
            <a:ext cx="1362907" cy="2760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3679B7-381C-B649-B647-1E406FDC9E68}"/>
              </a:ext>
            </a:extLst>
          </p:cNvPr>
          <p:cNvCxnSpPr>
            <a:cxnSpLocks/>
          </p:cNvCxnSpPr>
          <p:nvPr/>
        </p:nvCxnSpPr>
        <p:spPr>
          <a:xfrm flipV="1">
            <a:off x="1284515" y="3866935"/>
            <a:ext cx="1589314" cy="395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8F3E3B-D892-FF45-875F-FCF00E01592D}"/>
              </a:ext>
            </a:extLst>
          </p:cNvPr>
          <p:cNvCxnSpPr>
            <a:cxnSpLocks/>
          </p:cNvCxnSpPr>
          <p:nvPr/>
        </p:nvCxnSpPr>
        <p:spPr>
          <a:xfrm>
            <a:off x="1694543" y="1969576"/>
            <a:ext cx="1529347" cy="1647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F2FA2B8-4B86-CD4E-88F1-38B89D4A2ABE}"/>
              </a:ext>
            </a:extLst>
          </p:cNvPr>
          <p:cNvSpPr txBox="1"/>
          <p:nvPr/>
        </p:nvSpPr>
        <p:spPr>
          <a:xfrm>
            <a:off x="9833621" y="2063612"/>
            <a:ext cx="65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2a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72C4F1-76A3-DE40-8636-B220E887B631}"/>
              </a:ext>
            </a:extLst>
          </p:cNvPr>
          <p:cNvCxnSpPr>
            <a:cxnSpLocks/>
          </p:cNvCxnSpPr>
          <p:nvPr/>
        </p:nvCxnSpPr>
        <p:spPr>
          <a:xfrm flipH="1" flipV="1">
            <a:off x="6914147" y="814503"/>
            <a:ext cx="2923962" cy="13993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973730E-6836-D843-98DB-570BEE1A1DEE}"/>
              </a:ext>
            </a:extLst>
          </p:cNvPr>
          <p:cNvSpPr txBox="1"/>
          <p:nvPr/>
        </p:nvSpPr>
        <p:spPr>
          <a:xfrm>
            <a:off x="10424885" y="3689645"/>
            <a:ext cx="652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3a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2CD3F0-4CBE-F941-A6E7-9835B9F208EF}"/>
              </a:ext>
            </a:extLst>
          </p:cNvPr>
          <p:cNvCxnSpPr>
            <a:cxnSpLocks/>
          </p:cNvCxnSpPr>
          <p:nvPr/>
        </p:nvCxnSpPr>
        <p:spPr>
          <a:xfrm flipH="1">
            <a:off x="9240255" y="4000905"/>
            <a:ext cx="1152356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328D15C-F347-374C-A8BC-FA743C2446F0}"/>
              </a:ext>
            </a:extLst>
          </p:cNvPr>
          <p:cNvSpPr txBox="1"/>
          <p:nvPr/>
        </p:nvSpPr>
        <p:spPr>
          <a:xfrm>
            <a:off x="10348877" y="1662558"/>
            <a:ext cx="652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5a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B706BE-4FD4-0E40-9365-33C7F48A3489}"/>
              </a:ext>
            </a:extLst>
          </p:cNvPr>
          <p:cNvCxnSpPr>
            <a:cxnSpLocks/>
          </p:cNvCxnSpPr>
          <p:nvPr/>
        </p:nvCxnSpPr>
        <p:spPr>
          <a:xfrm flipH="1" flipV="1">
            <a:off x="7812505" y="814504"/>
            <a:ext cx="2416439" cy="110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76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79ADE42-B83C-EFD4-59F9-6E60DB7B8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821" y="507228"/>
            <a:ext cx="8215002" cy="60351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50042F-4A33-9944-B543-182B00F88858}"/>
              </a:ext>
            </a:extLst>
          </p:cNvPr>
          <p:cNvSpPr txBox="1"/>
          <p:nvPr/>
        </p:nvSpPr>
        <p:spPr>
          <a:xfrm>
            <a:off x="1008111" y="5183380"/>
            <a:ext cx="42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536CE1-9D01-5941-8A71-A33F5B89E0E4}"/>
              </a:ext>
            </a:extLst>
          </p:cNvPr>
          <p:cNvCxnSpPr>
            <a:cxnSpLocks/>
          </p:cNvCxnSpPr>
          <p:nvPr/>
        </p:nvCxnSpPr>
        <p:spPr>
          <a:xfrm>
            <a:off x="1591567" y="3913965"/>
            <a:ext cx="922039" cy="8179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E8C3CF-DA8A-F848-90BB-71BE70D0D017}"/>
              </a:ext>
            </a:extLst>
          </p:cNvPr>
          <p:cNvSpPr txBox="1"/>
          <p:nvPr/>
        </p:nvSpPr>
        <p:spPr>
          <a:xfrm>
            <a:off x="909839" y="3639627"/>
            <a:ext cx="799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b-2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7264D1-869D-D24A-8700-85F62AD47AD1}"/>
              </a:ext>
            </a:extLst>
          </p:cNvPr>
          <p:cNvSpPr txBox="1"/>
          <p:nvPr/>
        </p:nvSpPr>
        <p:spPr>
          <a:xfrm>
            <a:off x="11065620" y="3664384"/>
            <a:ext cx="652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6">
                    <a:lumMod val="75000"/>
                  </a:schemeClr>
                </a:solidFill>
              </a:rPr>
              <a:t>d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F4FD04-5360-284C-A801-494AF216F203}"/>
              </a:ext>
            </a:extLst>
          </p:cNvPr>
          <p:cNvCxnSpPr>
            <a:cxnSpLocks/>
          </p:cNvCxnSpPr>
          <p:nvPr/>
        </p:nvCxnSpPr>
        <p:spPr>
          <a:xfrm flipH="1" flipV="1">
            <a:off x="9997430" y="2893619"/>
            <a:ext cx="1118476" cy="103237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3679B7-381C-B649-B647-1E406FDC9E68}"/>
              </a:ext>
            </a:extLst>
          </p:cNvPr>
          <p:cNvCxnSpPr>
            <a:cxnSpLocks/>
          </p:cNvCxnSpPr>
          <p:nvPr/>
        </p:nvCxnSpPr>
        <p:spPr>
          <a:xfrm flipV="1">
            <a:off x="1394322" y="4769510"/>
            <a:ext cx="1119284" cy="6245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F2FA2B8-4B86-CD4E-88F1-38B89D4A2ABE}"/>
              </a:ext>
            </a:extLst>
          </p:cNvPr>
          <p:cNvSpPr txBox="1"/>
          <p:nvPr/>
        </p:nvSpPr>
        <p:spPr>
          <a:xfrm>
            <a:off x="10702341" y="2213964"/>
            <a:ext cx="85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b-1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72C4F1-76A3-DE40-8636-B220E887B631}"/>
              </a:ext>
            </a:extLst>
          </p:cNvPr>
          <p:cNvCxnSpPr>
            <a:cxnSpLocks/>
          </p:cNvCxnSpPr>
          <p:nvPr/>
        </p:nvCxnSpPr>
        <p:spPr>
          <a:xfrm flipH="1" flipV="1">
            <a:off x="7995684" y="1071722"/>
            <a:ext cx="2757084" cy="140385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973730E-6836-D843-98DB-570BEE1A1DEE}"/>
              </a:ext>
            </a:extLst>
          </p:cNvPr>
          <p:cNvSpPr txBox="1"/>
          <p:nvPr/>
        </p:nvSpPr>
        <p:spPr>
          <a:xfrm>
            <a:off x="11105421" y="2837958"/>
            <a:ext cx="452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2CD3F0-4CBE-F941-A6E7-9835B9F208EF}"/>
              </a:ext>
            </a:extLst>
          </p:cNvPr>
          <p:cNvCxnSpPr>
            <a:cxnSpLocks/>
          </p:cNvCxnSpPr>
          <p:nvPr/>
        </p:nvCxnSpPr>
        <p:spPr>
          <a:xfrm flipH="1" flipV="1">
            <a:off x="10096628" y="2406187"/>
            <a:ext cx="968992" cy="69338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2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DDBF20-22FB-46D0-9CEB-51EE8DA787B1}"/>
              </a:ext>
            </a:extLst>
          </p:cNvPr>
          <p:cNvSpPr/>
          <p:nvPr/>
        </p:nvSpPr>
        <p:spPr>
          <a:xfrm>
            <a:off x="554985" y="2517889"/>
            <a:ext cx="2256192" cy="19017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Raspberry PI</a:t>
            </a:r>
            <a:endParaRPr lang="nl-NL" sz="320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BF6EA2-E66C-4FD0-9CDD-A9E842119B90}"/>
              </a:ext>
            </a:extLst>
          </p:cNvPr>
          <p:cNvSpPr/>
          <p:nvPr/>
        </p:nvSpPr>
        <p:spPr>
          <a:xfrm>
            <a:off x="5971009" y="618371"/>
            <a:ext cx="5712259" cy="50456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612E2-2354-4B6E-AE88-F6855400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009" y="1379823"/>
            <a:ext cx="5712259" cy="42841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FB1F4B-0F0C-4055-9F66-C81A2340A32B}"/>
              </a:ext>
            </a:extLst>
          </p:cNvPr>
          <p:cNvSpPr/>
          <p:nvPr/>
        </p:nvSpPr>
        <p:spPr>
          <a:xfrm>
            <a:off x="2811177" y="3141194"/>
            <a:ext cx="3159832" cy="5756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SSH</a:t>
            </a:r>
            <a:endParaRPr lang="nl-NL" sz="32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44AA4-EF8B-424C-82FD-3E4FE138CB1B}"/>
              </a:ext>
            </a:extLst>
          </p:cNvPr>
          <p:cNvSpPr txBox="1"/>
          <p:nvPr/>
        </p:nvSpPr>
        <p:spPr>
          <a:xfrm>
            <a:off x="7858125" y="541623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Laptop</a:t>
            </a:r>
            <a:endParaRPr lang="nl-NL" sz="4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14F04-0EE2-478A-AE41-79BEC75E9143}"/>
              </a:ext>
            </a:extLst>
          </p:cNvPr>
          <p:cNvSpPr txBox="1"/>
          <p:nvPr/>
        </p:nvSpPr>
        <p:spPr>
          <a:xfrm>
            <a:off x="772826" y="3884876"/>
            <a:ext cx="1779873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opg1b.cpp</a:t>
            </a:r>
            <a:endParaRPr lang="nl-NL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06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5EFF7A-B3B9-4235-AC4C-F9A2EB708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453" y="743042"/>
            <a:ext cx="9424335" cy="534720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A31DA03-6A24-47CF-AF97-0CE0B8184C8D}"/>
              </a:ext>
            </a:extLst>
          </p:cNvPr>
          <p:cNvSpPr/>
          <p:nvPr/>
        </p:nvSpPr>
        <p:spPr>
          <a:xfrm>
            <a:off x="1894771" y="2539712"/>
            <a:ext cx="706328" cy="43826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7A660-000A-4F9D-B36F-DFA386B1E98F}"/>
              </a:ext>
            </a:extLst>
          </p:cNvPr>
          <p:cNvSpPr txBox="1"/>
          <p:nvPr/>
        </p:nvSpPr>
        <p:spPr>
          <a:xfrm>
            <a:off x="5648067" y="232426"/>
            <a:ext cx="60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 c</a:t>
            </a:r>
            <a:endParaRPr lang="nl-NL" b="1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2B7D46-9C6E-4166-B581-FBB0D430C50A}"/>
              </a:ext>
            </a:extLst>
          </p:cNvPr>
          <p:cNvSpPr/>
          <p:nvPr/>
        </p:nvSpPr>
        <p:spPr>
          <a:xfrm>
            <a:off x="2400335" y="1209290"/>
            <a:ext cx="706328" cy="43826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32A49-DDCD-4B7F-8F5B-8E1C211488D3}"/>
              </a:ext>
            </a:extLst>
          </p:cNvPr>
          <p:cNvSpPr txBox="1"/>
          <p:nvPr/>
        </p:nvSpPr>
        <p:spPr>
          <a:xfrm>
            <a:off x="1197777" y="2539712"/>
            <a:ext cx="60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</a:t>
            </a:r>
            <a:endParaRPr lang="nl-NL" b="1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137BD6-3A67-4C8D-B66D-E8E6C0B4D89A}"/>
              </a:ext>
            </a:extLst>
          </p:cNvPr>
          <p:cNvSpPr/>
          <p:nvPr/>
        </p:nvSpPr>
        <p:spPr>
          <a:xfrm>
            <a:off x="4461852" y="1025611"/>
            <a:ext cx="3020164" cy="16063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DEF4E4-C21B-4EC0-80A3-29FF756CDBB9}"/>
              </a:ext>
            </a:extLst>
          </p:cNvPr>
          <p:cNvSpPr txBox="1"/>
          <p:nvPr/>
        </p:nvSpPr>
        <p:spPr>
          <a:xfrm>
            <a:off x="1197777" y="1209290"/>
            <a:ext cx="60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 b</a:t>
            </a:r>
            <a:endParaRPr lang="nl-NL" b="1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B1E821-F1C6-4757-A5A9-139350006744}"/>
              </a:ext>
            </a:extLst>
          </p:cNvPr>
          <p:cNvCxnSpPr>
            <a:cxnSpLocks/>
          </p:cNvCxnSpPr>
          <p:nvPr/>
        </p:nvCxnSpPr>
        <p:spPr>
          <a:xfrm>
            <a:off x="1499522" y="2731487"/>
            <a:ext cx="395249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A2A342-EB04-4073-A67A-BA31A1D81DE7}"/>
              </a:ext>
            </a:extLst>
          </p:cNvPr>
          <p:cNvCxnSpPr>
            <a:cxnSpLocks/>
          </p:cNvCxnSpPr>
          <p:nvPr/>
        </p:nvCxnSpPr>
        <p:spPr>
          <a:xfrm flipH="1">
            <a:off x="5730530" y="601758"/>
            <a:ext cx="146188" cy="371636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F11807-DCB1-4A09-85BF-16621D74D144}"/>
              </a:ext>
            </a:extLst>
          </p:cNvPr>
          <p:cNvCxnSpPr>
            <a:cxnSpLocks/>
          </p:cNvCxnSpPr>
          <p:nvPr/>
        </p:nvCxnSpPr>
        <p:spPr>
          <a:xfrm>
            <a:off x="1615125" y="1415215"/>
            <a:ext cx="778996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66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706E1731-9066-BA2F-F0AD-765B1B24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1335393"/>
            <a:ext cx="8082594" cy="502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Visser, J.J.</dc:creator>
  <cp:lastModifiedBy>John Visser</cp:lastModifiedBy>
  <cp:revision>8</cp:revision>
  <dcterms:created xsi:type="dcterms:W3CDTF">2019-11-01T09:40:52Z</dcterms:created>
  <dcterms:modified xsi:type="dcterms:W3CDTF">2022-11-13T16:14:10Z</dcterms:modified>
</cp:coreProperties>
</file>