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aleway SemiBold"/>
      <p:regular r:id="rId31"/>
      <p:bold r:id="rId32"/>
      <p:italic r:id="rId33"/>
      <p:boldItalic r:id="rId34"/>
    </p:embeddedFont>
    <p:embeddedFont>
      <p:font typeface="Raleway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Barlow Light"/>
      <p:regular r:id="rId43"/>
      <p:bold r:id="rId44"/>
      <p:italic r:id="rId45"/>
      <p:boldItalic r:id="rId46"/>
    </p:embeddedFont>
    <p:embeddedFont>
      <p:font typeface="Barlow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BarlowLight-bold.fntdata"/><Relationship Id="rId43" Type="http://schemas.openxmlformats.org/officeDocument/2006/relationships/font" Target="fonts/BarlowLight-regular.fntdata"/><Relationship Id="rId46" Type="http://schemas.openxmlformats.org/officeDocument/2006/relationships/font" Target="fonts/BarlowLight-boldItalic.fntdata"/><Relationship Id="rId45" Type="http://schemas.openxmlformats.org/officeDocument/2006/relationships/font" Target="fonts/Barlow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Barlow-bold.fntdata"/><Relationship Id="rId47" Type="http://schemas.openxmlformats.org/officeDocument/2006/relationships/font" Target="fonts/Barlow-regular.fntdata"/><Relationship Id="rId49" Type="http://schemas.openxmlformats.org/officeDocument/2006/relationships/font" Target="fonts/Barl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SemiBold-regular.fntdata"/><Relationship Id="rId30" Type="http://schemas.openxmlformats.org/officeDocument/2006/relationships/slide" Target="slides/slide26.xml"/><Relationship Id="rId33" Type="http://schemas.openxmlformats.org/officeDocument/2006/relationships/font" Target="fonts/RalewaySemiBold-italic.fntdata"/><Relationship Id="rId32" Type="http://schemas.openxmlformats.org/officeDocument/2006/relationships/font" Target="fonts/RalewaySemiBold-bold.fntdata"/><Relationship Id="rId35" Type="http://schemas.openxmlformats.org/officeDocument/2006/relationships/font" Target="fonts/Raleway-regular.fntdata"/><Relationship Id="rId34" Type="http://schemas.openxmlformats.org/officeDocument/2006/relationships/font" Target="fonts/RalewaySemiBold-boldItalic.fntdata"/><Relationship Id="rId37" Type="http://schemas.openxmlformats.org/officeDocument/2006/relationships/font" Target="fonts/Raleway-italic.fntdata"/><Relationship Id="rId36" Type="http://schemas.openxmlformats.org/officeDocument/2006/relationships/font" Target="fonts/Raleway-bold.fntdata"/><Relationship Id="rId39" Type="http://schemas.openxmlformats.org/officeDocument/2006/relationships/font" Target="fonts/Roboto-regular.fntdata"/><Relationship Id="rId38" Type="http://schemas.openxmlformats.org/officeDocument/2006/relationships/font" Target="fonts/Raleway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Barlow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7e91f08105_0_39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7e91f08105_0_3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7e91f08105_0_40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7e91f08105_0_4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7e91f08105_0_39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7e91f08105_0_3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7e91f08105_0_39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7e91f08105_0_3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7e91f08105_0_40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7e91f08105_0_4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7e91f08105_0_40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7e91f08105_0_4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7e91f08105_0_40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7e91f08105_0_4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7e91f08105_0_45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7e91f08105_0_4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7e91f08105_0_48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7e91f08105_0_4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7e91f08105_0_48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7e91f08105_0_4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7e91f08105_0_48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7e91f08105_0_4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7e91f08105_0_47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7e91f08105_0_4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7e91f08105_0_5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7e91f08105_0_5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Google Shape;230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e91f08105_0_2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e91f08105_0_2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7e91f08105_0_48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7e91f08105_0_4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7e91f08105_0_25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7e91f08105_0_2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7e91f08105_0_38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7e91f08105_0_3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no React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21"/>
          <p:cNvSpPr txBox="1"/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useMemo</a:t>
            </a:r>
            <a:endParaRPr sz="3600"/>
          </a:p>
        </p:txBody>
      </p:sp>
      <p:sp>
        <p:nvSpPr>
          <p:cNvPr id="1527" name="Google Shape;1527;p21"/>
          <p:cNvSpPr txBox="1"/>
          <p:nvPr>
            <p:ph idx="1" type="body"/>
          </p:nvPr>
        </p:nvSpPr>
        <p:spPr>
          <a:xfrm>
            <a:off x="457200" y="1251300"/>
            <a:ext cx="72120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Memorizar um valor calculado dentro do componente</a:t>
            </a:r>
            <a:endParaRPr/>
          </a:p>
        </p:txBody>
      </p:sp>
      <p:sp>
        <p:nvSpPr>
          <p:cNvPr id="1528" name="Google Shape;1528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22"/>
          <p:cNvSpPr txBox="1"/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Exemplo</a:t>
            </a:r>
            <a:endParaRPr sz="3600"/>
          </a:p>
        </p:txBody>
      </p:sp>
      <p:sp>
        <p:nvSpPr>
          <p:cNvPr id="1534" name="Google Shape;1534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5" name="Google Shape;1535;p22"/>
          <p:cNvPicPr preferRelativeResize="0"/>
          <p:nvPr/>
        </p:nvPicPr>
        <p:blipFill rotWithShape="1">
          <a:blip r:embed="rId3">
            <a:alphaModFix/>
          </a:blip>
          <a:srcRect b="13715" l="6739" r="6296" t="13752"/>
          <a:stretch/>
        </p:blipFill>
        <p:spPr>
          <a:xfrm>
            <a:off x="662175" y="1468650"/>
            <a:ext cx="7707673" cy="316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1" name="Google Shape;1541;p23"/>
          <p:cNvPicPr preferRelativeResize="0"/>
          <p:nvPr/>
        </p:nvPicPr>
        <p:blipFill rotWithShape="1">
          <a:blip r:embed="rId3">
            <a:alphaModFix/>
          </a:blip>
          <a:srcRect b="10322" l="6431" r="6414" t="10638"/>
          <a:stretch/>
        </p:blipFill>
        <p:spPr>
          <a:xfrm>
            <a:off x="937663" y="754600"/>
            <a:ext cx="7268674" cy="40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24"/>
          <p:cNvSpPr txBox="1"/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useCallback</a:t>
            </a:r>
            <a:endParaRPr sz="3600"/>
          </a:p>
        </p:txBody>
      </p:sp>
      <p:sp>
        <p:nvSpPr>
          <p:cNvPr id="1547" name="Google Shape;1547;p24"/>
          <p:cNvSpPr txBox="1"/>
          <p:nvPr>
            <p:ph idx="1" type="body"/>
          </p:nvPr>
        </p:nvSpPr>
        <p:spPr>
          <a:xfrm>
            <a:off x="457200" y="1251300"/>
            <a:ext cx="68268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Memorizar uma função criada dentro do componente</a:t>
            </a:r>
            <a:endParaRPr/>
          </a:p>
        </p:txBody>
      </p:sp>
      <p:sp>
        <p:nvSpPr>
          <p:cNvPr id="1548" name="Google Shape;1548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25"/>
          <p:cNvSpPr txBox="1"/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Exemplo</a:t>
            </a:r>
            <a:endParaRPr sz="3600"/>
          </a:p>
        </p:txBody>
      </p:sp>
      <p:sp>
        <p:nvSpPr>
          <p:cNvPr id="1554" name="Google Shape;1554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5" name="Google Shape;15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101" y="1164125"/>
            <a:ext cx="6529800" cy="38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1" name="Google Shape;15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125" y="874375"/>
            <a:ext cx="63417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27"/>
          <p:cNvSpPr txBox="1"/>
          <p:nvPr>
            <p:ph type="title"/>
          </p:nvPr>
        </p:nvSpPr>
        <p:spPr>
          <a:xfrm>
            <a:off x="457200" y="681800"/>
            <a:ext cx="6037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useCallback x useMemo</a:t>
            </a:r>
            <a:endParaRPr sz="3600"/>
          </a:p>
        </p:txBody>
      </p:sp>
      <p:sp>
        <p:nvSpPr>
          <p:cNvPr id="1567" name="Google Shape;1567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8" name="Google Shape;15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425" y="1186650"/>
            <a:ext cx="4742225" cy="37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8"/>
          <p:cNvSpPr txBox="1"/>
          <p:nvPr>
            <p:ph type="ctrTitle"/>
          </p:nvPr>
        </p:nvSpPr>
        <p:spPr>
          <a:xfrm>
            <a:off x="1085850" y="2031025"/>
            <a:ext cx="51102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Memorização</a:t>
            </a:r>
            <a:endParaRPr/>
          </a:p>
        </p:txBody>
      </p:sp>
      <p:sp>
        <p:nvSpPr>
          <p:cNvPr id="1574" name="Google Shape;1574;p28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possível memorizar componentes?</a:t>
            </a:r>
            <a:endParaRPr/>
          </a:p>
        </p:txBody>
      </p:sp>
      <p:sp>
        <p:nvSpPr>
          <p:cNvPr id="1575" name="Google Shape;1575;p28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576" name="Google Shape;1576;p28"/>
          <p:cNvGrpSpPr/>
          <p:nvPr/>
        </p:nvGrpSpPr>
        <p:grpSpPr>
          <a:xfrm>
            <a:off x="6195890" y="895943"/>
            <a:ext cx="2570524" cy="3652357"/>
            <a:chOff x="2602525" y="317054"/>
            <a:chExt cx="4174283" cy="4762495"/>
          </a:xfrm>
        </p:grpSpPr>
        <p:sp>
          <p:nvSpPr>
            <p:cNvPr id="1577" name="Google Shape;1577;p28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28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28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28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28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28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28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28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28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28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28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28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28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28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28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28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28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28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28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28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28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28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28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28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28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28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28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28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8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8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8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8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8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8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8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8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8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8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8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8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8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8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8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8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8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8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8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8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8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8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8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8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8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8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34" name="Google Shape;1634;p2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635" name="Google Shape;1635;p2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636" name="Google Shape;1636;p2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7" name="Google Shape;1637;p2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8" name="Google Shape;1638;p2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39" name="Google Shape;1639;p2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640" name="Google Shape;1640;p2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1" name="Google Shape;1641;p2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42" name="Google Shape;1642;p2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3" name="Google Shape;1643;p2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4" name="Google Shape;1644;p2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5" name="Google Shape;1645;p2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6" name="Google Shape;1646;p2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7" name="Google Shape;1647;p2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8" name="Google Shape;1648;p2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9" name="Google Shape;1649;p2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0" name="Google Shape;1650;p2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1" name="Google Shape;1651;p2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2" name="Google Shape;1652;p2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3" name="Google Shape;1653;p2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4" name="Google Shape;1654;p2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5" name="Google Shape;1655;p2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6" name="Google Shape;1656;p2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7" name="Google Shape;1657;p2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8" name="Google Shape;1658;p2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9" name="Google Shape;1659;p2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0" name="Google Shape;1660;p2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1" name="Google Shape;1661;p2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2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3" name="Google Shape;1663;p2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4" name="Google Shape;1664;p2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2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6" name="Google Shape;1666;p2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7" name="Google Shape;1667;p2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8" name="Google Shape;1668;p2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9" name="Google Shape;1669;p2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0" name="Google Shape;1670;p2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1" name="Google Shape;1671;p2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2" name="Google Shape;1672;p2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3" name="Google Shape;1673;p2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4" name="Google Shape;1674;p2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5" name="Google Shape;1675;p2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6" name="Google Shape;1676;p2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7" name="Google Shape;1677;p2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8" name="Google Shape;1678;p2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9" name="Google Shape;1679;p2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0" name="Google Shape;1680;p2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1" name="Google Shape;1681;p2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2" name="Google Shape;1682;p2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3" name="Google Shape;1683;p2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4" name="Google Shape;1684;p2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5" name="Google Shape;1685;p2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6" name="Google Shape;1686;p2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7" name="Google Shape;1687;p2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8" name="Google Shape;1688;p2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9" name="Google Shape;1689;p2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0" name="Google Shape;1690;p2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1" name="Google Shape;1691;p2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2" name="Google Shape;1692;p2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3" name="Google Shape;1693;p2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4" name="Google Shape;1694;p2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5" name="Google Shape;1695;p2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6" name="Google Shape;1696;p2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7" name="Google Shape;1697;p2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8" name="Google Shape;1698;p2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9" name="Google Shape;1699;p2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0" name="Google Shape;1700;p2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1" name="Google Shape;1701;p2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2" name="Google Shape;1702;p2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3" name="Google Shape;1703;p2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4" name="Google Shape;1704;p2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5" name="Google Shape;1705;p2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06" name="Google Shape;1706;p2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707" name="Google Shape;1707;p2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708" name="Google Shape;1708;p2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9" name="Google Shape;1709;p2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0" name="Google Shape;1710;p2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1" name="Google Shape;1711;p2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2" name="Google Shape;1712;p2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713" name="Google Shape;1713;p2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4" name="Google Shape;1714;p2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5" name="Google Shape;1715;p2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716" name="Google Shape;1716;p28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8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8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8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8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8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7" name="Google Shape;1727;p29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9144000" cy="47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30"/>
          <p:cNvSpPr txBox="1"/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Exemplo</a:t>
            </a:r>
            <a:endParaRPr sz="3600"/>
          </a:p>
        </p:txBody>
      </p:sp>
      <p:sp>
        <p:nvSpPr>
          <p:cNvPr id="1733" name="Google Shape;1733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4" name="Google Shape;17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150" y="1426863"/>
            <a:ext cx="4234200" cy="310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25" y="1551050"/>
            <a:ext cx="4217350" cy="2855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Olá</a:t>
            </a:r>
            <a:r>
              <a:rPr lang="en" sz="6000"/>
              <a:t>!</a:t>
            </a:r>
            <a:endParaRPr sz="6000"/>
          </a:p>
        </p:txBody>
      </p:sp>
      <p:sp>
        <p:nvSpPr>
          <p:cNvPr id="344" name="Google Shape;344;p13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Meu nome é</a:t>
            </a:r>
            <a:r>
              <a:rPr b="1" lang="en" sz="30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John Victor</a:t>
            </a:r>
            <a:endParaRPr b="1" sz="30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Pesquisador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Laboratório de Inovação Tecnológica em Saúde (LAIS/HUOL/UFRN)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Github: @JohnVict0r </a:t>
            </a:r>
            <a:br>
              <a:rPr lang="en" sz="1800"/>
            </a:br>
            <a:r>
              <a:rPr lang="en" sz="1800"/>
              <a:t>Instagram: @Johnv_alves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800"/>
            </a:br>
            <a:endParaRPr b="1" sz="1800"/>
          </a:p>
        </p:txBody>
      </p:sp>
      <p:sp>
        <p:nvSpPr>
          <p:cNvPr id="345" name="Google Shape;345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475" y="666900"/>
            <a:ext cx="3809700" cy="3809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31"/>
          <p:cNvSpPr txBox="1"/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React.memo</a:t>
            </a:r>
            <a:endParaRPr sz="3600"/>
          </a:p>
        </p:txBody>
      </p:sp>
      <p:sp>
        <p:nvSpPr>
          <p:cNvPr id="1741" name="Google Shape;1741;p3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2" name="Google Shape;1742;p31"/>
          <p:cNvSpPr txBox="1"/>
          <p:nvPr>
            <p:ph idx="1" type="body"/>
          </p:nvPr>
        </p:nvSpPr>
        <p:spPr>
          <a:xfrm>
            <a:off x="457200" y="2148150"/>
            <a:ext cx="36672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Resolvendo o problema de re-renderização, utilizando apenas uma função.</a:t>
            </a:r>
            <a:endParaRPr/>
          </a:p>
        </p:txBody>
      </p:sp>
      <p:pic>
        <p:nvPicPr>
          <p:cNvPr id="1743" name="Google Shape;17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200" y="862013"/>
            <a:ext cx="43053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32"/>
          <p:cNvSpPr txBox="1"/>
          <p:nvPr>
            <p:ph type="ctrTitle"/>
          </p:nvPr>
        </p:nvSpPr>
        <p:spPr>
          <a:xfrm>
            <a:off x="1085850" y="2031025"/>
            <a:ext cx="51102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Virtualização</a:t>
            </a:r>
            <a:endParaRPr/>
          </a:p>
        </p:txBody>
      </p:sp>
      <p:sp>
        <p:nvSpPr>
          <p:cNvPr id="1749" name="Google Shape;1749;p32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renderizar grandes listas de dados?</a:t>
            </a:r>
            <a:endParaRPr/>
          </a:p>
        </p:txBody>
      </p:sp>
      <p:sp>
        <p:nvSpPr>
          <p:cNvPr id="1750" name="Google Shape;1750;p32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751" name="Google Shape;1751;p32"/>
          <p:cNvGrpSpPr/>
          <p:nvPr/>
        </p:nvGrpSpPr>
        <p:grpSpPr>
          <a:xfrm>
            <a:off x="6195890" y="895943"/>
            <a:ext cx="2570524" cy="3652357"/>
            <a:chOff x="2602525" y="317054"/>
            <a:chExt cx="4174283" cy="4762495"/>
          </a:xfrm>
        </p:grpSpPr>
        <p:sp>
          <p:nvSpPr>
            <p:cNvPr id="1752" name="Google Shape;1752;p32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32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32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32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09" name="Google Shape;1809;p32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810" name="Google Shape;1810;p32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811" name="Google Shape;1811;p32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2" name="Google Shape;1812;p32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3" name="Google Shape;1813;p32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14" name="Google Shape;1814;p32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815" name="Google Shape;1815;p32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6" name="Google Shape;1816;p32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17" name="Google Shape;1817;p32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8" name="Google Shape;1818;p32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9" name="Google Shape;1819;p32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0" name="Google Shape;1820;p32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1" name="Google Shape;1821;p32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2" name="Google Shape;1822;p32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3" name="Google Shape;1823;p32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4" name="Google Shape;1824;p32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5" name="Google Shape;1825;p32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6" name="Google Shape;1826;p32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7" name="Google Shape;1827;p32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8" name="Google Shape;1828;p32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9" name="Google Shape;1829;p32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0" name="Google Shape;1830;p32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1" name="Google Shape;1831;p32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2" name="Google Shape;1832;p32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3" name="Google Shape;1833;p32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4" name="Google Shape;1834;p32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5" name="Google Shape;1835;p32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6" name="Google Shape;1836;p32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7" name="Google Shape;1837;p32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8" name="Google Shape;1838;p32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9" name="Google Shape;1839;p32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0" name="Google Shape;1840;p32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1" name="Google Shape;1841;p32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2" name="Google Shape;1842;p32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3" name="Google Shape;1843;p32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4" name="Google Shape;1844;p32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5" name="Google Shape;1845;p32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6" name="Google Shape;1846;p32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7" name="Google Shape;1847;p32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8" name="Google Shape;1848;p32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9" name="Google Shape;1849;p32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0" name="Google Shape;1850;p32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1" name="Google Shape;1851;p32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2" name="Google Shape;1852;p32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3" name="Google Shape;1853;p32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4" name="Google Shape;1854;p32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5" name="Google Shape;1855;p32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6" name="Google Shape;1856;p32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7" name="Google Shape;1857;p32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8" name="Google Shape;1858;p32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9" name="Google Shape;1859;p32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0" name="Google Shape;1860;p32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1" name="Google Shape;1861;p32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2" name="Google Shape;1862;p32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3" name="Google Shape;1863;p32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4" name="Google Shape;1864;p32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5" name="Google Shape;1865;p32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6" name="Google Shape;1866;p32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7" name="Google Shape;1867;p32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8" name="Google Shape;1868;p32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9" name="Google Shape;1869;p32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0" name="Google Shape;1870;p32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1" name="Google Shape;1871;p32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2" name="Google Shape;1872;p32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3" name="Google Shape;1873;p32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4" name="Google Shape;1874;p32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5" name="Google Shape;1875;p32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6" name="Google Shape;1876;p32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7" name="Google Shape;1877;p32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8" name="Google Shape;1878;p32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9" name="Google Shape;1879;p32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0" name="Google Shape;1880;p32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81" name="Google Shape;1881;p32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882" name="Google Shape;1882;p32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883" name="Google Shape;1883;p32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4" name="Google Shape;1884;p32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5" name="Google Shape;1885;p32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6" name="Google Shape;1886;p32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7" name="Google Shape;1887;p32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88" name="Google Shape;1888;p32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9" name="Google Shape;1889;p32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0" name="Google Shape;1890;p32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891" name="Google Shape;1891;p32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32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32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32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32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32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33"/>
          <p:cNvSpPr txBox="1"/>
          <p:nvPr>
            <p:ph type="title"/>
          </p:nvPr>
        </p:nvSpPr>
        <p:spPr>
          <a:xfrm>
            <a:off x="457200" y="605600"/>
            <a:ext cx="70125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 estratégia utilizar?</a:t>
            </a:r>
            <a:endParaRPr/>
          </a:p>
        </p:txBody>
      </p:sp>
      <p:sp>
        <p:nvSpPr>
          <p:cNvPr id="1902" name="Google Shape;1902;p3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3" name="Google Shape;1903;p33"/>
          <p:cNvSpPr txBox="1"/>
          <p:nvPr>
            <p:ph idx="1" type="body"/>
          </p:nvPr>
        </p:nvSpPr>
        <p:spPr>
          <a:xfrm>
            <a:off x="307500" y="1346175"/>
            <a:ext cx="4953600" cy="14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Tables, lists, spreadsheets (react-virtualized)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Drop-down menus (react-virtualized-select)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Calendar &amp; date-pickers (react-infinite-calendar)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Tree views (react-sortable-tree)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Image carousels, news feeds, chat applications, etc</a:t>
            </a:r>
            <a:endParaRPr/>
          </a:p>
        </p:txBody>
      </p:sp>
      <p:pic>
        <p:nvPicPr>
          <p:cNvPr id="1904" name="Google Shape;19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525" y="1413075"/>
            <a:ext cx="2255625" cy="32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Google Shape;19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350" y="2934651"/>
            <a:ext cx="2018675" cy="203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6" name="Google Shape;190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5775" y="2923338"/>
            <a:ext cx="2124088" cy="20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34"/>
          <p:cNvSpPr txBox="1"/>
          <p:nvPr>
            <p:ph idx="4294967295" type="ctrTitle"/>
          </p:nvPr>
        </p:nvSpPr>
        <p:spPr>
          <a:xfrm>
            <a:off x="608250" y="1570050"/>
            <a:ext cx="530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Let’s code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1912" name="Google Shape;1912;p34"/>
          <p:cNvSpPr txBox="1"/>
          <p:nvPr>
            <p:ph idx="4294967295" type="subTitle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Hora de praticar...</a:t>
            </a:r>
            <a:endParaRPr/>
          </a:p>
        </p:txBody>
      </p:sp>
      <p:sp>
        <p:nvSpPr>
          <p:cNvPr id="1913" name="Google Shape;1913;p3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14" name="Google Shape;1914;p34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1915" name="Google Shape;1915;p34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1916" name="Google Shape;1916;p34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34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34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34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34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34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34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34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34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34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6" name="Google Shape;1926;p34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7" name="Google Shape;1927;p34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8" name="Google Shape;1928;p34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9" name="Google Shape;1929;p34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0" name="Google Shape;1930;p34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1" name="Google Shape;1931;p34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2" name="Google Shape;1932;p34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3" name="Google Shape;1933;p34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4" name="Google Shape;1934;p34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5" name="Google Shape;1935;p34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6" name="Google Shape;1936;p34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7" name="Google Shape;1937;p34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8" name="Google Shape;1938;p34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9" name="Google Shape;1939;p34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0" name="Google Shape;1940;p34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1" name="Google Shape;1941;p34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2" name="Google Shape;1942;p34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3" name="Google Shape;1943;p34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4" name="Google Shape;1944;p34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5" name="Google Shape;1945;p34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6" name="Google Shape;1946;p34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7" name="Google Shape;1947;p34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8" name="Google Shape;1948;p34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9" name="Google Shape;1949;p34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0" name="Google Shape;1950;p34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1" name="Google Shape;1951;p34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2" name="Google Shape;1952;p34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3" name="Google Shape;1953;p34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4" name="Google Shape;1954;p34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34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6" name="Google Shape;1956;p34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7" name="Google Shape;1957;p34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8" name="Google Shape;1958;p34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9" name="Google Shape;1959;p34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0" name="Google Shape;1960;p34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1" name="Google Shape;1961;p34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2" name="Google Shape;1962;p34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3" name="Google Shape;1963;p34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4" name="Google Shape;1964;p34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5" name="Google Shape;1965;p34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6" name="Google Shape;1966;p34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7" name="Google Shape;1967;p34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8" name="Google Shape;1968;p34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9" name="Google Shape;1969;p34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0" name="Google Shape;1970;p34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1" name="Google Shape;1971;p34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2" name="Google Shape;1972;p34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3" name="Google Shape;1973;p34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4" name="Google Shape;1974;p34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5" name="Google Shape;1975;p34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6" name="Google Shape;1976;p34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7" name="Google Shape;1977;p34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8" name="Google Shape;1978;p34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9" name="Google Shape;1979;p34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0" name="Google Shape;1980;p34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1" name="Google Shape;1981;p34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2" name="Google Shape;1982;p34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3" name="Google Shape;1983;p34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4" name="Google Shape;1984;p34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5" name="Google Shape;1985;p34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6" name="Google Shape;1986;p34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7" name="Google Shape;1987;p34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8" name="Google Shape;1988;p34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9" name="Google Shape;1989;p34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0" name="Google Shape;1990;p34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1" name="Google Shape;1991;p34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2" name="Google Shape;1992;p34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3" name="Google Shape;1993;p34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4" name="Google Shape;1994;p34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5" name="Google Shape;1995;p34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6" name="Google Shape;1996;p34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7" name="Google Shape;1997;p34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8" name="Google Shape;1998;p34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34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34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1" name="Google Shape;2001;p34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2" name="Google Shape;2002;p34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3" name="Google Shape;2003;p34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4" name="Google Shape;2004;p34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5" name="Google Shape;2005;p34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6" name="Google Shape;2006;p34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7" name="Google Shape;2007;p34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8" name="Google Shape;2008;p34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9" name="Google Shape;2009;p34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0" name="Google Shape;2010;p34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1" name="Google Shape;2011;p34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2" name="Google Shape;2012;p34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3" name="Google Shape;2013;p34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4" name="Google Shape;2014;p34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5" name="Google Shape;2015;p34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6" name="Google Shape;2016;p34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7" name="Google Shape;2017;p34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8" name="Google Shape;2018;p34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9" name="Google Shape;2019;p34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0" name="Google Shape;2020;p34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1" name="Google Shape;2021;p34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p34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23" name="Google Shape;2023;p34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6687910" y="670084"/>
              <a:ext cx="164002" cy="23977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6700339" y="668001"/>
              <a:ext cx="78555" cy="96805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6715688" y="773039"/>
              <a:ext cx="96898" cy="108448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6550295" y="816287"/>
              <a:ext cx="182863" cy="260314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6687493" y="808527"/>
              <a:ext cx="141254" cy="186323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6712641" y="675415"/>
              <a:ext cx="103914" cy="12801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6716857" y="674913"/>
              <a:ext cx="104325" cy="98187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6591681" y="1319278"/>
              <a:ext cx="82039" cy="62578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6592043" y="1339232"/>
              <a:ext cx="81667" cy="42638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6550653" y="1292322"/>
              <a:ext cx="75096" cy="58175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6550998" y="1311512"/>
              <a:ext cx="74798" cy="3904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6578488" y="992358"/>
              <a:ext cx="178821" cy="308422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6627226" y="992967"/>
              <a:ext cx="178028" cy="333954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6560953" y="971949"/>
              <a:ext cx="266226" cy="245057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6774876" y="827227"/>
              <a:ext cx="92521" cy="324362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6792998" y="823141"/>
              <a:ext cx="55942" cy="71147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6683350" y="808424"/>
              <a:ext cx="47853" cy="5024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4" name="Google Shape;2054;p34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55" name="Google Shape;2055;p34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34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34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8" name="Google Shape;2058;p34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34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34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1" name="Google Shape;2061;p34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2" name="Google Shape;2062;p34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34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34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5" name="Google Shape;2065;p34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6" name="Google Shape;2066;p34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34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34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34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34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34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72" name="Google Shape;2072;p34"/>
            <p:cNvSpPr/>
            <p:nvPr/>
          </p:nvSpPr>
          <p:spPr>
            <a:xfrm>
              <a:off x="7297552" y="1119942"/>
              <a:ext cx="135694" cy="266572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7309787" y="1745656"/>
              <a:ext cx="93354" cy="72328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7310617" y="1769417"/>
              <a:ext cx="92957" cy="4848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7197828" y="1680648"/>
              <a:ext cx="93332" cy="69654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7198064" y="1702707"/>
              <a:ext cx="92908" cy="4848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7221254" y="1360384"/>
              <a:ext cx="326905" cy="395190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7417903" y="1095544"/>
              <a:ext cx="102845" cy="100060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7381720" y="1109556"/>
              <a:ext cx="166879" cy="325717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7413797" y="991818"/>
              <a:ext cx="110830" cy="134949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7417935" y="980032"/>
              <a:ext cx="116959" cy="115584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7364000" y="1109861"/>
              <a:ext cx="53873" cy="78410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8113340" y="4275363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8345604" y="3658605"/>
              <a:ext cx="79290" cy="172593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8356722" y="3587657"/>
              <a:ext cx="56997" cy="109672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8165307" y="4346248"/>
              <a:ext cx="122958" cy="68962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8165313" y="4357988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8255166" y="4305930"/>
              <a:ext cx="122958" cy="68996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8255174" y="4317703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8198325" y="3858200"/>
              <a:ext cx="179790" cy="507530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8224549" y="3442293"/>
              <a:ext cx="130498" cy="208861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8197056" y="3589895"/>
              <a:ext cx="200686" cy="332311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8000839" y="3631642"/>
              <a:ext cx="254803" cy="198498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8187055" y="3627341"/>
              <a:ext cx="77533" cy="113490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8224358" y="3433131"/>
              <a:ext cx="126514" cy="139443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08" name="Google Shape;2108;p34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109" name="Google Shape;2109;p3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3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3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4" name="Google Shape;2114;p34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115" name="Google Shape;2115;p3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3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3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20" name="Google Shape;2120;p34"/>
            <p:cNvSpPr/>
            <p:nvPr/>
          </p:nvSpPr>
          <p:spPr>
            <a:xfrm>
              <a:off x="7451033" y="1163186"/>
              <a:ext cx="126359" cy="353331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7509451" y="1160411"/>
              <a:ext cx="72770" cy="98686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2" name="Google Shape;2122;p34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2123" name="Google Shape;2123;p34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4" name="Google Shape;2124;p34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5" name="Google Shape;2125;p34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6" name="Google Shape;2126;p34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7" name="Google Shape;2127;p34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8" name="Google Shape;2128;p34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9" name="Google Shape;2129;p34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0" name="Google Shape;2130;p34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1" name="Google Shape;2131;p34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2" name="Google Shape;2132;p34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3" name="Google Shape;2133;p34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4" name="Google Shape;2134;p34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5" name="Google Shape;2135;p34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6" name="Google Shape;2136;p34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7" name="Google Shape;2137;p34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p34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p34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0" name="Google Shape;2140;p34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1" name="Google Shape;2141;p34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2" name="Google Shape;2142;p34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3" name="Google Shape;2143;p34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4" name="Google Shape;2144;p34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5" name="Google Shape;2145;p34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6" name="Google Shape;2146;p34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7" name="Google Shape;2147;p34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8" name="Google Shape;2148;p34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49" name="Google Shape;2149;p34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2150" name="Google Shape;2150;p34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55" name="Google Shape;2155;p34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p34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7" name="Google Shape;2157;p34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158" name="Google Shape;2158;p34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9" name="Google Shape;2159;p34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0" name="Google Shape;2160;p34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1" name="Google Shape;2161;p34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34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3" name="Google Shape;2163;p34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4" name="Google Shape;2164;p34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5" name="Google Shape;2165;p34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6" name="Google Shape;2166;p34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7" name="Google Shape;2167;p34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8" name="Google Shape;2168;p34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9" name="Google Shape;2169;p34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0" name="Google Shape;2170;p34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1" name="Google Shape;2171;p34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p34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p34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4" name="Google Shape;2174;p34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5" name="Google Shape;2175;p34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6" name="Google Shape;2176;p34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7" name="Google Shape;2177;p34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8" name="Google Shape;2178;p34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9" name="Google Shape;2179;p34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0" name="Google Shape;2180;p34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1" name="Google Shape;2181;p34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2" name="Google Shape;2182;p34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3" name="Google Shape;2183;p34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4" name="Google Shape;2184;p34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5" name="Google Shape;2185;p34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6" name="Google Shape;2186;p34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7" name="Google Shape;2187;p34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8" name="Google Shape;2188;p34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35"/>
          <p:cNvSpPr txBox="1"/>
          <p:nvPr>
            <p:ph idx="4294967295" type="ctrTitle"/>
          </p:nvPr>
        </p:nvSpPr>
        <p:spPr>
          <a:xfrm>
            <a:off x="608250" y="1570050"/>
            <a:ext cx="530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Desempenho 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2194" name="Google Shape;2194;p35"/>
          <p:cNvSpPr txBox="1"/>
          <p:nvPr>
            <p:ph idx="4294967295" type="subTitle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Hora da reflexão...</a:t>
            </a:r>
            <a:endParaRPr/>
          </a:p>
        </p:txBody>
      </p:sp>
      <p:sp>
        <p:nvSpPr>
          <p:cNvPr id="2195" name="Google Shape;2195;p3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96" name="Google Shape;2196;p35"/>
          <p:cNvGrpSpPr/>
          <p:nvPr/>
        </p:nvGrpSpPr>
        <p:grpSpPr>
          <a:xfrm>
            <a:off x="6063395" y="1873341"/>
            <a:ext cx="2836455" cy="2869406"/>
            <a:chOff x="2152750" y="190500"/>
            <a:chExt cx="4293756" cy="4762499"/>
          </a:xfrm>
        </p:grpSpPr>
        <p:sp>
          <p:nvSpPr>
            <p:cNvPr id="2197" name="Google Shape;2197;p35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35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35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5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5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5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5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35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35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35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35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35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35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35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35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35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35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35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35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35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35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35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35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35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35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35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35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35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35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35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35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35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35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35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35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35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35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71" name="Google Shape;2271;p35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272" name="Google Shape;2272;p35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3" name="Google Shape;2273;p35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4" name="Google Shape;2274;p35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5" name="Google Shape;2275;p35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6" name="Google Shape;2276;p35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7" name="Google Shape;2277;p35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8" name="Google Shape;2278;p35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9" name="Google Shape;2279;p35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0" name="Google Shape;2280;p35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1" name="Google Shape;2281;p35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282" name="Google Shape;2282;p3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3" name="Google Shape;2283;p3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4" name="Google Shape;2284;p3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5" name="Google Shape;2285;p3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6" name="Google Shape;2286;p3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87" name="Google Shape;2287;p35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35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35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35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35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35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35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35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35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36"/>
          <p:cNvSpPr txBox="1"/>
          <p:nvPr>
            <p:ph idx="1" type="body"/>
          </p:nvPr>
        </p:nvSpPr>
        <p:spPr>
          <a:xfrm>
            <a:off x="467875" y="512475"/>
            <a:ext cx="44298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Expectativa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Código tem que ser o mais eficiente possível.</a:t>
            </a:r>
            <a:endParaRPr/>
          </a:p>
        </p:txBody>
      </p:sp>
      <p:sp>
        <p:nvSpPr>
          <p:cNvPr id="2310" name="Google Shape;2310;p36"/>
          <p:cNvSpPr txBox="1"/>
          <p:nvPr>
            <p:ph idx="2" type="body"/>
          </p:nvPr>
        </p:nvSpPr>
        <p:spPr>
          <a:xfrm>
            <a:off x="467873" y="1722325"/>
            <a:ext cx="45903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Realidade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Otimizações prematuras devem ser evitadas.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Outros fatores são mais relevantes que o desempenho: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Simplicidade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Legibilidade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Manutenibilidade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Soluções simples para problemas Complexos.</a:t>
            </a:r>
            <a:endParaRPr/>
          </a:p>
        </p:txBody>
      </p:sp>
      <p:sp>
        <p:nvSpPr>
          <p:cNvPr id="2311" name="Google Shape;2311;p3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12" name="Google Shape;2312;p36"/>
          <p:cNvGrpSpPr/>
          <p:nvPr/>
        </p:nvGrpSpPr>
        <p:grpSpPr>
          <a:xfrm>
            <a:off x="6106038" y="1868635"/>
            <a:ext cx="2596372" cy="2900838"/>
            <a:chOff x="2181300" y="231400"/>
            <a:chExt cx="4262637" cy="4762499"/>
          </a:xfrm>
        </p:grpSpPr>
        <p:sp>
          <p:nvSpPr>
            <p:cNvPr id="2313" name="Google Shape;2313;p36"/>
            <p:cNvSpPr/>
            <p:nvPr/>
          </p:nvSpPr>
          <p:spPr>
            <a:xfrm>
              <a:off x="4504120" y="3382365"/>
              <a:ext cx="236644" cy="133254"/>
            </a:xfrm>
            <a:custGeom>
              <a:rect b="b" l="l" r="r" t="t"/>
              <a:pathLst>
                <a:path extrusionOk="0" h="133254" w="236644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36"/>
            <p:cNvSpPr/>
            <p:nvPr/>
          </p:nvSpPr>
          <p:spPr>
            <a:xfrm>
              <a:off x="5178128" y="3780033"/>
              <a:ext cx="236549" cy="133254"/>
            </a:xfrm>
            <a:custGeom>
              <a:rect b="b" l="l" r="r" t="t"/>
              <a:pathLst>
                <a:path extrusionOk="0" h="133254" w="236549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36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36"/>
            <p:cNvSpPr/>
            <p:nvPr/>
          </p:nvSpPr>
          <p:spPr>
            <a:xfrm>
              <a:off x="4629475" y="2174500"/>
              <a:ext cx="494671" cy="1273873"/>
            </a:xfrm>
            <a:custGeom>
              <a:rect b="b" l="l" r="r" t="t"/>
              <a:pathLst>
                <a:path extrusionOk="0" h="1273873" w="494671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36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36"/>
            <p:cNvSpPr/>
            <p:nvPr/>
          </p:nvSpPr>
          <p:spPr>
            <a:xfrm>
              <a:off x="5160832" y="224917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36"/>
            <p:cNvSpPr/>
            <p:nvPr/>
          </p:nvSpPr>
          <p:spPr>
            <a:xfrm>
              <a:off x="5078053" y="229651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36"/>
            <p:cNvSpPr/>
            <p:nvPr/>
          </p:nvSpPr>
          <p:spPr>
            <a:xfrm>
              <a:off x="4075404" y="1596713"/>
              <a:ext cx="2321774" cy="1343501"/>
            </a:xfrm>
            <a:custGeom>
              <a:rect b="b" l="l" r="r" t="t"/>
              <a:pathLst>
                <a:path extrusionOk="0" h="1343501" w="2321774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36"/>
            <p:cNvSpPr/>
            <p:nvPr/>
          </p:nvSpPr>
          <p:spPr>
            <a:xfrm>
              <a:off x="4075404" y="1654530"/>
              <a:ext cx="2221415" cy="1401603"/>
            </a:xfrm>
            <a:custGeom>
              <a:rect b="b" l="l" r="r" t="t"/>
              <a:pathLst>
                <a:path extrusionOk="0" h="1401603" w="2221415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p36"/>
            <p:cNvSpPr/>
            <p:nvPr/>
          </p:nvSpPr>
          <p:spPr>
            <a:xfrm>
              <a:off x="4206176" y="231400"/>
              <a:ext cx="2045689" cy="2621660"/>
            </a:xfrm>
            <a:custGeom>
              <a:rect b="b" l="l" r="r" t="t"/>
              <a:pathLst>
                <a:path extrusionOk="0" h="2621660" w="2045689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p36"/>
            <p:cNvSpPr/>
            <p:nvPr/>
          </p:nvSpPr>
          <p:spPr>
            <a:xfrm>
              <a:off x="6296819" y="2879159"/>
              <a:ext cx="101975" cy="176974"/>
            </a:xfrm>
            <a:custGeom>
              <a:rect b="b" l="l" r="r" t="t"/>
              <a:pathLst>
                <a:path extrusionOk="0" h="176974" w="101975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36"/>
            <p:cNvSpPr/>
            <p:nvPr/>
          </p:nvSpPr>
          <p:spPr>
            <a:xfrm>
              <a:off x="4356811" y="496480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36"/>
            <p:cNvSpPr/>
            <p:nvPr/>
          </p:nvSpPr>
          <p:spPr>
            <a:xfrm>
              <a:off x="4598397" y="636212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36"/>
            <p:cNvSpPr/>
            <p:nvPr/>
          </p:nvSpPr>
          <p:spPr>
            <a:xfrm>
              <a:off x="4356811" y="619924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36"/>
            <p:cNvSpPr/>
            <p:nvPr/>
          </p:nvSpPr>
          <p:spPr>
            <a:xfrm>
              <a:off x="4598397" y="759656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36"/>
            <p:cNvSpPr/>
            <p:nvPr/>
          </p:nvSpPr>
          <p:spPr>
            <a:xfrm>
              <a:off x="4356811" y="761466"/>
              <a:ext cx="169452" cy="163448"/>
            </a:xfrm>
            <a:custGeom>
              <a:rect b="b" l="l" r="r" t="t"/>
              <a:pathLst>
                <a:path extrusionOk="0" h="163448" w="169452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36"/>
            <p:cNvSpPr/>
            <p:nvPr/>
          </p:nvSpPr>
          <p:spPr>
            <a:xfrm>
              <a:off x="4598397" y="901293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36"/>
            <p:cNvSpPr/>
            <p:nvPr/>
          </p:nvSpPr>
          <p:spPr>
            <a:xfrm>
              <a:off x="4356811" y="903102"/>
              <a:ext cx="169452" cy="163449"/>
            </a:xfrm>
            <a:custGeom>
              <a:rect b="b" l="l" r="r" t="t"/>
              <a:pathLst>
                <a:path extrusionOk="0" h="163449" w="169452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36"/>
            <p:cNvSpPr/>
            <p:nvPr/>
          </p:nvSpPr>
          <p:spPr>
            <a:xfrm>
              <a:off x="4598397" y="1042929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36"/>
            <p:cNvSpPr/>
            <p:nvPr/>
          </p:nvSpPr>
          <p:spPr>
            <a:xfrm>
              <a:off x="5115879" y="982814"/>
              <a:ext cx="204046" cy="276142"/>
            </a:xfrm>
            <a:custGeom>
              <a:rect b="b" l="l" r="r" t="t"/>
              <a:pathLst>
                <a:path extrusionOk="0" h="276142" w="204046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36"/>
            <p:cNvSpPr/>
            <p:nvPr/>
          </p:nvSpPr>
          <p:spPr>
            <a:xfrm>
              <a:off x="5297876" y="1025975"/>
              <a:ext cx="199579" cy="260699"/>
            </a:xfrm>
            <a:custGeom>
              <a:rect b="b" l="l" r="r" t="t"/>
              <a:pathLst>
                <a:path extrusionOk="0" h="260699" w="199579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36"/>
            <p:cNvSpPr/>
            <p:nvPr/>
          </p:nvSpPr>
          <p:spPr>
            <a:xfrm>
              <a:off x="5298541" y="1258956"/>
              <a:ext cx="212884" cy="276193"/>
            </a:xfrm>
            <a:custGeom>
              <a:rect b="b" l="l" r="r" t="t"/>
              <a:pathLst>
                <a:path extrusionOk="0" h="276193" w="212884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36"/>
            <p:cNvSpPr/>
            <p:nvPr/>
          </p:nvSpPr>
          <p:spPr>
            <a:xfrm>
              <a:off x="5084706" y="1024070"/>
              <a:ext cx="290055" cy="509778"/>
            </a:xfrm>
            <a:custGeom>
              <a:rect b="b" l="l" r="r" t="t"/>
              <a:pathLst>
                <a:path extrusionOk="0" h="509778" w="290055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36"/>
            <p:cNvSpPr/>
            <p:nvPr/>
          </p:nvSpPr>
          <p:spPr>
            <a:xfrm>
              <a:off x="5705494" y="1324174"/>
              <a:ext cx="204331" cy="276159"/>
            </a:xfrm>
            <a:custGeom>
              <a:rect b="b" l="l" r="r" t="t"/>
              <a:pathLst>
                <a:path extrusionOk="0" h="276159" w="204331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36"/>
            <p:cNvSpPr/>
            <p:nvPr/>
          </p:nvSpPr>
          <p:spPr>
            <a:xfrm>
              <a:off x="5887776" y="1367351"/>
              <a:ext cx="199579" cy="260603"/>
            </a:xfrm>
            <a:custGeom>
              <a:rect b="b" l="l" r="r" t="t"/>
              <a:pathLst>
                <a:path extrusionOk="0" h="260603" w="199579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36"/>
            <p:cNvSpPr/>
            <p:nvPr/>
          </p:nvSpPr>
          <p:spPr>
            <a:xfrm>
              <a:off x="5887776" y="1600333"/>
              <a:ext cx="213550" cy="276118"/>
            </a:xfrm>
            <a:custGeom>
              <a:rect b="b" l="l" r="r" t="t"/>
              <a:pathLst>
                <a:path extrusionOk="0" h="276118" w="21355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36"/>
            <p:cNvSpPr/>
            <p:nvPr/>
          </p:nvSpPr>
          <p:spPr>
            <a:xfrm>
              <a:off x="5674606" y="1365446"/>
              <a:ext cx="290055" cy="509682"/>
            </a:xfrm>
            <a:custGeom>
              <a:rect b="b" l="l" r="r" t="t"/>
              <a:pathLst>
                <a:path extrusionOk="0" h="509682" w="290055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36"/>
            <p:cNvSpPr/>
            <p:nvPr/>
          </p:nvSpPr>
          <p:spPr>
            <a:xfrm>
              <a:off x="5115879" y="1943808"/>
              <a:ext cx="971477" cy="359289"/>
            </a:xfrm>
            <a:custGeom>
              <a:rect b="b" l="l" r="r" t="t"/>
              <a:pathLst>
                <a:path extrusionOk="0" h="359289" w="971477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cap="flat" cmpd="sng" w="13475">
              <a:solidFill>
                <a:srgbClr val="D6D8E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36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36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36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rect b="b" l="l" r="r" t="t"/>
              <a:pathLst>
                <a:path extrusionOk="0" h="86976" w="50162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36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36"/>
            <p:cNvSpPr/>
            <p:nvPr/>
          </p:nvSpPr>
          <p:spPr>
            <a:xfrm>
              <a:off x="4356811" y="1418691"/>
              <a:ext cx="57973" cy="235172"/>
            </a:xfrm>
            <a:custGeom>
              <a:rect b="b" l="l" r="r" t="t"/>
              <a:pathLst>
                <a:path extrusionOk="0" h="235172" w="57973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36"/>
            <p:cNvSpPr/>
            <p:nvPr/>
          </p:nvSpPr>
          <p:spPr>
            <a:xfrm>
              <a:off x="4517330" y="1440789"/>
              <a:ext cx="58068" cy="305942"/>
            </a:xfrm>
            <a:custGeom>
              <a:rect b="b" l="l" r="r" t="t"/>
              <a:pathLst>
                <a:path extrusionOk="0" h="305942" w="58068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36"/>
            <p:cNvSpPr/>
            <p:nvPr/>
          </p:nvSpPr>
          <p:spPr>
            <a:xfrm>
              <a:off x="4677849" y="1415738"/>
              <a:ext cx="58067" cy="423862"/>
            </a:xfrm>
            <a:custGeom>
              <a:rect b="b" l="l" r="r" t="t"/>
              <a:pathLst>
                <a:path extrusionOk="0" h="423862" w="58067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36"/>
            <p:cNvSpPr/>
            <p:nvPr/>
          </p:nvSpPr>
          <p:spPr>
            <a:xfrm>
              <a:off x="4838368" y="1414214"/>
              <a:ext cx="58068" cy="518255"/>
            </a:xfrm>
            <a:custGeom>
              <a:rect b="b" l="l" r="r" t="t"/>
              <a:pathLst>
                <a:path extrusionOk="0" h="518255" w="58068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36"/>
            <p:cNvSpPr/>
            <p:nvPr/>
          </p:nvSpPr>
          <p:spPr>
            <a:xfrm>
              <a:off x="5343399" y="3731361"/>
              <a:ext cx="99124" cy="151542"/>
            </a:xfrm>
            <a:custGeom>
              <a:rect b="b" l="l" r="r" t="t"/>
              <a:pathLst>
                <a:path extrusionOk="0" h="151542" w="99124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36"/>
            <p:cNvSpPr/>
            <p:nvPr/>
          </p:nvSpPr>
          <p:spPr>
            <a:xfrm>
              <a:off x="4678419" y="3350075"/>
              <a:ext cx="69282" cy="136588"/>
            </a:xfrm>
            <a:custGeom>
              <a:rect b="b" l="l" r="r" t="t"/>
              <a:pathLst>
                <a:path extrusionOk="0" h="136588" w="69282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1" name="Google Shape;2351;p36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2352" name="Google Shape;2352;p36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p36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4" name="Google Shape;2354;p36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rect b="b" l="l" r="r" t="t"/>
                <a:pathLst>
                  <a:path extrusionOk="0" h="87534" w="65671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5" name="Google Shape;2355;p36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6" name="Google Shape;2356;p36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7" name="Google Shape;2357;p36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rect b="b" l="l" r="r" t="t"/>
                <a:pathLst>
                  <a:path extrusionOk="0" h="275248" w="475691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8" name="Google Shape;2358;p36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9" name="Google Shape;2359;p36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rect b="b" l="l" r="r" t="t"/>
                <a:pathLst>
                  <a:path extrusionOk="0" h="139064" w="22104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0" name="Google Shape;2360;p36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1" name="Google Shape;2361;p36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rect b="b" l="l" r="r" t="t"/>
                <a:pathLst>
                  <a:path extrusionOk="0" h="14763" w="31647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2" name="Google Shape;2362;p36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3" name="Google Shape;2363;p36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4" name="Google Shape;2364;p36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5" name="Google Shape;2365;p36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rect b="b" l="l" r="r" t="t"/>
                <a:pathLst>
                  <a:path extrusionOk="0" h="18383" w="20623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6" name="Google Shape;2366;p36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rect b="b" l="l" r="r" t="t"/>
                <a:pathLst>
                  <a:path extrusionOk="0" h="14573" w="19577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7" name="Google Shape;2367;p36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8" name="Google Shape;2368;p36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rect b="b" l="l" r="r" t="t"/>
                <a:pathLst>
                  <a:path extrusionOk="0" h="138969" w="221034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9" name="Google Shape;2369;p36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2370" name="Google Shape;2370;p36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1" name="Google Shape;2371;p36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rect b="b" l="l" r="r" t="t"/>
                <a:pathLst>
                  <a:path extrusionOk="0" h="87630" w="65576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2" name="Google Shape;2372;p36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3" name="Google Shape;2373;p36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4" name="Google Shape;2374;p36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rect b="b" l="l" r="r" t="t"/>
                <a:pathLst>
                  <a:path extrusionOk="0" h="275248" w="475616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5" name="Google Shape;2375;p36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rect b="b" l="l" r="r" t="t"/>
                <a:pathLst>
                  <a:path extrusionOk="0" h="258770" w="474714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6" name="Google Shape;2376;p36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rect b="b" l="l" r="r" t="t"/>
                <a:pathLst>
                  <a:path extrusionOk="0" h="138588" w="220817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7" name="Google Shape;2377;p36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8" name="Google Shape;2378;p36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9" name="Google Shape;2379;p36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0" name="Google Shape;2380;p36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1" name="Google Shape;2381;p36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2" name="Google Shape;2382;p36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3" name="Google Shape;2383;p36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4" name="Google Shape;2384;p36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5" name="Google Shape;2385;p36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rect b="b" l="l" r="r" t="t"/>
                <a:pathLst>
                  <a:path extrusionOk="0" h="139065" w="220817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6" name="Google Shape;2386;p36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2387" name="Google Shape;2387;p36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8" name="Google Shape;2388;p36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9" name="Google Shape;2389;p36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0" name="Google Shape;2390;p36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1" name="Google Shape;2391;p36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rect b="b" l="l" r="r" t="t"/>
                <a:pathLst>
                  <a:path extrusionOk="0" h="275343" w="475691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2" name="Google Shape;2392;p36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3" name="Google Shape;2393;p36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rect b="b" l="l" r="r" t="t"/>
                <a:pathLst>
                  <a:path extrusionOk="0" h="139065" w="22104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4" name="Google Shape;2394;p36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5" name="Google Shape;2395;p36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6" name="Google Shape;2396;p36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7" name="Google Shape;2397;p36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rect b="b" l="l" r="r" t="t"/>
                <a:pathLst>
                  <a:path extrusionOk="0" h="24765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8" name="Google Shape;2398;p36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9" name="Google Shape;2399;p36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0" name="Google Shape;2400;p36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1" name="Google Shape;2401;p36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2" name="Google Shape;2402;p36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rect b="b" l="l" r="r" t="t"/>
                <a:pathLst>
                  <a:path extrusionOk="0" h="139064" w="221036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3" name="Google Shape;2403;p36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2404" name="Google Shape;2404;p36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5" name="Google Shape;2405;p36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6" name="Google Shape;2406;p36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7" name="Google Shape;2407;p36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8" name="Google Shape;2408;p36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9" name="Google Shape;2409;p36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0" name="Google Shape;2410;p36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1" name="Google Shape;2411;p36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2" name="Google Shape;2412;p36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3" name="Google Shape;2413;p36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4" name="Google Shape;2414;p36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rect b="b" l="l" r="r" t="t"/>
                <a:pathLst>
                  <a:path extrusionOk="0" h="24669" w="35544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5" name="Google Shape;2415;p36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6" name="Google Shape;2416;p36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7" name="Google Shape;2417;p36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8" name="Google Shape;2418;p36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9" name="Google Shape;2419;p36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0" name="Google Shape;2420;p36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2421" name="Google Shape;2421;p36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2" name="Google Shape;2422;p36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3" name="Google Shape;2423;p36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4" name="Google Shape;2424;p36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5" name="Google Shape;2425;p36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rect b="b" l="l" r="r" t="t"/>
                <a:pathLst>
                  <a:path extrusionOk="0" h="275344" w="475673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6" name="Google Shape;2426;p36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7" name="Google Shape;2427;p36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rect b="b" l="l" r="r" t="t"/>
                <a:pathLst>
                  <a:path extrusionOk="0" h="139160" w="221515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8" name="Google Shape;2428;p36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9" name="Google Shape;2429;p36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0" name="Google Shape;2430;p36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1" name="Google Shape;2431;p36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2" name="Google Shape;2432;p36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3" name="Google Shape;2433;p36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4" name="Google Shape;2434;p36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5" name="Google Shape;2435;p36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6" name="Google Shape;2436;p36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rect b="b" l="l" r="r" t="t"/>
                <a:pathLst>
                  <a:path extrusionOk="0" h="138874" w="22161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7" name="Google Shape;2437;p36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2438" name="Google Shape;2438;p36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9" name="Google Shape;2439;p36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0" name="Google Shape;2440;p36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1" name="Google Shape;2441;p36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2" name="Google Shape;2442;p36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3" name="Google Shape;2443;p36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rect b="b" l="l" r="r" t="t"/>
                <a:pathLst>
                  <a:path extrusionOk="0" h="275248" w="475657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4" name="Google Shape;2444;p36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5" name="Google Shape;2445;p36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rect b="b" l="l" r="r" t="t"/>
                <a:pathLst>
                  <a:path extrusionOk="0" h="138970" w="221102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6" name="Google Shape;2446;p36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7" name="Google Shape;2447;p36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8" name="Google Shape;2448;p36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9" name="Google Shape;2449;p36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0" name="Google Shape;2450;p36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1" name="Google Shape;2451;p36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2" name="Google Shape;2452;p36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3" name="Google Shape;2453;p36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4" name="Google Shape;2454;p36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rect b="b" l="l" r="r" t="t"/>
                <a:pathLst>
                  <a:path extrusionOk="0" h="139065" w="221197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5" name="Google Shape;2455;p36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2456" name="Google Shape;2456;p36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7" name="Google Shape;2457;p36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8" name="Google Shape;2458;p36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9" name="Google Shape;2459;p36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0" name="Google Shape;2460;p36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rect b="b" l="l" r="r" t="t"/>
                <a:pathLst>
                  <a:path extrusionOk="0" h="275343" w="475673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1" name="Google Shape;2461;p36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2" name="Google Shape;2462;p36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rect b="b" l="l" r="r" t="t"/>
                <a:pathLst>
                  <a:path extrusionOk="0" h="139065" w="221706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3" name="Google Shape;2463;p36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4" name="Google Shape;2464;p36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rect b="b" l="l" r="r" t="t"/>
                <a:pathLst>
                  <a:path extrusionOk="0" h="14763" w="31552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5" name="Google Shape;2465;p36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6" name="Google Shape;2466;p36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7" name="Google Shape;2467;p36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8" name="Google Shape;2468;p36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9" name="Google Shape;2469;p36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0" name="Google Shape;2470;p36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1" name="Google Shape;2471;p36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rect b="b" l="l" r="r" t="t"/>
                <a:pathLst>
                  <a:path extrusionOk="0" h="139160" w="220369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2" name="Google Shape;2472;p36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2473" name="Google Shape;2473;p36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474;p36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5" name="Google Shape;2475;p36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6" name="Google Shape;2476;p36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7" name="Google Shape;2477;p36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8" name="Google Shape;2478;p36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9" name="Google Shape;2479;p36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0" name="Google Shape;2480;p36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rect b="b" l="l" r="r" t="t"/>
                <a:pathLst>
                  <a:path extrusionOk="0" h="138970" w="220987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1" name="Google Shape;2481;p36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482;p36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3" name="Google Shape;2483;p36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rect b="b" l="l" r="r" t="t"/>
                <a:pathLst>
                  <a:path extrusionOk="0" h="13049" w="23569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36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36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36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36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36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36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rect b="b" l="l" r="r" t="t"/>
                <a:pathLst>
                  <a:path extrusionOk="0" h="139065" w="220987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90" name="Google Shape;2490;p36"/>
            <p:cNvSpPr/>
            <p:nvPr/>
          </p:nvSpPr>
          <p:spPr>
            <a:xfrm>
              <a:off x="5615017" y="4460119"/>
              <a:ext cx="828920" cy="479679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1" name="Google Shape;2491;p36"/>
            <p:cNvSpPr/>
            <p:nvPr/>
          </p:nvSpPr>
          <p:spPr>
            <a:xfrm>
              <a:off x="5846435" y="2182763"/>
              <a:ext cx="465451" cy="682637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2" name="Google Shape;2492;p36"/>
            <p:cNvSpPr/>
            <p:nvPr/>
          </p:nvSpPr>
          <p:spPr>
            <a:xfrm>
              <a:off x="5832052" y="2673876"/>
              <a:ext cx="86758" cy="504907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3" name="Google Shape;2493;p36"/>
            <p:cNvSpPr/>
            <p:nvPr/>
          </p:nvSpPr>
          <p:spPr>
            <a:xfrm>
              <a:off x="5882176" y="2176405"/>
              <a:ext cx="221715" cy="275766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4" name="Google Shape;2494;p36"/>
            <p:cNvSpPr/>
            <p:nvPr/>
          </p:nvSpPr>
          <p:spPr>
            <a:xfrm>
              <a:off x="5925036" y="2475870"/>
              <a:ext cx="274953" cy="308347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5" name="Google Shape;2495;p36"/>
            <p:cNvSpPr/>
            <p:nvPr/>
          </p:nvSpPr>
          <p:spPr>
            <a:xfrm>
              <a:off x="5845497" y="2576533"/>
              <a:ext cx="400459" cy="461811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6" name="Google Shape;2496;p36"/>
            <p:cNvSpPr/>
            <p:nvPr/>
          </p:nvSpPr>
          <p:spPr>
            <a:xfrm>
              <a:off x="5916607" y="2198526"/>
              <a:ext cx="294816" cy="364308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7" name="Google Shape;2497;p36"/>
            <p:cNvSpPr/>
            <p:nvPr/>
          </p:nvSpPr>
          <p:spPr>
            <a:xfrm>
              <a:off x="5928072" y="2197020"/>
              <a:ext cx="296585" cy="278850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8" name="Google Shape;2498;p36"/>
            <p:cNvSpPr/>
            <p:nvPr/>
          </p:nvSpPr>
          <p:spPr>
            <a:xfrm>
              <a:off x="5977205" y="4610895"/>
              <a:ext cx="232912" cy="178155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9" name="Google Shape;2499;p36"/>
            <p:cNvSpPr/>
            <p:nvPr/>
          </p:nvSpPr>
          <p:spPr>
            <a:xfrm>
              <a:off x="5978157" y="4667764"/>
              <a:ext cx="231905" cy="121227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0" name="Google Shape;2500;p36"/>
            <p:cNvSpPr/>
            <p:nvPr/>
          </p:nvSpPr>
          <p:spPr>
            <a:xfrm>
              <a:off x="5800764" y="4571652"/>
              <a:ext cx="213680" cy="165568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1" name="Google Shape;2501;p36"/>
            <p:cNvSpPr/>
            <p:nvPr/>
          </p:nvSpPr>
          <p:spPr>
            <a:xfrm>
              <a:off x="5801482" y="4626139"/>
              <a:ext cx="212755" cy="111143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2" name="Google Shape;2502;p36"/>
            <p:cNvSpPr/>
            <p:nvPr/>
          </p:nvSpPr>
          <p:spPr>
            <a:xfrm>
              <a:off x="5835285" y="3032607"/>
              <a:ext cx="455829" cy="159522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3" name="Google Shape;2503;p36"/>
            <p:cNvSpPr/>
            <p:nvPr/>
          </p:nvSpPr>
          <p:spPr>
            <a:xfrm>
              <a:off x="5815995" y="3000698"/>
              <a:ext cx="485198" cy="1060979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4" name="Google Shape;2504;p36"/>
            <p:cNvSpPr/>
            <p:nvPr/>
          </p:nvSpPr>
          <p:spPr>
            <a:xfrm>
              <a:off x="5561118" y="2683306"/>
              <a:ext cx="698939" cy="60971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5" name="Google Shape;2505;p36"/>
            <p:cNvSpPr/>
            <p:nvPr/>
          </p:nvSpPr>
          <p:spPr>
            <a:xfrm>
              <a:off x="6103702" y="2644294"/>
              <a:ext cx="168312" cy="197615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6" name="Google Shape;2506;p36"/>
            <p:cNvSpPr/>
            <p:nvPr/>
          </p:nvSpPr>
          <p:spPr>
            <a:xfrm>
              <a:off x="5833319" y="2576558"/>
              <a:ext cx="135999" cy="14296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7" name="Google Shape;2507;p36"/>
            <p:cNvSpPr/>
            <p:nvPr/>
          </p:nvSpPr>
          <p:spPr>
            <a:xfrm>
              <a:off x="2925535" y="2722330"/>
              <a:ext cx="1200895" cy="746478"/>
            </a:xfrm>
            <a:custGeom>
              <a:rect b="b" l="l" r="r" t="t"/>
              <a:pathLst>
                <a:path extrusionOk="0" h="746478" w="1200895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8" name="Google Shape;2508;p36"/>
            <p:cNvSpPr/>
            <p:nvPr/>
          </p:nvSpPr>
          <p:spPr>
            <a:xfrm>
              <a:off x="2868613" y="1365288"/>
              <a:ext cx="1401428" cy="1812876"/>
            </a:xfrm>
            <a:custGeom>
              <a:rect b="b" l="l" r="r" t="t"/>
              <a:pathLst>
                <a:path extrusionOk="0" h="1812876" w="1401428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9" name="Google Shape;2509;p36"/>
            <p:cNvSpPr/>
            <p:nvPr/>
          </p:nvSpPr>
          <p:spPr>
            <a:xfrm>
              <a:off x="2977907" y="1395545"/>
              <a:ext cx="128396" cy="88201"/>
            </a:xfrm>
            <a:custGeom>
              <a:rect b="b" l="l" r="r" t="t"/>
              <a:pathLst>
                <a:path extrusionOk="0" h="88201" w="128396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0" name="Google Shape;2510;p36"/>
            <p:cNvSpPr/>
            <p:nvPr/>
          </p:nvSpPr>
          <p:spPr>
            <a:xfrm>
              <a:off x="3945392" y="3100901"/>
              <a:ext cx="140370" cy="95440"/>
            </a:xfrm>
            <a:custGeom>
              <a:rect b="b" l="l" r="r" t="t"/>
              <a:pathLst>
                <a:path extrusionOk="0" h="95440" w="14037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1" name="Google Shape;2511;p36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rect b="b" l="l" r="r" t="t"/>
              <a:pathLst>
                <a:path extrusionOk="0" h="1808606" w="1041804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2" name="Google Shape;2512;p36"/>
            <p:cNvSpPr/>
            <p:nvPr/>
          </p:nvSpPr>
          <p:spPr>
            <a:xfrm>
              <a:off x="2779183" y="1414991"/>
              <a:ext cx="1401428" cy="1812826"/>
            </a:xfrm>
            <a:custGeom>
              <a:rect b="b" l="l" r="r" t="t"/>
              <a:pathLst>
                <a:path extrusionOk="0" h="1812826" w="1401428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3" name="Google Shape;2513;p36"/>
            <p:cNvSpPr/>
            <p:nvPr/>
          </p:nvSpPr>
          <p:spPr>
            <a:xfrm>
              <a:off x="3046144" y="1759790"/>
              <a:ext cx="868170" cy="1123263"/>
            </a:xfrm>
            <a:custGeom>
              <a:rect b="b" l="l" r="r" t="t"/>
              <a:pathLst>
                <a:path extrusionOk="0" h="1123263" w="86817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4" name="Google Shape;2514;p36"/>
            <p:cNvSpPr/>
            <p:nvPr/>
          </p:nvSpPr>
          <p:spPr>
            <a:xfrm>
              <a:off x="3308258" y="2099261"/>
              <a:ext cx="343371" cy="444102"/>
            </a:xfrm>
            <a:custGeom>
              <a:rect b="b" l="l" r="r" t="t"/>
              <a:pathLst>
                <a:path extrusionOk="0" h="444102" w="343371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5" name="Google Shape;2515;p36"/>
            <p:cNvSpPr/>
            <p:nvPr/>
          </p:nvSpPr>
          <p:spPr>
            <a:xfrm>
              <a:off x="2221786" y="2914306"/>
              <a:ext cx="208703" cy="88772"/>
            </a:xfrm>
            <a:custGeom>
              <a:rect b="b" l="l" r="r" t="t"/>
              <a:pathLst>
                <a:path extrusionOk="0" h="88772" w="208703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6" name="Google Shape;2516;p36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7" name="Google Shape;2517;p36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8" name="Google Shape;2518;p36"/>
            <p:cNvSpPr/>
            <p:nvPr/>
          </p:nvSpPr>
          <p:spPr>
            <a:xfrm>
              <a:off x="2314638" y="2924117"/>
              <a:ext cx="167836" cy="171354"/>
            </a:xfrm>
            <a:custGeom>
              <a:rect b="b" l="l" r="r" t="t"/>
              <a:pathLst>
                <a:path extrusionOk="0" h="171354" w="167836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9" name="Google Shape;2519;p36"/>
            <p:cNvSpPr/>
            <p:nvPr/>
          </p:nvSpPr>
          <p:spPr>
            <a:xfrm>
              <a:off x="2290498" y="2306802"/>
              <a:ext cx="1203749" cy="724947"/>
            </a:xfrm>
            <a:custGeom>
              <a:rect b="b" l="l" r="r" t="t"/>
              <a:pathLst>
                <a:path extrusionOk="0" h="724947" w="1203749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3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25" name="Google Shape;2525;p37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526" name="Google Shape;2526;p37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7" name="Google Shape;2527;p37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8" name="Google Shape;2528;p37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9" name="Google Shape;2529;p37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0" name="Google Shape;2530;p37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1" name="Google Shape;2531;p37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2" name="Google Shape;2532;p37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3" name="Google Shape;2533;p37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34;p37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37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37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37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37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37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37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37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37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37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37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37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37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37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548;p37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9" name="Google Shape;2549;p37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0" name="Google Shape;2550;p37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1" name="Google Shape;2551;p37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2" name="Google Shape;2552;p37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3" name="Google Shape;2553;p37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4" name="Google Shape;2554;p37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5" name="Google Shape;2555;p37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6" name="Google Shape;2556;p37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7" name="Google Shape;2557;p37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8" name="Google Shape;2558;p37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9" name="Google Shape;2559;p37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0" name="Google Shape;2560;p37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1" name="Google Shape;2561;p37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2" name="Google Shape;2562;p37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3" name="Google Shape;2563;p37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4" name="Google Shape;2564;p37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5" name="Google Shape;2565;p37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6" name="Google Shape;2566;p37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7" name="Google Shape;2567;p37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8" name="Google Shape;2568;p37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9" name="Google Shape;2569;p37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0" name="Google Shape;2570;p37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1" name="Google Shape;2571;p37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2" name="Google Shape;2572;p37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3" name="Google Shape;2573;p37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2574;p37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2575;p37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6" name="Google Shape;2576;p37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7" name="Google Shape;2577;p37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8" name="Google Shape;2578;p37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9" name="Google Shape;2579;p37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0" name="Google Shape;2580;p37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1" name="Google Shape;2581;p37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2" name="Google Shape;2582;p37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83" name="Google Shape;2583;p37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584" name="Google Shape;2584;p37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585" name="Google Shape;2585;p37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6" name="Google Shape;2586;p37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7" name="Google Shape;2587;p37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588" name="Google Shape;2588;p37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589" name="Google Shape;2589;p37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0" name="Google Shape;2590;p37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91" name="Google Shape;2591;p37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2" name="Google Shape;2592;p37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3" name="Google Shape;2593;p37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4" name="Google Shape;2594;p37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5" name="Google Shape;2595;p37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6" name="Google Shape;2596;p37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7" name="Google Shape;2597;p37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8" name="Google Shape;2598;p37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9" name="Google Shape;2599;p37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0" name="Google Shape;2600;p37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1" name="Google Shape;2601;p37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2" name="Google Shape;2602;p37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3" name="Google Shape;2603;p37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4" name="Google Shape;2604;p37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5" name="Google Shape;2605;p37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6" name="Google Shape;2606;p37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7" name="Google Shape;2607;p37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8" name="Google Shape;2608;p37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9" name="Google Shape;2609;p37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0" name="Google Shape;2610;p37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1" name="Google Shape;2611;p37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2" name="Google Shape;2612;p37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3" name="Google Shape;2613;p37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4" name="Google Shape;2614;p37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5" name="Google Shape;2615;p37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6" name="Google Shape;2616;p37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7" name="Google Shape;2617;p37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8" name="Google Shape;2618;p37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9" name="Google Shape;2619;p37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0" name="Google Shape;2620;p37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1" name="Google Shape;2621;p37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2" name="Google Shape;2622;p37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3" name="Google Shape;2623;p37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4" name="Google Shape;2624;p37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5" name="Google Shape;2625;p37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6" name="Google Shape;2626;p37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7" name="Google Shape;2627;p37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8" name="Google Shape;2628;p37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9" name="Google Shape;2629;p37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0" name="Google Shape;2630;p37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1" name="Google Shape;2631;p37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2" name="Google Shape;2632;p37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3" name="Google Shape;2633;p37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4" name="Google Shape;2634;p37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5" name="Google Shape;2635;p37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6" name="Google Shape;2636;p37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7" name="Google Shape;2637;p37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8" name="Google Shape;2638;p37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9" name="Google Shape;2639;p37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0" name="Google Shape;2640;p37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1" name="Google Shape;2641;p37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2" name="Google Shape;2642;p37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3" name="Google Shape;2643;p37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4" name="Google Shape;2644;p37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5" name="Google Shape;2645;p37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6" name="Google Shape;2646;p37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7" name="Google Shape;2647;p37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8" name="Google Shape;2648;p37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9" name="Google Shape;2649;p37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0" name="Google Shape;2650;p37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1" name="Google Shape;2651;p37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2" name="Google Shape;2652;p37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3" name="Google Shape;2653;p37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4" name="Google Shape;2654;p37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55" name="Google Shape;2655;p37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656" name="Google Shape;2656;p37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657" name="Google Shape;2657;p37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8" name="Google Shape;2658;p37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9" name="Google Shape;2659;p37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0" name="Google Shape;2660;p37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1" name="Google Shape;2661;p37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62" name="Google Shape;2662;p37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3" name="Google Shape;2663;p37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4" name="Google Shape;2664;p37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665" name="Google Shape;2665;p37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37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37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37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37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37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1" name="Google Shape;2671;p37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Obrigado</a:t>
            </a:r>
            <a:r>
              <a:rPr lang="en" sz="7200"/>
              <a:t>!</a:t>
            </a:r>
            <a:endParaRPr sz="7200"/>
          </a:p>
        </p:txBody>
      </p:sp>
      <p:sp>
        <p:nvSpPr>
          <p:cNvPr id="2672" name="Google Shape;2672;p37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Dúvidas?</a:t>
            </a:r>
            <a:endParaRPr b="1" sz="36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Agradecimentos</a:t>
            </a:r>
            <a:r>
              <a:rPr lang="en"/>
              <a:t>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React Natal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Rocketseat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Contato: Johnvictorio3@gmail.com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52" name="Google Shape;352;p14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Reconciliation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Utilizar Hooks para performance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Memorizando componentes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Virtualização de grandes listas de dados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React Dev Tools na prática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4" name="Google Shape;354;p14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355" name="Google Shape;355;p14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7" name="Google Shape;377;p14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78" name="Google Shape;378;p14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379" name="Google Shape;379;p14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14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" name="Google Shape;381;p14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82" name="Google Shape;382;p14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4" name="Google Shape;384;p14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85" name="Google Shape;385;p14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14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14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14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14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14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14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" name="Google Shape;397;p14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398;p14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14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3;p14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14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405;p14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406;p14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14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14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Google Shape;417;p14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418;p14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14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14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14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14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14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14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14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426;p14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427;p14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14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14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14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14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14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14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14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14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14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14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14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14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14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14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14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14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14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14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14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14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4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9" name="Google Shape;449;p14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50" name="Google Shape;450;p14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51" name="Google Shape;451;p14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2" name="Google Shape;452;p14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3" name="Google Shape;453;p14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4" name="Google Shape;454;p14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5" name="Google Shape;455;p14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56" name="Google Shape;456;p14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4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14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59" name="Google Shape;459;p14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8" name="Google Shape;488;p14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489" name="Google Shape;489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5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499" name="Google Shape;499;p15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01" name="Google Shape;501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502" name="Google Shape;502;p15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3" name="Google Shape;523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524" name="Google Shape;524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4" name="Google Shape;564;p15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3" name="Google Shape;593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94" name="Google Shape;594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6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performace </a:t>
            </a:r>
            <a:r>
              <a:rPr lang="en"/>
              <a:t>da aplicação está na usabilidade e na experiência de usuário (UX) que a aplicação consegue entregar.</a:t>
            </a:r>
            <a:endParaRPr/>
          </a:p>
        </p:txBody>
      </p:sp>
      <p:sp>
        <p:nvSpPr>
          <p:cNvPr id="612" name="Google Shape;612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3" name="Google Shape;613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614" name="Google Shape;614;p16"/>
            <p:cNvSpPr/>
            <p:nvPr/>
          </p:nvSpPr>
          <p:spPr>
            <a:xfrm>
              <a:off x="7216759" y="3070053"/>
              <a:ext cx="247057" cy="142875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7342016" y="3123138"/>
              <a:ext cx="71660" cy="55453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7342406" y="3141358"/>
              <a:ext cx="71304" cy="3726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7268719" y="3095364"/>
              <a:ext cx="71613" cy="53417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7268869" y="3112444"/>
              <a:ext cx="71304" cy="37267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7286737" y="2775175"/>
              <a:ext cx="123184" cy="35382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7314533" y="2554952"/>
              <a:ext cx="78868" cy="76871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7190170" y="2579409"/>
              <a:ext cx="118999" cy="16998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7180686" y="2720915"/>
              <a:ext cx="56790" cy="37169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7182331" y="2728860"/>
              <a:ext cx="37082" cy="30910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7286654" y="2565698"/>
              <a:ext cx="128280" cy="258276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7391109" y="2618517"/>
              <a:ext cx="49710" cy="228160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7311279" y="2475275"/>
              <a:ext cx="85098" cy="10381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7314515" y="2466234"/>
              <a:ext cx="89964" cy="88884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7384763" y="2604603"/>
              <a:ext cx="55737" cy="7587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7269438" y="2565933"/>
              <a:ext cx="45289" cy="73030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6661328" y="3286571"/>
              <a:ext cx="246169" cy="142323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6681151" y="2824698"/>
              <a:ext cx="58982" cy="128668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6689412" y="2771791"/>
              <a:ext cx="42428" cy="81725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6782889" y="3337575"/>
              <a:ext cx="91454" cy="51556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6784412" y="3346110"/>
              <a:ext cx="89915" cy="43199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6715968" y="3307485"/>
              <a:ext cx="91493" cy="51556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6717638" y="3316019"/>
              <a:ext cx="89951" cy="43199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6715994" y="2973759"/>
              <a:ext cx="133983" cy="378277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6733197" y="2663396"/>
              <a:ext cx="97219" cy="155678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6701449" y="2773633"/>
              <a:ext cx="149347" cy="247668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6807278" y="2804619"/>
              <a:ext cx="188299" cy="147777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6800502" y="2801416"/>
              <a:ext cx="57697" cy="84545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6736209" y="2656556"/>
              <a:ext cx="94148" cy="104017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6938621" y="2869615"/>
              <a:ext cx="28491" cy="25068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4" name="Google Shape;644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645" name="Google Shape;645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5" name="Google Shape;665;p16"/>
            <p:cNvSpPr/>
            <p:nvPr/>
          </p:nvSpPr>
          <p:spPr>
            <a:xfrm>
              <a:off x="6948039" y="2876090"/>
              <a:ext cx="48317" cy="40269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6688913" y="2310158"/>
              <a:ext cx="266346" cy="294746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6681190" y="2324699"/>
              <a:ext cx="248446" cy="281264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7244522" y="2103554"/>
              <a:ext cx="267380" cy="295937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7236798" y="2118137"/>
              <a:ext cx="249375" cy="282304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7054307" y="2375460"/>
              <a:ext cx="81342" cy="108498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7066445" y="2439547"/>
              <a:ext cx="31881" cy="22328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7016984" y="2605070"/>
              <a:ext cx="22181" cy="700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7016984" y="2594731"/>
              <a:ext cx="41045" cy="23253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7057740" y="2595705"/>
              <a:ext cx="65605" cy="105819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7095932" y="2684289"/>
              <a:ext cx="13087" cy="23860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7045282" y="2602986"/>
              <a:ext cx="65605" cy="105693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7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Reconciliation</a:t>
            </a:r>
            <a:endParaRPr/>
          </a:p>
        </p:txBody>
      </p:sp>
      <p:sp>
        <p:nvSpPr>
          <p:cNvPr id="688" name="Google Shape;688;p17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7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90" name="Google Shape;690;p17"/>
          <p:cNvGrpSpPr/>
          <p:nvPr/>
        </p:nvGrpSpPr>
        <p:grpSpPr>
          <a:xfrm>
            <a:off x="6195890" y="895943"/>
            <a:ext cx="2570524" cy="3652357"/>
            <a:chOff x="2602525" y="317054"/>
            <a:chExt cx="4174283" cy="4762495"/>
          </a:xfrm>
        </p:grpSpPr>
        <p:sp>
          <p:nvSpPr>
            <p:cNvPr id="691" name="Google Shape;691;p17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8" name="Google Shape;748;p17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749" name="Google Shape;749;p17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750" name="Google Shape;750;p17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17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17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53" name="Google Shape;753;p17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754" name="Google Shape;754;p17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5" name="Google Shape;755;p17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56" name="Google Shape;756;p17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17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Google Shape;758;p17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9" name="Google Shape;759;p17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17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17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Google Shape;762;p17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p17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17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17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17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17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17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17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17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17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p17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p17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17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p17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17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17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17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17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17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17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17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3" name="Google Shape;783;p17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4" name="Google Shape;784;p17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p17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17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17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17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17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17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17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17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17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17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17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17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17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17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Google Shape;799;p17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17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17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17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17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17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17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17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17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17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17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17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1" name="Google Shape;811;p17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2" name="Google Shape;812;p17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p17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17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17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17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17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8" name="Google Shape;818;p17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Google Shape;819;p17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0" name="Google Shape;820;p17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821" name="Google Shape;821;p17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822" name="Google Shape;822;p17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3" name="Google Shape;823;p17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17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5" name="Google Shape;825;p17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6" name="Google Shape;826;p17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27" name="Google Shape;827;p17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30" name="Google Shape;830;p17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1" name="Google Shape;841;p18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9144000" cy="47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9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Time que tá ganhando não se mexe… </a:t>
            </a:r>
            <a:br>
              <a:rPr lang="en"/>
            </a:br>
            <a:r>
              <a:rPr lang="en"/>
              <a:t>ou quase isso...</a:t>
            </a:r>
            <a:endParaRPr/>
          </a:p>
        </p:txBody>
      </p:sp>
      <p:sp>
        <p:nvSpPr>
          <p:cNvPr id="847" name="Google Shape;847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8" name="Google Shape;848;p19"/>
          <p:cNvGrpSpPr/>
          <p:nvPr/>
        </p:nvGrpSpPr>
        <p:grpSpPr>
          <a:xfrm>
            <a:off x="6469437" y="1223978"/>
            <a:ext cx="2461229" cy="2695527"/>
            <a:chOff x="2152775" y="305709"/>
            <a:chExt cx="4264823" cy="4762415"/>
          </a:xfrm>
        </p:grpSpPr>
        <p:grpSp>
          <p:nvGrpSpPr>
            <p:cNvPr id="849" name="Google Shape;849;p19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850" name="Google Shape;850;p19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19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19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rect b="b" l="l" r="r" t="t"/>
                <a:pathLst>
                  <a:path extrusionOk="0" h="366117" w="632693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rect b="b" l="l" r="r" t="t"/>
                <a:pathLst>
                  <a:path extrusionOk="0" h="184784" w="295357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rect b="b" l="l" r="r" t="t"/>
                <a:pathLst>
                  <a:path extrusionOk="0" h="185070" w="295352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7" name="Google Shape;867;p19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868" name="Google Shape;868;p19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rect b="b" l="l" r="r" t="t"/>
                <a:pathLst>
                  <a:path extrusionOk="0" h="366093" w="632721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rect b="b" l="l" r="r" t="t"/>
                <a:pathLst>
                  <a:path extrusionOk="0" h="344185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rect b="b" l="l" r="r" t="t"/>
                <a:pathLst>
                  <a:path extrusionOk="0" h="184880" w="295065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rect b="b" l="l" r="r" t="t"/>
                <a:pathLst>
                  <a:path extrusionOk="0" h="184594" w="295065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4" name="Google Shape;884;p19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885" name="Google Shape;885;p19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rect b="b" l="l" r="r" t="t"/>
                <a:pathLst>
                  <a:path extrusionOk="0" h="366117" w="632609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rect b="b" l="l" r="r" t="t"/>
                <a:pathLst>
                  <a:path extrusionOk="0" h="184784" w="294752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rect b="b" l="l" r="r" t="t"/>
                <a:pathLst>
                  <a:path extrusionOk="0" h="25621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19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19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19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rect b="b" l="l" r="r" t="t"/>
                <a:pathLst>
                  <a:path extrusionOk="0" h="24479" w="2737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19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19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rect b="b" l="l" r="r" t="t"/>
                <a:pathLst>
                  <a:path extrusionOk="0" h="30480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rect b="b" l="l" r="r" t="t"/>
                <a:pathLst>
                  <a:path extrusionOk="0" h="184689" w="294568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1" name="Google Shape;901;p19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902" name="Google Shape;902;p19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rect b="b" l="l" r="r" t="t"/>
                <a:pathLst>
                  <a:path extrusionOk="0" h="184880" w="294525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rect b="b" l="l" r="r" t="t"/>
                <a:pathLst>
                  <a:path extrusionOk="0" h="184499" w="294519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8" name="Google Shape;918;p19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919" name="Google Shape;919;p19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rect b="b" l="l" r="r" t="t"/>
                <a:pathLst>
                  <a:path extrusionOk="0" h="157162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rect b="b" l="l" r="r" t="t"/>
                <a:pathLst>
                  <a:path extrusionOk="0" h="366022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rect b="b" l="l" r="r" t="t"/>
                <a:pathLst>
                  <a:path extrusionOk="0" h="184975" w="294875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rect b="b" l="l" r="r" t="t"/>
                <a:pathLst>
                  <a:path extrusionOk="0" h="185547" w="295161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5" name="Google Shape;935;p19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936" name="Google Shape;936;p19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rect b="b" l="l" r="r" t="t"/>
                <a:pathLst>
                  <a:path extrusionOk="0" h="366093" w="632686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rect b="b" l="l" r="r" t="t"/>
                <a:pathLst>
                  <a:path extrusionOk="0" h="184403" w="295161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19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rect b="b" l="l" r="r" t="t"/>
                <a:pathLst>
                  <a:path extrusionOk="0" h="185451" w="294875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2" name="Google Shape;952;p19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953" name="Google Shape;953;p19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rect b="b" l="l" r="r" t="t"/>
                <a:pathLst>
                  <a:path extrusionOk="0" h="185070" w="29481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rect b="b" l="l" r="r" t="t"/>
                <a:pathLst>
                  <a:path extrusionOk="0" h="38957" w="58448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rect b="b" l="l" r="r" t="t"/>
                <a:pathLst>
                  <a:path extrusionOk="0" h="184499" w="294804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9" name="Google Shape;969;p19"/>
            <p:cNvSpPr/>
            <p:nvPr/>
          </p:nvSpPr>
          <p:spPr>
            <a:xfrm>
              <a:off x="3754828" y="439689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4924079" y="375300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3741903" y="3161886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2152775" y="4481289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5481476" y="4556632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4" name="Google Shape;974;p19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975" name="Google Shape;975;p19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rect b="b" l="l" r="r" t="t"/>
                <a:pathLst>
                  <a:path extrusionOk="0" h="185070" w="294875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19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19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1" name="Google Shape;991;p19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992" name="Google Shape;992;p19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19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rect b="b" l="l" r="r" t="t"/>
                <a:pathLst>
                  <a:path extrusionOk="0" h="185547" w="294875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8" name="Google Shape;1008;p19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009" name="Google Shape;1009;p19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rect b="b" l="l" r="r" t="t"/>
                <a:pathLst>
                  <a:path extrusionOk="0" h="185451" w="294911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5" name="Google Shape;1025;p19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026" name="Google Shape;1026;p19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rect b="b" l="l" r="r" t="t"/>
                <a:pathLst>
                  <a:path extrusionOk="0" h="366093" w="632609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rect b="b" l="l" r="r" t="t"/>
                <a:pathLst>
                  <a:path extrusionOk="0" h="185451" w="294651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19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19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19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rect b="b" l="l" r="r" t="t"/>
                <a:pathLst>
                  <a:path extrusionOk="0" h="30194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rect b="b" l="l" r="r" t="t"/>
                <a:pathLst>
                  <a:path extrusionOk="0" h="185070" w="294657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2" name="Google Shape;1042;p19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043" name="Google Shape;1043;p19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rect b="b" l="l" r="r" t="t"/>
                <a:pathLst>
                  <a:path extrusionOk="0" h="184213" w="294875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rect b="b" l="l" r="r" t="t"/>
                <a:pathLst>
                  <a:path extrusionOk="0" h="19621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rect b="b" l="l" r="r" t="t"/>
                <a:pathLst>
                  <a:path extrusionOk="0" h="38862" w="58923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rect b="b" l="l" r="r" t="t"/>
                <a:pathLst>
                  <a:path extrusionOk="0" h="185546" w="29487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9" name="Google Shape;1059;p19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060" name="Google Shape;1060;p19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rect b="b" l="l" r="r" t="t"/>
                <a:pathLst>
                  <a:path extrusionOk="0" h="366021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rect b="b" l="l" r="r" t="t"/>
                <a:pathLst>
                  <a:path extrusionOk="0" h="185451" w="294899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19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6" name="Google Shape;1076;p19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077" name="Google Shape;1077;p19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19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19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19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rect b="b" l="l" r="r" t="t"/>
                <a:pathLst>
                  <a:path extrusionOk="0" h="185832" w="294942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19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19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19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19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rect b="b" l="l" r="r" t="t"/>
                <a:pathLst>
                  <a:path extrusionOk="0" h="38957" w="58733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19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19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rect b="b" l="l" r="r" t="t"/>
                <a:pathLst>
                  <a:path extrusionOk="0" h="185546" w="294948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3" name="Google Shape;1093;p19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094" name="Google Shape;1094;p19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19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19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19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rect b="b" l="l" r="r" t="t"/>
                <a:pathLst>
                  <a:path extrusionOk="0" h="366093" w="632517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19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rect b="b" l="l" r="r" t="t"/>
                <a:pathLst>
                  <a:path extrusionOk="0" h="184784" w="295037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19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9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19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19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9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rect b="b" l="l" r="r" t="t"/>
                <a:pathLst>
                  <a:path extrusionOk="0" h="29908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19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rect b="b" l="l" r="r" t="t"/>
                <a:pathLst>
                  <a:path extrusionOk="0" h="185547" w="295043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0" name="Google Shape;1110;p19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111" name="Google Shape;1111;p19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19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19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9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9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rect b="b" l="l" r="r" t="t"/>
                <a:pathLst>
                  <a:path extrusionOk="0" h="366117" w="6325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9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19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rect b="b" l="l" r="r" t="t"/>
                <a:pathLst>
                  <a:path extrusionOk="0" h="185261" w="295037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19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9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9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19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19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19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19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19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rect b="b" l="l" r="r" t="t"/>
                <a:pathLst>
                  <a:path extrusionOk="0" h="30480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rect b="b" l="l" r="r" t="t"/>
                <a:pathLst>
                  <a:path extrusionOk="0" h="185166" w="295043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" name="Google Shape;1127;p19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128" name="Google Shape;1128;p19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rect b="b" l="l" r="r" t="t"/>
                <a:pathLst>
                  <a:path extrusionOk="0" h="366093" w="632534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19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19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rect b="b" l="l" r="r" t="t"/>
                <a:pathLst>
                  <a:path extrusionOk="0" h="184784" w="295222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19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19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19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19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19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19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19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19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rect b="b" l="l" r="r" t="t"/>
                <a:pathLst>
                  <a:path extrusionOk="0" h="30194" w="29841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19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rect b="b" l="l" r="r" t="t"/>
                <a:pathLst>
                  <a:path extrusionOk="0" h="185261" w="295418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4" name="Google Shape;1144;p19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145" name="Google Shape;1145;p19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19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rect b="b" l="l" r="r" t="t"/>
                <a:pathLst>
                  <a:path extrusionOk="0" h="116586" w="87244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19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19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19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rect b="b" l="l" r="r" t="t"/>
                <a:pathLst>
                  <a:path extrusionOk="0" h="366022" w="632535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19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19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rect b="b" l="l" r="r" t="t"/>
                <a:pathLst>
                  <a:path extrusionOk="0" h="185261" w="294899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19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19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19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19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19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19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19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19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19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rect b="b" l="l" r="r" t="t"/>
                <a:pathLst>
                  <a:path extrusionOk="0" h="184784" w="294626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1" name="Google Shape;1161;p19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162" name="Google Shape;1162;p19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19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19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19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19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19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19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rect b="b" l="l" r="r" t="t"/>
                <a:pathLst>
                  <a:path extrusionOk="0" h="185737" w="294907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19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19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19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19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19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19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19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19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rect b="b" l="l" r="r" t="t"/>
                <a:pathLst>
                  <a:path extrusionOk="0" h="30099" w="29461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19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rect b="b" l="l" r="r" t="t"/>
                <a:pathLst>
                  <a:path extrusionOk="0" h="185356" w="294907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8" name="Google Shape;1178;p19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179" name="Google Shape;1179;p19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19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19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19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19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19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19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19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19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rect b="b" l="l" r="r" t="t"/>
                <a:pathLst>
                  <a:path extrusionOk="0" h="19811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19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19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19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19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19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19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19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rect b="b" l="l" r="r" t="t"/>
                <a:pathLst>
                  <a:path extrusionOk="0" h="184880" w="295637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5" name="Google Shape;1195;p19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196" name="Google Shape;1196;p19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9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9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9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9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9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19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19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19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19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19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19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19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19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19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19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rect b="b" l="l" r="r" t="t"/>
                <a:pathLst>
                  <a:path extrusionOk="0" h="184403" w="295637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2" name="Google Shape;1212;p19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213" name="Google Shape;1213;p19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19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19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19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19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rect b="b" l="l" r="r" t="t"/>
                <a:pathLst>
                  <a:path extrusionOk="0" h="366093" w="632615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19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19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rect b="b" l="l" r="r" t="t"/>
                <a:pathLst>
                  <a:path extrusionOk="0" h="185547" w="295132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19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rect b="b" l="l" r="r" t="t"/>
                <a:pathLst>
                  <a:path extrusionOk="0" h="25431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19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19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19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19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19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19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19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19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rect b="b" l="l" r="r" t="t"/>
                <a:pathLst>
                  <a:path extrusionOk="0" h="185546" w="295233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9" name="Google Shape;1229;p19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230" name="Google Shape;1230;p19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19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19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19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19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19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19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rect b="b" l="l" r="r" t="t"/>
                <a:pathLst>
                  <a:path extrusionOk="0" h="185547" w="295228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19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19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19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19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19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19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19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19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19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rect b="b" l="l" r="r" t="t"/>
                <a:pathLst>
                  <a:path extrusionOk="0" h="185547" w="295233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6" name="Google Shape;1246;p19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247" name="Google Shape;1247;p19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19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19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19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19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rect b="b" l="l" r="r" t="t"/>
                <a:pathLst>
                  <a:path extrusionOk="0" h="366093" w="632689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19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rect b="b" l="l" r="r" t="t"/>
                <a:pathLst>
                  <a:path extrusionOk="0" h="344186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19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rect b="b" l="l" r="r" t="t"/>
                <a:pathLst>
                  <a:path extrusionOk="0" h="185451" w="29497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19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19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19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19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19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19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19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19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19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rect b="b" l="l" r="r" t="t"/>
                <a:pathLst>
                  <a:path extrusionOk="0" h="185547" w="29497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3" name="Google Shape;1263;p19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264" name="Google Shape;1264;p19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19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rect b="b" l="l" r="r" t="t"/>
                <a:pathLst>
                  <a:path extrusionOk="0" h="116585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19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19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19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rect b="b" l="l" r="r" t="t"/>
                <a:pathLst>
                  <a:path extrusionOk="0" h="366021" w="632596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19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19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rect b="b" l="l" r="r" t="t"/>
                <a:pathLst>
                  <a:path extrusionOk="0" h="185070" w="294557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19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19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19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19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rect b="b" l="l" r="r" t="t"/>
                <a:pathLst>
                  <a:path extrusionOk="0" h="33147" w="47424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19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19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19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rect b="b" l="l" r="r" t="t"/>
                <a:pathLst>
                  <a:path extrusionOk="0" h="19526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19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rect b="b" l="l" r="r" t="t"/>
                <a:pathLst>
                  <a:path extrusionOk="0" h="30289" w="29842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19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rect b="b" l="l" r="r" t="t"/>
                <a:pathLst>
                  <a:path extrusionOk="0" h="185547" w="29465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80" name="Google Shape;1280;p19"/>
            <p:cNvSpPr/>
            <p:nvPr/>
          </p:nvSpPr>
          <p:spPr>
            <a:xfrm>
              <a:off x="2890886" y="2508793"/>
              <a:ext cx="205462" cy="301290"/>
            </a:xfrm>
            <a:custGeom>
              <a:rect b="b" l="l" r="r" t="t"/>
              <a:pathLst>
                <a:path extrusionOk="0" h="301290" w="205462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19"/>
            <p:cNvSpPr/>
            <p:nvPr/>
          </p:nvSpPr>
          <p:spPr>
            <a:xfrm>
              <a:off x="2906291" y="2506021"/>
              <a:ext cx="98213" cy="121997"/>
            </a:xfrm>
            <a:custGeom>
              <a:rect b="b" l="l" r="r" t="t"/>
              <a:pathLst>
                <a:path extrusionOk="0" h="121997" w="98213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2925684" y="2638202"/>
              <a:ext cx="121328" cy="136036"/>
            </a:xfrm>
            <a:custGeom>
              <a:rect b="b" l="l" r="r" t="t"/>
              <a:pathLst>
                <a:path extrusionOk="0" h="136036" w="121328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19"/>
            <p:cNvSpPr/>
            <p:nvPr/>
          </p:nvSpPr>
          <p:spPr>
            <a:xfrm>
              <a:off x="2718513" y="2692113"/>
              <a:ext cx="229495" cy="326875"/>
            </a:xfrm>
            <a:custGeom>
              <a:rect b="b" l="l" r="r" t="t"/>
              <a:pathLst>
                <a:path extrusionOk="0" h="326875" w="229495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2890388" y="2682707"/>
              <a:ext cx="176857" cy="233853"/>
            </a:xfrm>
            <a:custGeom>
              <a:rect b="b" l="l" r="r" t="t"/>
              <a:pathLst>
                <a:path extrusionOk="0" h="233853" w="176857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19"/>
            <p:cNvSpPr/>
            <p:nvPr/>
          </p:nvSpPr>
          <p:spPr>
            <a:xfrm>
              <a:off x="2921860" y="2515790"/>
              <a:ext cx="130560" cy="160797"/>
            </a:xfrm>
            <a:custGeom>
              <a:rect b="b" l="l" r="r" t="t"/>
              <a:pathLst>
                <a:path extrusionOk="0" h="160797" w="13056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2927048" y="2514816"/>
              <a:ext cx="130747" cy="123290"/>
            </a:xfrm>
            <a:custGeom>
              <a:rect b="b" l="l" r="r" t="t"/>
              <a:pathLst>
                <a:path extrusionOk="0" h="123290" w="130747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2770258" y="3324285"/>
              <a:ext cx="102779" cy="78901"/>
            </a:xfrm>
            <a:custGeom>
              <a:rect b="b" l="l" r="r" t="t"/>
              <a:pathLst>
                <a:path extrusionOk="0" h="78901" w="102779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2770711" y="3349338"/>
              <a:ext cx="102274" cy="53559"/>
            </a:xfrm>
            <a:custGeom>
              <a:rect b="b" l="l" r="r" t="t"/>
              <a:pathLst>
                <a:path extrusionOk="0" h="53559" w="102274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2718772" y="3290474"/>
              <a:ext cx="94135" cy="73100"/>
            </a:xfrm>
            <a:custGeom>
              <a:rect b="b" l="l" r="r" t="t"/>
              <a:pathLst>
                <a:path extrusionOk="0" h="73100" w="94135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2719200" y="3314572"/>
              <a:ext cx="93731" cy="48987"/>
            </a:xfrm>
            <a:custGeom>
              <a:rect b="b" l="l" r="r" t="t"/>
              <a:pathLst>
                <a:path extrusionOk="0" h="48987" w="93731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2753699" y="2913665"/>
              <a:ext cx="223980" cy="387148"/>
            </a:xfrm>
            <a:custGeom>
              <a:rect b="b" l="l" r="r" t="t"/>
              <a:pathLst>
                <a:path extrusionOk="0" h="387148" w="22398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2814713" y="2914427"/>
              <a:ext cx="222989" cy="419220"/>
            </a:xfrm>
            <a:custGeom>
              <a:rect b="b" l="l" r="r" t="t"/>
              <a:pathLst>
                <a:path extrusionOk="0" h="419220" w="222989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2731717" y="2888138"/>
              <a:ext cx="333476" cy="307358"/>
            </a:xfrm>
            <a:custGeom>
              <a:rect b="b" l="l" r="r" t="t"/>
              <a:pathLst>
                <a:path extrusionOk="0" h="307358" w="333476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2999836" y="2706202"/>
              <a:ext cx="116284" cy="406848"/>
            </a:xfrm>
            <a:custGeom>
              <a:rect b="b" l="l" r="r" t="t"/>
              <a:pathLst>
                <a:path extrusionOk="0" h="406848" w="116284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3022743" y="2701064"/>
              <a:ext cx="69955" cy="89236"/>
            </a:xfrm>
            <a:custGeom>
              <a:rect b="b" l="l" r="r" t="t"/>
              <a:pathLst>
                <a:path extrusionOk="0" h="89236" w="69955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2885136" y="2682643"/>
              <a:ext cx="59968" cy="63096"/>
            </a:xfrm>
            <a:custGeom>
              <a:rect b="b" l="l" r="r" t="t"/>
              <a:pathLst>
                <a:path extrusionOk="0" h="63096" w="59968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4136405" y="305709"/>
              <a:ext cx="1608303" cy="2009690"/>
            </a:xfrm>
            <a:custGeom>
              <a:rect b="b" l="l" r="r" t="t"/>
              <a:pathLst>
                <a:path extrusionOk="0" h="2009690" w="1608303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4119583" y="322825"/>
              <a:ext cx="1594925" cy="1994313"/>
            </a:xfrm>
            <a:custGeom>
              <a:rect b="b" l="l" r="r" t="t"/>
              <a:pathLst>
                <a:path extrusionOk="0" h="1994313" w="1594925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4241517" y="588041"/>
              <a:ext cx="58543" cy="817911"/>
            </a:xfrm>
            <a:custGeom>
              <a:rect b="b" l="l" r="r" t="t"/>
              <a:pathLst>
                <a:path extrusionOk="0" h="817911" w="58543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4241517" y="1216214"/>
              <a:ext cx="58448" cy="189833"/>
            </a:xfrm>
            <a:custGeom>
              <a:rect b="b" l="l" r="r" t="t"/>
              <a:pathLst>
                <a:path extrusionOk="0" h="189833" w="58448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4424940" y="694149"/>
              <a:ext cx="58353" cy="818006"/>
            </a:xfrm>
            <a:custGeom>
              <a:rect b="b" l="l" r="r" t="t"/>
              <a:pathLst>
                <a:path extrusionOk="0" h="818006" w="58353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4424940" y="1350993"/>
              <a:ext cx="58353" cy="161258"/>
            </a:xfrm>
            <a:custGeom>
              <a:rect b="b" l="l" r="r" t="t"/>
              <a:pathLst>
                <a:path extrusionOk="0" h="161258" w="58353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4608458" y="801877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4608458" y="1266316"/>
              <a:ext cx="59113" cy="352044"/>
            </a:xfrm>
            <a:custGeom>
              <a:rect b="b" l="l" r="r" t="t"/>
              <a:pathLst>
                <a:path extrusionOk="0" h="352044" w="59113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4793306" y="908938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4793306" y="1421097"/>
              <a:ext cx="58923" cy="304228"/>
            </a:xfrm>
            <a:custGeom>
              <a:rect b="b" l="l" r="r" t="t"/>
              <a:pathLst>
                <a:path extrusionOk="0" h="304228" w="58923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4978440" y="1016189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4978440" y="1384997"/>
              <a:ext cx="59493" cy="447484"/>
            </a:xfrm>
            <a:custGeom>
              <a:rect b="b" l="l" r="r" t="t"/>
              <a:pathLst>
                <a:path extrusionOk="0" h="447484" w="59493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5164524" y="1123917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5164524" y="1368614"/>
              <a:ext cx="59968" cy="571500"/>
            </a:xfrm>
            <a:custGeom>
              <a:rect b="b" l="l" r="r" t="t"/>
              <a:pathLst>
                <a:path extrusionOk="0" h="571500" w="59968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5351084" y="1231931"/>
              <a:ext cx="61014" cy="816578"/>
            </a:xfrm>
            <a:custGeom>
              <a:rect b="b" l="l" r="r" t="t"/>
              <a:pathLst>
                <a:path extrusionOk="0" h="816578" w="61014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5351179" y="1342992"/>
              <a:ext cx="60443" cy="705135"/>
            </a:xfrm>
            <a:custGeom>
              <a:rect b="b" l="l" r="r" t="t"/>
              <a:pathLst>
                <a:path extrusionOk="0" h="705135" w="60443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5538879" y="1340706"/>
              <a:ext cx="61014" cy="816483"/>
            </a:xfrm>
            <a:custGeom>
              <a:rect b="b" l="l" r="r" t="t"/>
              <a:pathLst>
                <a:path extrusionOk="0" h="816483" w="61014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5538879" y="1442147"/>
              <a:ext cx="60634" cy="714660"/>
            </a:xfrm>
            <a:custGeom>
              <a:rect b="b" l="l" r="r" t="t"/>
              <a:pathLst>
                <a:path extrusionOk="0" h="714660" w="60634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4516176" y="748442"/>
              <a:ext cx="61299" cy="816768"/>
            </a:xfrm>
            <a:custGeom>
              <a:rect b="b" l="l" r="r" t="t"/>
              <a:pathLst>
                <a:path extrusionOk="0" h="816768" w="61299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4516366" y="1270221"/>
              <a:ext cx="58923" cy="294893"/>
            </a:xfrm>
            <a:custGeom>
              <a:rect b="b" l="l" r="r" t="t"/>
              <a:pathLst>
                <a:path extrusionOk="0" h="294893" w="58923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4700740" y="855312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4700740" y="1272031"/>
              <a:ext cx="59303" cy="399764"/>
            </a:xfrm>
            <a:custGeom>
              <a:rect b="b" l="l" r="r" t="t"/>
              <a:pathLst>
                <a:path extrusionOk="0" h="399764" w="59303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4885398" y="962278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4885398" y="1264506"/>
              <a:ext cx="59778" cy="514159"/>
            </a:xfrm>
            <a:custGeom>
              <a:rect b="b" l="l" r="r" t="t"/>
              <a:pathLst>
                <a:path extrusionOk="0" h="514159" w="59778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5071197" y="1069910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5071197" y="1371948"/>
              <a:ext cx="59778" cy="514254"/>
            </a:xfrm>
            <a:custGeom>
              <a:rect b="b" l="l" r="r" t="t"/>
              <a:pathLst>
                <a:path extrusionOk="0" h="514254" w="59778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5257662" y="1177829"/>
              <a:ext cx="60919" cy="816482"/>
            </a:xfrm>
            <a:custGeom>
              <a:rect b="b" l="l" r="r" t="t"/>
              <a:pathLst>
                <a:path extrusionOk="0" h="816482" w="60919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5257662" y="1365376"/>
              <a:ext cx="60253" cy="628649"/>
            </a:xfrm>
            <a:custGeom>
              <a:rect b="b" l="l" r="r" t="t"/>
              <a:pathLst>
                <a:path extrusionOk="0" h="628649" w="60253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5444886" y="1286223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5444886" y="1359185"/>
              <a:ext cx="60729" cy="743235"/>
            </a:xfrm>
            <a:custGeom>
              <a:rect b="b" l="l" r="r" t="t"/>
              <a:pathLst>
                <a:path extrusionOk="0" h="743235" w="60729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4333133" y="641190"/>
              <a:ext cx="58828" cy="817816"/>
            </a:xfrm>
            <a:custGeom>
              <a:rect b="b" l="l" r="r" t="t"/>
              <a:pathLst>
                <a:path extrusionOk="0" h="817816" w="58828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4333133" y="1231074"/>
              <a:ext cx="58638" cy="228028"/>
            </a:xfrm>
            <a:custGeom>
              <a:rect b="b" l="l" r="r" t="t"/>
              <a:pathLst>
                <a:path extrusionOk="0" h="228028" w="58638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19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19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19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4106792" y="1565782"/>
              <a:ext cx="86160" cy="187928"/>
            </a:xfrm>
            <a:custGeom>
              <a:rect b="b" l="l" r="r" t="t"/>
              <a:pathLst>
                <a:path extrusionOk="0" h="187928" w="8616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4118918" y="1488575"/>
              <a:ext cx="61869" cy="119039"/>
            </a:xfrm>
            <a:custGeom>
              <a:rect b="b" l="l" r="r" t="t"/>
              <a:pathLst>
                <a:path extrusionOk="0" h="119039" w="61869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4255221" y="2314593"/>
              <a:ext cx="133508" cy="75339"/>
            </a:xfrm>
            <a:custGeom>
              <a:rect b="b" l="l" r="r" t="t"/>
              <a:pathLst>
                <a:path extrusionOk="0" h="75339" w="133508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4257103" y="2327115"/>
              <a:ext cx="131644" cy="62816"/>
            </a:xfrm>
            <a:custGeom>
              <a:rect b="b" l="l" r="r" t="t"/>
              <a:pathLst>
                <a:path extrusionOk="0" h="62816" w="131644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4157606" y="2270641"/>
              <a:ext cx="133494" cy="75381"/>
            </a:xfrm>
            <a:custGeom>
              <a:rect b="b" l="l" r="r" t="t"/>
              <a:pathLst>
                <a:path extrusionOk="0" h="75381" w="133494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4159499" y="2283205"/>
              <a:ext cx="131564" cy="62816"/>
            </a:xfrm>
            <a:custGeom>
              <a:rect b="b" l="l" r="r" t="t"/>
              <a:pathLst>
                <a:path extrusionOk="0" h="62816" w="131564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4157684" y="1783524"/>
              <a:ext cx="195217" cy="552238"/>
            </a:xfrm>
            <a:custGeom>
              <a:rect b="b" l="l" r="r" t="t"/>
              <a:pathLst>
                <a:path extrusionOk="0" h="552238" w="195217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4182697" y="1330426"/>
              <a:ext cx="141754" cy="227198"/>
            </a:xfrm>
            <a:custGeom>
              <a:rect b="b" l="l" r="r" t="t"/>
              <a:pathLst>
                <a:path extrusionOk="0" h="227198" w="141754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4136412" y="1491278"/>
              <a:ext cx="217917" cy="361626"/>
            </a:xfrm>
            <a:custGeom>
              <a:rect b="b" l="l" r="r" t="t"/>
              <a:pathLst>
                <a:path extrusionOk="0" h="361626" w="217917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4290792" y="1536579"/>
              <a:ext cx="276750" cy="215760"/>
            </a:xfrm>
            <a:custGeom>
              <a:rect b="b" l="l" r="r" t="t"/>
              <a:pathLst>
                <a:path extrusionOk="0" h="215760" w="27675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4280886" y="1531786"/>
              <a:ext cx="84275" cy="123474"/>
            </a:xfrm>
            <a:custGeom>
              <a:rect b="b" l="l" r="r" t="t"/>
              <a:pathLst>
                <a:path extrusionOk="0" h="123474" w="84275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4187208" y="1320312"/>
              <a:ext cx="137401" cy="151685"/>
            </a:xfrm>
            <a:custGeom>
              <a:rect b="b" l="l" r="r" t="t"/>
              <a:pathLst>
                <a:path extrusionOk="0" h="151685" w="137401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5589453" y="3105692"/>
              <a:ext cx="158988" cy="313238"/>
            </a:xfrm>
            <a:custGeom>
              <a:rect b="b" l="l" r="r" t="t"/>
              <a:pathLst>
                <a:path extrusionOk="0" h="313238" w="158988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5625064" y="3841302"/>
              <a:ext cx="109135" cy="84940"/>
            </a:xfrm>
            <a:custGeom>
              <a:rect b="b" l="l" r="r" t="t"/>
              <a:pathLst>
                <a:path extrusionOk="0" h="84940" w="109135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5624449" y="3869213"/>
              <a:ext cx="108591" cy="56989"/>
            </a:xfrm>
            <a:custGeom>
              <a:rect b="b" l="l" r="r" t="t"/>
              <a:pathLst>
                <a:path extrusionOk="0" h="56989" w="108591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5756800" y="3764382"/>
              <a:ext cx="108931" cy="81850"/>
            </a:xfrm>
            <a:custGeom>
              <a:rect b="b" l="l" r="r" t="t"/>
              <a:pathLst>
                <a:path extrusionOk="0" h="81850" w="108931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5756201" y="3790822"/>
              <a:ext cx="108657" cy="56976"/>
            </a:xfrm>
            <a:custGeom>
              <a:rect b="b" l="l" r="r" t="t"/>
              <a:pathLst>
                <a:path extrusionOk="0" h="56976" w="108657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5454721" y="3387696"/>
              <a:ext cx="383168" cy="465480"/>
            </a:xfrm>
            <a:custGeom>
              <a:rect b="b" l="l" r="r" t="t"/>
              <a:pathLst>
                <a:path extrusionOk="0" h="465480" w="383168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5486791" y="3077400"/>
              <a:ext cx="120860" cy="118150"/>
            </a:xfrm>
            <a:custGeom>
              <a:rect b="b" l="l" r="r" t="t"/>
              <a:pathLst>
                <a:path extrusionOk="0" h="118150" w="12086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5455024" y="3093521"/>
              <a:ext cx="195218" cy="382396"/>
            </a:xfrm>
            <a:custGeom>
              <a:rect b="b" l="l" r="r" t="t"/>
              <a:pathLst>
                <a:path extrusionOk="0" h="382396" w="195218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5481752" y="2955179"/>
              <a:ext cx="130450" cy="158871"/>
            </a:xfrm>
            <a:custGeom>
              <a:rect b="b" l="l" r="r" t="t"/>
              <a:pathLst>
                <a:path extrusionOk="0" h="158871" w="13045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5470442" y="2941583"/>
              <a:ext cx="136833" cy="135816"/>
            </a:xfrm>
            <a:custGeom>
              <a:rect b="b" l="l" r="r" t="t"/>
              <a:pathLst>
                <a:path extrusionOk="0" h="135816" w="136833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5607306" y="3093878"/>
              <a:ext cx="63200" cy="92106"/>
            </a:xfrm>
            <a:custGeom>
              <a:rect b="b" l="l" r="r" t="t"/>
              <a:pathLst>
                <a:path extrusionOk="0" h="92106" w="6320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55" name="Google Shape;1355;p19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356" name="Google Shape;1356;p19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19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19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19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19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1" name="Google Shape;1361;p19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362" name="Google Shape;1362;p19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19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19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19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19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7" name="Google Shape;1367;p19"/>
            <p:cNvSpPr/>
            <p:nvPr/>
          </p:nvSpPr>
          <p:spPr>
            <a:xfrm>
              <a:off x="5420536" y="3157173"/>
              <a:ext cx="148553" cy="414880"/>
            </a:xfrm>
            <a:custGeom>
              <a:rect b="b" l="l" r="r" t="t"/>
              <a:pathLst>
                <a:path extrusionOk="0" h="414880" w="148553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5414664" y="3153198"/>
              <a:ext cx="85059" cy="115922"/>
            </a:xfrm>
            <a:custGeom>
              <a:rect b="b" l="l" r="r" t="t"/>
              <a:pathLst>
                <a:path extrusionOk="0" h="115922" w="85059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0"/>
          <p:cNvSpPr txBox="1"/>
          <p:nvPr>
            <p:ph type="ctrTitle"/>
          </p:nvPr>
        </p:nvSpPr>
        <p:spPr>
          <a:xfrm>
            <a:off x="1085850" y="2031025"/>
            <a:ext cx="51102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Hooks para performance</a:t>
            </a:r>
            <a:endParaRPr/>
          </a:p>
        </p:txBody>
      </p:sp>
      <p:sp>
        <p:nvSpPr>
          <p:cNvPr id="1374" name="Google Shape;1374;p20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useMemo e useCallback</a:t>
            </a:r>
            <a:endParaRPr/>
          </a:p>
        </p:txBody>
      </p:sp>
      <p:sp>
        <p:nvSpPr>
          <p:cNvPr id="1375" name="Google Shape;1375;p20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376" name="Google Shape;1376;p20"/>
          <p:cNvGrpSpPr/>
          <p:nvPr/>
        </p:nvGrpSpPr>
        <p:grpSpPr>
          <a:xfrm>
            <a:off x="6195890" y="895943"/>
            <a:ext cx="2570524" cy="3652357"/>
            <a:chOff x="2602525" y="317054"/>
            <a:chExt cx="4174283" cy="4762495"/>
          </a:xfrm>
        </p:grpSpPr>
        <p:sp>
          <p:nvSpPr>
            <p:cNvPr id="1377" name="Google Shape;1377;p20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20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20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20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20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20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20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20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20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20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20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20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20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20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20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20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20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20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20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20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20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20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20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20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20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20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20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20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20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20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20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20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20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20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20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20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20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20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20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20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20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20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20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20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20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20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20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20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20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20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20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20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20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20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20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20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4" name="Google Shape;1434;p20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435" name="Google Shape;1435;p20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436" name="Google Shape;1436;p20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7" name="Google Shape;1437;p20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8" name="Google Shape;1438;p20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439" name="Google Shape;1439;p20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440" name="Google Shape;1440;p20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1" name="Google Shape;1441;p20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2" name="Google Shape;1442;p20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3" name="Google Shape;1443;p20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4" name="Google Shape;1444;p20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5" name="Google Shape;1445;p20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6" name="Google Shape;1446;p20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7" name="Google Shape;1447;p20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8" name="Google Shape;1448;p20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9" name="Google Shape;1449;p20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0" name="Google Shape;1450;p20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1" name="Google Shape;1451;p20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2" name="Google Shape;1452;p20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3" name="Google Shape;1453;p20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4" name="Google Shape;1454;p20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5" name="Google Shape;1455;p20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6" name="Google Shape;1456;p20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7" name="Google Shape;1457;p20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8" name="Google Shape;1458;p20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9" name="Google Shape;1459;p20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0" name="Google Shape;1460;p20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1" name="Google Shape;1461;p20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2" name="Google Shape;1462;p20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3" name="Google Shape;1463;p20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4" name="Google Shape;1464;p20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5" name="Google Shape;1465;p20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6" name="Google Shape;1466;p20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7" name="Google Shape;1467;p20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8" name="Google Shape;1468;p20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9" name="Google Shape;1469;p20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0" name="Google Shape;1470;p20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1" name="Google Shape;1471;p20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2" name="Google Shape;1472;p20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3" name="Google Shape;1473;p20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4" name="Google Shape;1474;p20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5" name="Google Shape;1475;p20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6" name="Google Shape;1476;p20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7" name="Google Shape;1477;p20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8" name="Google Shape;1478;p20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9" name="Google Shape;1479;p20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0" name="Google Shape;1480;p20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1" name="Google Shape;1481;p20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2" name="Google Shape;1482;p20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3" name="Google Shape;1483;p20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4" name="Google Shape;1484;p20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5" name="Google Shape;1485;p20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6" name="Google Shape;1486;p20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7" name="Google Shape;1487;p20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8" name="Google Shape;1488;p20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9" name="Google Shape;1489;p20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0" name="Google Shape;1490;p20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1" name="Google Shape;1491;p20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2" name="Google Shape;1492;p20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3" name="Google Shape;1493;p20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4" name="Google Shape;1494;p20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5" name="Google Shape;1495;p20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6" name="Google Shape;1496;p20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" name="Google Shape;1497;p20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" name="Google Shape;1498;p20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9" name="Google Shape;1499;p20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0" name="Google Shape;1500;p20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1" name="Google Shape;1501;p20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2" name="Google Shape;1502;p20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3" name="Google Shape;1503;p20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4" name="Google Shape;1504;p20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20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6" name="Google Shape;1506;p20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507" name="Google Shape;1507;p20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508" name="Google Shape;1508;p20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9" name="Google Shape;1509;p20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0" name="Google Shape;1510;p2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1" name="Google Shape;1511;p2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2" name="Google Shape;1512;p20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3" name="Google Shape;1513;p20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4" name="Google Shape;1514;p20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20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516" name="Google Shape;1516;p20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20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20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20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20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20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