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62" r:id="rId6"/>
    <p:sldId id="267" r:id="rId7"/>
    <p:sldId id="263" r:id="rId8"/>
    <p:sldId id="258" r:id="rId9"/>
    <p:sldId id="264" r:id="rId10"/>
    <p:sldId id="259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1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5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78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2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5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2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6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21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5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1BD5-4624-4B9A-A242-C56EE82A3EC3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ADBC-F677-47AD-B5AB-1B80464FB2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6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modelling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42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3 - hierarchical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88" y="1253056"/>
            <a:ext cx="10253486" cy="5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6082677" cy="5698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84" y="-87548"/>
            <a:ext cx="10515600" cy="1325563"/>
          </a:xfrm>
        </p:spPr>
        <p:txBody>
          <a:bodyPr/>
          <a:lstStyle/>
          <a:p>
            <a:r>
              <a:rPr lang="en-GB" dirty="0" smtClean="0"/>
              <a:t>Model 2 relational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3 - relational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625" y="1227418"/>
            <a:ext cx="9038771" cy="5626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8417" y="6111631"/>
            <a:ext cx="244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rgbClr val="FF0000"/>
                </a:solidFill>
              </a:rPr>
              <a:t>typeOfOrigin</a:t>
            </a:r>
            <a:r>
              <a:rPr lang="en-GB" sz="1200" dirty="0" smtClean="0">
                <a:solidFill>
                  <a:srgbClr val="FF0000"/>
                </a:solidFill>
              </a:rPr>
              <a:t> of cy-id is “compound”</a:t>
            </a:r>
          </a:p>
          <a:p>
            <a:r>
              <a:rPr lang="en-GB" sz="1200" dirty="0" err="1" smtClean="0">
                <a:solidFill>
                  <a:srgbClr val="FF0000"/>
                </a:solidFill>
              </a:rPr>
              <a:t>attrOfOrigin</a:t>
            </a:r>
            <a:r>
              <a:rPr lang="en-GB" sz="1200" dirty="0" smtClean="0">
                <a:solidFill>
                  <a:srgbClr val="FF0000"/>
                </a:solidFill>
              </a:rPr>
              <a:t> is “id”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23" y="275988"/>
            <a:ext cx="10515600" cy="1325563"/>
          </a:xfrm>
        </p:spPr>
        <p:txBody>
          <a:bodyPr/>
          <a:lstStyle/>
          <a:p>
            <a:r>
              <a:rPr lang="en-GB" dirty="0" smtClean="0"/>
              <a:t>Traditional Data Design Process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838200" y="2073243"/>
            <a:ext cx="1997584" cy="1746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1" y="2367523"/>
            <a:ext cx="1865095" cy="1212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3803" y="2394483"/>
            <a:ext cx="102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case tool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091477" y="2064476"/>
            <a:ext cx="2178630" cy="1755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4964" y="2360805"/>
            <a:ext cx="1999604" cy="12446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58515" y="318521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(manual)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7731655" y="2065276"/>
            <a:ext cx="2347066" cy="191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187" y="2335829"/>
            <a:ext cx="1999604" cy="124463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23842" y="2375878"/>
            <a:ext cx="14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normalisation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68150" y="1400515"/>
            <a:ext cx="32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gather conceptual requirements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47319" y="1769847"/>
            <a:ext cx="0" cy="3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368150" y="4536759"/>
            <a:ext cx="4203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Logical data model</a:t>
            </a:r>
            <a:endParaRPr lang="en-GB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465666" y="929149"/>
            <a:ext cx="4498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Physical data model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10957671" y="2496307"/>
            <a:ext cx="127669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 smtClean="0"/>
              <a:t>sql</a:t>
            </a:r>
            <a:r>
              <a:rPr lang="en-GB" sz="3200" dirty="0" smtClean="0"/>
              <a:t> </a:t>
            </a:r>
            <a:r>
              <a:rPr lang="en-GB" dirty="0" smtClean="0"/>
              <a:t>table </a:t>
            </a:r>
          </a:p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959212" y="3203785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(automatic)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9983153" y="3173415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(automatic)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570368" y="1827565"/>
            <a:ext cx="10023110" cy="4809904"/>
            <a:chOff x="570368" y="1827565"/>
            <a:chExt cx="10023110" cy="4809904"/>
          </a:xfrm>
        </p:grpSpPr>
        <p:grpSp>
          <p:nvGrpSpPr>
            <p:cNvPr id="47" name="Group 46"/>
            <p:cNvGrpSpPr/>
            <p:nvPr/>
          </p:nvGrpSpPr>
          <p:grpSpPr>
            <a:xfrm>
              <a:off x="570368" y="1827565"/>
              <a:ext cx="6580257" cy="2309868"/>
              <a:chOff x="570368" y="1827565"/>
              <a:chExt cx="6580257" cy="2309868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70368" y="1921546"/>
                <a:ext cx="3096285" cy="2215887"/>
                <a:chOff x="570368" y="1921546"/>
                <a:chExt cx="3096285" cy="2215887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570368" y="2064476"/>
                  <a:ext cx="3096285" cy="2072957"/>
                </a:xfrm>
                <a:prstGeom prst="line">
                  <a:avLst/>
                </a:prstGeom>
                <a:ln w="476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570368" y="1921546"/>
                  <a:ext cx="2972857" cy="2157651"/>
                </a:xfrm>
                <a:prstGeom prst="line">
                  <a:avLst/>
                </a:prstGeom>
                <a:ln w="476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4054340" y="1827565"/>
                <a:ext cx="3096285" cy="2215887"/>
                <a:chOff x="570368" y="1921546"/>
                <a:chExt cx="3096285" cy="2215887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70368" y="2064476"/>
                  <a:ext cx="3096285" cy="2072957"/>
                </a:xfrm>
                <a:prstGeom prst="line">
                  <a:avLst/>
                </a:prstGeom>
                <a:ln w="476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570368" y="1921546"/>
                  <a:ext cx="2972857" cy="2157651"/>
                </a:xfrm>
                <a:prstGeom prst="line">
                  <a:avLst/>
                </a:prstGeom>
                <a:ln w="476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" name="TextBox 47"/>
            <p:cNvSpPr txBox="1"/>
            <p:nvPr/>
          </p:nvSpPr>
          <p:spPr>
            <a:xfrm>
              <a:off x="4003815" y="4917389"/>
              <a:ext cx="2887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solidFill>
                    <a:srgbClr val="FF0000"/>
                  </a:solidFill>
                </a:rPr>
                <a:t>Though process discarded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398914" y="6268137"/>
              <a:ext cx="5194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Physical model retained and incrementally developed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Right Arrow 51"/>
          <p:cNvSpPr/>
          <p:nvPr/>
        </p:nvSpPr>
        <p:spPr>
          <a:xfrm>
            <a:off x="2989646" y="2799638"/>
            <a:ext cx="978408" cy="314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ight Arrow 52"/>
          <p:cNvSpPr/>
          <p:nvPr/>
        </p:nvSpPr>
        <p:spPr>
          <a:xfrm>
            <a:off x="6592943" y="2753163"/>
            <a:ext cx="978408" cy="314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ight Arrow 53"/>
          <p:cNvSpPr/>
          <p:nvPr/>
        </p:nvSpPr>
        <p:spPr>
          <a:xfrm>
            <a:off x="10121457" y="2774602"/>
            <a:ext cx="793478" cy="314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ight Arrow 54"/>
          <p:cNvSpPr/>
          <p:nvPr/>
        </p:nvSpPr>
        <p:spPr>
          <a:xfrm rot="5400000">
            <a:off x="11102135" y="3732828"/>
            <a:ext cx="646251" cy="34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 rot="5400000">
            <a:off x="11102135" y="4568597"/>
            <a:ext cx="646251" cy="34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59" y="4410498"/>
            <a:ext cx="984463" cy="612767"/>
          </a:xfrm>
          <a:prstGeom prst="rect">
            <a:avLst/>
          </a:prstGeom>
        </p:spPr>
      </p:pic>
      <p:pic>
        <p:nvPicPr>
          <p:cNvPr id="5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994" y="5448547"/>
            <a:ext cx="984463" cy="612767"/>
          </a:xfrm>
          <a:prstGeom prst="rect">
            <a:avLst/>
          </a:prstGeom>
        </p:spPr>
      </p:pic>
      <p:sp>
        <p:nvSpPr>
          <p:cNvPr id="59" name="Right Arrow 58"/>
          <p:cNvSpPr/>
          <p:nvPr/>
        </p:nvSpPr>
        <p:spPr>
          <a:xfrm rot="8945515">
            <a:off x="10478058" y="4217211"/>
            <a:ext cx="377110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0714886" y="5199540"/>
            <a:ext cx="127669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err="1" smtClean="0"/>
              <a:t>sql</a:t>
            </a:r>
            <a:r>
              <a:rPr lang="en-GB" sz="3200" dirty="0" smtClean="0"/>
              <a:t> </a:t>
            </a:r>
            <a:r>
              <a:rPr lang="en-GB" dirty="0" smtClean="0"/>
              <a:t>table </a:t>
            </a:r>
          </a:p>
          <a:p>
            <a:r>
              <a:rPr lang="en-GB" dirty="0" smtClean="0"/>
              <a:t>definitions</a:t>
            </a:r>
            <a:endParaRPr lang="en-GB" dirty="0"/>
          </a:p>
        </p:txBody>
      </p:sp>
      <p:sp>
        <p:nvSpPr>
          <p:cNvPr id="62" name="Right Arrow 61"/>
          <p:cNvSpPr/>
          <p:nvPr/>
        </p:nvSpPr>
        <p:spPr>
          <a:xfrm rot="8945515">
            <a:off x="10274341" y="5506384"/>
            <a:ext cx="377110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3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1b - logical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659" y="1485420"/>
            <a:ext cx="4832853" cy="42389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000" y="4988560"/>
            <a:ext cx="5134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GB" dirty="0" smtClean="0"/>
              <a:t>his name is unique within the scope of an A2 entity.</a:t>
            </a:r>
          </a:p>
          <a:p>
            <a:endParaRPr lang="en-GB" dirty="0"/>
          </a:p>
          <a:p>
            <a:r>
              <a:rPr lang="en-GB" dirty="0" smtClean="0"/>
              <a:t>Both an A2 name and a B2 name must</a:t>
            </a:r>
          </a:p>
          <a:p>
            <a:r>
              <a:rPr lang="en-GB" dirty="0" smtClean="0"/>
              <a:t> be used to identify a B2 uniquely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516880" y="3881120"/>
            <a:ext cx="308864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67600" y="3420247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dirty="0" smtClean="0"/>
              <a:t>ecause this relationship is “identifying”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50952" y="5151120"/>
            <a:ext cx="499048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9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1a , 1b - logical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917" b="-2136"/>
          <a:stretch/>
        </p:blipFill>
        <p:spPr>
          <a:xfrm>
            <a:off x="6484733" y="2055137"/>
            <a:ext cx="5221398" cy="3765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-513" t="3935" r="513" b="2778"/>
          <a:stretch/>
        </p:blipFill>
        <p:spPr>
          <a:xfrm>
            <a:off x="434567" y="1828800"/>
            <a:ext cx="5296276" cy="3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1a, 1b physical - hierarchical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18" t="19223" r="1218"/>
          <a:stretch/>
        </p:blipFill>
        <p:spPr>
          <a:xfrm>
            <a:off x="6096000" y="2136618"/>
            <a:ext cx="5202087" cy="35385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0" t="1905" r="-200" b="2355"/>
          <a:stretch/>
        </p:blipFill>
        <p:spPr>
          <a:xfrm>
            <a:off x="738612" y="2245259"/>
            <a:ext cx="4840087" cy="35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1a, 1b - relational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604"/>
          <a:stretch/>
        </p:blipFill>
        <p:spPr>
          <a:xfrm>
            <a:off x="6268016" y="2118608"/>
            <a:ext cx="4514661" cy="34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2 logical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6" y="1362263"/>
            <a:ext cx="57435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68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Model 3 - logical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7" y="814812"/>
            <a:ext cx="11273972" cy="65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2 hierarchical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45" y="1346042"/>
            <a:ext cx="6732667" cy="55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134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modelling</vt:lpstr>
      <vt:lpstr>Traditional Data Design Process</vt:lpstr>
      <vt:lpstr>Model 1b - logical</vt:lpstr>
      <vt:lpstr>Model 1a , 1b - logical</vt:lpstr>
      <vt:lpstr>Model 1a, 1b physical - hierarchical</vt:lpstr>
      <vt:lpstr>Model 1a, 1b - relational</vt:lpstr>
      <vt:lpstr>Model 2 logical</vt:lpstr>
      <vt:lpstr>Model 3 - logical</vt:lpstr>
      <vt:lpstr>Model 2 hierarchical</vt:lpstr>
      <vt:lpstr>Model 3 - hierarchical</vt:lpstr>
      <vt:lpstr>Model 2 relational</vt:lpstr>
      <vt:lpstr>model 3 - relational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John Cartmell</dc:creator>
  <cp:lastModifiedBy>John Cartmell</cp:lastModifiedBy>
  <cp:revision>14</cp:revision>
  <dcterms:created xsi:type="dcterms:W3CDTF">2016-01-11T14:40:13Z</dcterms:created>
  <dcterms:modified xsi:type="dcterms:W3CDTF">2016-07-26T15:47:31Z</dcterms:modified>
</cp:coreProperties>
</file>