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6"/>
  </p:notesMasterIdLst>
  <p:sldIdLst>
    <p:sldId id="256" r:id="rId2"/>
    <p:sldId id="344" r:id="rId3"/>
    <p:sldId id="258" r:id="rId4"/>
    <p:sldId id="345" r:id="rId5"/>
    <p:sldId id="261" r:id="rId6"/>
    <p:sldId id="346" r:id="rId7"/>
    <p:sldId id="262" r:id="rId8"/>
    <p:sldId id="271" r:id="rId9"/>
    <p:sldId id="347" r:id="rId10"/>
    <p:sldId id="348" r:id="rId11"/>
    <p:sldId id="349" r:id="rId12"/>
    <p:sldId id="266" r:id="rId13"/>
    <p:sldId id="350" r:id="rId14"/>
    <p:sldId id="269" r:id="rId15"/>
  </p:sldIdLst>
  <p:sldSz cx="9144000" cy="5143500" type="screen16x9"/>
  <p:notesSz cx="6858000" cy="9144000"/>
  <p:embeddedFontLst>
    <p:embeddedFont>
      <p:font typeface="Bebas Neue" panose="020B0604020202020204" charset="0"/>
      <p:regular r:id="rId17"/>
    </p:embeddedFont>
    <p:embeddedFont>
      <p:font typeface="Roboto"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356339-648D-47E2-A57F-AF2ACBFD4AFA}">
  <a:tblStyle styleId="{18356339-648D-47E2-A57F-AF2ACBFD4AF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4624" autoAdjust="0"/>
  </p:normalViewPr>
  <p:slideViewPr>
    <p:cSldViewPr snapToGrid="0">
      <p:cViewPr>
        <p:scale>
          <a:sx n="100" d="100"/>
          <a:sy n="100" d="100"/>
        </p:scale>
        <p:origin x="252" y="300"/>
      </p:cViewPr>
      <p:guideLst>
        <p:guide orient="horz" pos="34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7"/>
        <p:cNvGrpSpPr/>
        <p:nvPr/>
      </p:nvGrpSpPr>
      <p:grpSpPr>
        <a:xfrm>
          <a:off x="0" y="0"/>
          <a:ext cx="0" cy="0"/>
          <a:chOff x="0" y="0"/>
          <a:chExt cx="0" cy="0"/>
        </a:xfrm>
      </p:grpSpPr>
      <p:sp>
        <p:nvSpPr>
          <p:cNvPr id="1858" name="Google Shape;18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9" name="Google Shape;18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5"/>
        <p:cNvGrpSpPr/>
        <p:nvPr/>
      </p:nvGrpSpPr>
      <p:grpSpPr>
        <a:xfrm>
          <a:off x="0" y="0"/>
          <a:ext cx="0" cy="0"/>
          <a:chOff x="0" y="0"/>
          <a:chExt cx="0" cy="0"/>
        </a:xfrm>
      </p:grpSpPr>
      <p:sp>
        <p:nvSpPr>
          <p:cNvPr id="1886" name="Google Shape;1886;g86ca632bb8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7" name="Google Shape;1887;g86ca632bb8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9"/>
        <p:cNvGrpSpPr/>
        <p:nvPr/>
      </p:nvGrpSpPr>
      <p:grpSpPr>
        <a:xfrm>
          <a:off x="0" y="0"/>
          <a:ext cx="0" cy="0"/>
          <a:chOff x="0" y="0"/>
          <a:chExt cx="0" cy="0"/>
        </a:xfrm>
      </p:grpSpPr>
      <p:sp>
        <p:nvSpPr>
          <p:cNvPr id="1920" name="Google Shape;1920;g86ca632bb8_0_17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1" name="Google Shape;1921;g86ca632bb8_0_17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4"/>
        <p:cNvGrpSpPr/>
        <p:nvPr/>
      </p:nvGrpSpPr>
      <p:grpSpPr>
        <a:xfrm>
          <a:off x="0" y="0"/>
          <a:ext cx="0" cy="0"/>
          <a:chOff x="0" y="0"/>
          <a:chExt cx="0" cy="0"/>
        </a:xfrm>
      </p:grpSpPr>
      <p:sp>
        <p:nvSpPr>
          <p:cNvPr id="1945" name="Google Shape;1945;g86ca632bb8_0_27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6" name="Google Shape;1946;g86ca632bb8_0_2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4"/>
        <p:cNvGrpSpPr/>
        <p:nvPr/>
      </p:nvGrpSpPr>
      <p:grpSpPr>
        <a:xfrm>
          <a:off x="0" y="0"/>
          <a:ext cx="0" cy="0"/>
          <a:chOff x="0" y="0"/>
          <a:chExt cx="0" cy="0"/>
        </a:xfrm>
      </p:grpSpPr>
      <p:sp>
        <p:nvSpPr>
          <p:cNvPr id="2135" name="Google Shape;2135;g92b987f4ac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6" name="Google Shape;2136;g92b987f4ac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4"/>
        <p:cNvGrpSpPr/>
        <p:nvPr/>
      </p:nvGrpSpPr>
      <p:grpSpPr>
        <a:xfrm>
          <a:off x="0" y="0"/>
          <a:ext cx="0" cy="0"/>
          <a:chOff x="0" y="0"/>
          <a:chExt cx="0" cy="0"/>
        </a:xfrm>
      </p:grpSpPr>
      <p:sp>
        <p:nvSpPr>
          <p:cNvPr id="2135" name="Google Shape;2135;g92b987f4ac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6" name="Google Shape;2136;g92b987f4ac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4"/>
        <p:cNvGrpSpPr/>
        <p:nvPr/>
      </p:nvGrpSpPr>
      <p:grpSpPr>
        <a:xfrm>
          <a:off x="0" y="0"/>
          <a:ext cx="0" cy="0"/>
          <a:chOff x="0" y="0"/>
          <a:chExt cx="0" cy="0"/>
        </a:xfrm>
      </p:grpSpPr>
      <p:sp>
        <p:nvSpPr>
          <p:cNvPr id="2135" name="Google Shape;2135;g92b987f4ac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6" name="Google Shape;2136;g92b987f4ac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3"/>
        <p:cNvGrpSpPr/>
        <p:nvPr/>
      </p:nvGrpSpPr>
      <p:grpSpPr>
        <a:xfrm>
          <a:off x="0" y="0"/>
          <a:ext cx="0" cy="0"/>
          <a:chOff x="0" y="0"/>
          <a:chExt cx="0" cy="0"/>
        </a:xfrm>
      </p:grpSpPr>
      <p:sp>
        <p:nvSpPr>
          <p:cNvPr id="2064" name="Google Shape;2064;g86ca632bb8_0_3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5" name="Google Shape;2065;g86ca632bb8_0_3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2"/>
        <p:cNvGrpSpPr/>
        <p:nvPr/>
      </p:nvGrpSpPr>
      <p:grpSpPr>
        <a:xfrm>
          <a:off x="0" y="0"/>
          <a:ext cx="0" cy="0"/>
          <a:chOff x="0" y="0"/>
          <a:chExt cx="0" cy="0"/>
        </a:xfrm>
      </p:grpSpPr>
      <p:sp>
        <p:nvSpPr>
          <p:cNvPr id="2083" name="Google Shape;2083;g92b987f4ac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4" name="Google Shape;2084;g92b987f4a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2"/>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135" name="Google Shape;135;p2"/>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 name="Google Shape;145;p2"/>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
          <p:cNvSpPr txBox="1">
            <a:spLocks noGrp="1"/>
          </p:cNvSpPr>
          <p:nvPr>
            <p:ph type="ctrTitle"/>
          </p:nvPr>
        </p:nvSpPr>
        <p:spPr>
          <a:xfrm>
            <a:off x="1009200" y="1741047"/>
            <a:ext cx="7125600" cy="1147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5200"/>
              <a:buNone/>
              <a:defRPr sz="6100">
                <a:solidFill>
                  <a:schemeClr val="dk1"/>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5" name="Google Shape;165;p2"/>
          <p:cNvSpPr txBox="1">
            <a:spLocks noGrp="1"/>
          </p:cNvSpPr>
          <p:nvPr>
            <p:ph type="subTitle" idx="1"/>
          </p:nvPr>
        </p:nvSpPr>
        <p:spPr>
          <a:xfrm>
            <a:off x="1009200" y="2888246"/>
            <a:ext cx="7125600" cy="5142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Clr>
                <a:schemeClr val="dk2"/>
              </a:buClr>
              <a:buSzPts val="2800"/>
              <a:buNone/>
              <a:defRPr sz="2800">
                <a:solidFill>
                  <a:schemeClr val="dk2"/>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chemeClr val="lt1"/>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1"/>
        <p:cNvGrpSpPr/>
        <p:nvPr/>
      </p:nvGrpSpPr>
      <p:grpSpPr>
        <a:xfrm>
          <a:off x="0" y="0"/>
          <a:ext cx="0" cy="0"/>
          <a:chOff x="0" y="0"/>
          <a:chExt cx="0" cy="0"/>
        </a:xfrm>
      </p:grpSpPr>
      <p:grpSp>
        <p:nvGrpSpPr>
          <p:cNvPr id="172" name="Google Shape;172;p3"/>
          <p:cNvGrpSpPr/>
          <p:nvPr/>
        </p:nvGrpSpPr>
        <p:grpSpPr>
          <a:xfrm>
            <a:off x="-3091593" y="-2017662"/>
            <a:ext cx="7908519" cy="3095522"/>
            <a:chOff x="-3091593" y="-1484262"/>
            <a:chExt cx="7908519" cy="3095522"/>
          </a:xfrm>
        </p:grpSpPr>
        <p:grpSp>
          <p:nvGrpSpPr>
            <p:cNvPr id="173" name="Google Shape;173;p3"/>
            <p:cNvGrpSpPr/>
            <p:nvPr/>
          </p:nvGrpSpPr>
          <p:grpSpPr>
            <a:xfrm>
              <a:off x="-3091593" y="-1484262"/>
              <a:ext cx="7884347" cy="3095522"/>
              <a:chOff x="-3091593" y="-1484262"/>
              <a:chExt cx="7884347" cy="3095522"/>
            </a:xfrm>
          </p:grpSpPr>
          <p:sp>
            <p:nvSpPr>
              <p:cNvPr id="174" name="Google Shape;174;p3"/>
              <p:cNvSpPr/>
              <p:nvPr/>
            </p:nvSpPr>
            <p:spPr>
              <a:xfrm rot="10800000">
                <a:off x="-3091593" y="-453301"/>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rot="10800000">
                <a:off x="-2488881" y="58715"/>
                <a:ext cx="6303378" cy="1490426"/>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rot="10800000">
                <a:off x="-2860727" y="-1484262"/>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rot="10800000">
                <a:off x="-1953114" y="264887"/>
                <a:ext cx="4762126" cy="1309020"/>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rot="10800000">
                <a:off x="-55114" y="833084"/>
                <a:ext cx="3182685" cy="7781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rot="10800000">
                <a:off x="2654352" y="663960"/>
                <a:ext cx="2054994" cy="401407"/>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rot="10800000">
                <a:off x="3113081" y="264887"/>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rot="10800000">
                <a:off x="3798841" y="59274"/>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rot="10800000">
                <a:off x="394353" y="672080"/>
                <a:ext cx="136695" cy="13669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rot="10800000">
                <a:off x="418079" y="695805"/>
                <a:ext cx="88660" cy="89244"/>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rot="10800000">
                <a:off x="2364747" y="600243"/>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rot="10800000">
                <a:off x="2389082" y="623994"/>
                <a:ext cx="88635" cy="89219"/>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rot="10800000">
                <a:off x="3119450" y="794286"/>
                <a:ext cx="96171" cy="96171"/>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rot="10800000">
                <a:off x="3137391" y="812226"/>
                <a:ext cx="60849" cy="60849"/>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rot="10800000">
                <a:off x="1773992" y="614732"/>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rot="10800000">
                <a:off x="1389967" y="30321"/>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rot="10800000">
                <a:off x="1117185" y="222029"/>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rot="10800000">
                <a:off x="1142662" y="248089"/>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rot="10800000">
                <a:off x="2750498" y="215660"/>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rot="10800000">
                <a:off x="3063828" y="215660"/>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rot="10800000">
                <a:off x="3750755" y="10630"/>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rot="10800000">
                <a:off x="4206008" y="458930"/>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rot="10800000">
                <a:off x="1527829" y="631531"/>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rot="10800000">
                <a:off x="3486068" y="45314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rot="10800000">
                <a:off x="-539320" y="1055496"/>
                <a:ext cx="3040788" cy="9871"/>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rot="10800000">
                <a:off x="2486953" y="1023650"/>
                <a:ext cx="74171" cy="74146"/>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rot="10800000">
                <a:off x="-192368" y="1292955"/>
                <a:ext cx="280927" cy="175519"/>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3"/>
            <p:cNvSpPr/>
            <p:nvPr/>
          </p:nvSpPr>
          <p:spPr>
            <a:xfrm rot="10800000">
              <a:off x="4766122" y="487397"/>
              <a:ext cx="50803" cy="50803"/>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3"/>
          <p:cNvGrpSpPr/>
          <p:nvPr/>
        </p:nvGrpSpPr>
        <p:grpSpPr>
          <a:xfrm>
            <a:off x="296418" y="4572778"/>
            <a:ext cx="2668622" cy="250644"/>
            <a:chOff x="5926468" y="4708190"/>
            <a:chExt cx="2668622" cy="250644"/>
          </a:xfrm>
        </p:grpSpPr>
        <p:sp>
          <p:nvSpPr>
            <p:cNvPr id="203" name="Google Shape;203;p3"/>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3"/>
          <p:cNvSpPr txBox="1">
            <a:spLocks noGrp="1"/>
          </p:cNvSpPr>
          <p:nvPr>
            <p:ph type="title"/>
          </p:nvPr>
        </p:nvSpPr>
        <p:spPr>
          <a:xfrm>
            <a:off x="720000" y="1581275"/>
            <a:ext cx="3509700" cy="633000"/>
          </a:xfrm>
          <a:prstGeom prst="rect">
            <a:avLst/>
          </a:prstGeom>
        </p:spPr>
        <p:txBody>
          <a:bodyPr spcFirstLastPara="1" wrap="square" lIns="0" tIns="0" rIns="0" bIns="0" anchor="ctr" anchorCtr="0">
            <a:noAutofit/>
          </a:bodyPr>
          <a:lstStyle>
            <a:lvl1pPr lvl="0" algn="l">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1" name="Google Shape;221;p3"/>
          <p:cNvSpPr txBox="1">
            <a:spLocks noGrp="1"/>
          </p:cNvSpPr>
          <p:nvPr>
            <p:ph type="subTitle" idx="1"/>
          </p:nvPr>
        </p:nvSpPr>
        <p:spPr>
          <a:xfrm>
            <a:off x="720000" y="2616563"/>
            <a:ext cx="3509700" cy="1389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2" name="Google Shape;222;p3"/>
          <p:cNvSpPr/>
          <p:nvPr/>
        </p:nvSpPr>
        <p:spPr>
          <a:xfrm>
            <a:off x="4410200" y="570713"/>
            <a:ext cx="4659902" cy="4002069"/>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3"/>
        <p:cNvGrpSpPr/>
        <p:nvPr/>
      </p:nvGrpSpPr>
      <p:grpSpPr>
        <a:xfrm>
          <a:off x="0" y="0"/>
          <a:ext cx="0" cy="0"/>
          <a:chOff x="0" y="0"/>
          <a:chExt cx="0" cy="0"/>
        </a:xfrm>
      </p:grpSpPr>
      <p:grpSp>
        <p:nvGrpSpPr>
          <p:cNvPr id="224" name="Google Shape;224;p4"/>
          <p:cNvGrpSpPr/>
          <p:nvPr/>
        </p:nvGrpSpPr>
        <p:grpSpPr>
          <a:xfrm>
            <a:off x="-566246" y="-831315"/>
            <a:ext cx="8377976" cy="1614718"/>
            <a:chOff x="-566246" y="-831315"/>
            <a:chExt cx="8377976" cy="1614718"/>
          </a:xfrm>
        </p:grpSpPr>
        <p:sp>
          <p:nvSpPr>
            <p:cNvPr id="225" name="Google Shape;225;p4"/>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4"/>
          <p:cNvGrpSpPr/>
          <p:nvPr/>
        </p:nvGrpSpPr>
        <p:grpSpPr>
          <a:xfrm>
            <a:off x="5926468" y="4708190"/>
            <a:ext cx="2668622" cy="250644"/>
            <a:chOff x="5926468" y="4708190"/>
            <a:chExt cx="2668622" cy="250644"/>
          </a:xfrm>
        </p:grpSpPr>
        <p:sp>
          <p:nvSpPr>
            <p:cNvPr id="255" name="Google Shape;255;p4"/>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3" name="Google Shape;273;p4"/>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lvl1pPr marL="457200" lvl="0" indent="-330200">
              <a:lnSpc>
                <a:spcPct val="100000"/>
              </a:lnSpc>
              <a:spcBef>
                <a:spcPts val="0"/>
              </a:spcBef>
              <a:spcAft>
                <a:spcPts val="0"/>
              </a:spcAft>
              <a:buClr>
                <a:schemeClr val="dk2"/>
              </a:buClr>
              <a:buSzPts val="1600"/>
              <a:buChar char="●"/>
              <a:defRPr sz="1200"/>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6"/>
        <p:cNvGrpSpPr/>
        <p:nvPr/>
      </p:nvGrpSpPr>
      <p:grpSpPr>
        <a:xfrm>
          <a:off x="0" y="0"/>
          <a:ext cx="0" cy="0"/>
          <a:chOff x="0" y="0"/>
          <a:chExt cx="0" cy="0"/>
        </a:xfrm>
      </p:grpSpPr>
      <p:grpSp>
        <p:nvGrpSpPr>
          <p:cNvPr id="467" name="Google Shape;467;p7"/>
          <p:cNvGrpSpPr/>
          <p:nvPr/>
        </p:nvGrpSpPr>
        <p:grpSpPr>
          <a:xfrm rot="5400000">
            <a:off x="4458750" y="327550"/>
            <a:ext cx="40525" cy="1103625"/>
            <a:chOff x="4289175" y="3929550"/>
            <a:chExt cx="40525" cy="1103625"/>
          </a:xfrm>
        </p:grpSpPr>
        <p:sp>
          <p:nvSpPr>
            <p:cNvPr id="468" name="Google Shape;468;p7"/>
            <p:cNvSpPr/>
            <p:nvPr/>
          </p:nvSpPr>
          <p:spPr>
            <a:xfrm>
              <a:off x="4309150" y="3948375"/>
              <a:ext cx="25" cy="1084800"/>
            </a:xfrm>
            <a:custGeom>
              <a:avLst/>
              <a:gdLst/>
              <a:ahLst/>
              <a:cxnLst/>
              <a:rect l="l" t="t" r="r" b="b"/>
              <a:pathLst>
                <a:path w="1" h="43392" fill="none" extrusionOk="0">
                  <a:moveTo>
                    <a:pt x="0" y="43391"/>
                  </a:moveTo>
                  <a:lnTo>
                    <a:pt x="0" y="0"/>
                  </a:lnTo>
                </a:path>
              </a:pathLst>
            </a:custGeom>
            <a:solidFill>
              <a:schemeClr val="accent1"/>
            </a:solidFill>
            <a:ln w="190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a:off x="4289175" y="3929550"/>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7"/>
          <p:cNvSpPr txBox="1">
            <a:spLocks noGrp="1"/>
          </p:cNvSpPr>
          <p:nvPr>
            <p:ph type="title"/>
          </p:nvPr>
        </p:nvSpPr>
        <p:spPr>
          <a:xfrm>
            <a:off x="4914300" y="1600200"/>
            <a:ext cx="3509700" cy="587100"/>
          </a:xfrm>
          <a:prstGeom prst="rect">
            <a:avLst/>
          </a:prstGeom>
        </p:spPr>
        <p:txBody>
          <a:bodyPr spcFirstLastPara="1" wrap="square" lIns="0" tIns="0" rIns="0" bIns="0" anchor="ctr" anchorCtr="0">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71" name="Google Shape;471;p7"/>
          <p:cNvSpPr txBox="1">
            <a:spLocks noGrp="1"/>
          </p:cNvSpPr>
          <p:nvPr>
            <p:ph type="subTitle" idx="1"/>
          </p:nvPr>
        </p:nvSpPr>
        <p:spPr>
          <a:xfrm>
            <a:off x="4914175" y="2571750"/>
            <a:ext cx="3509700" cy="1493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472" name="Google Shape;472;p7"/>
          <p:cNvGrpSpPr/>
          <p:nvPr/>
        </p:nvGrpSpPr>
        <p:grpSpPr>
          <a:xfrm>
            <a:off x="1032650" y="1735501"/>
            <a:ext cx="2458221" cy="2138575"/>
            <a:chOff x="1032650" y="1735501"/>
            <a:chExt cx="2458221" cy="2138575"/>
          </a:xfrm>
        </p:grpSpPr>
        <p:sp>
          <p:nvSpPr>
            <p:cNvPr id="473" name="Google Shape;473;p7"/>
            <p:cNvSpPr/>
            <p:nvPr/>
          </p:nvSpPr>
          <p:spPr>
            <a:xfrm>
              <a:off x="1487148" y="1877758"/>
              <a:ext cx="1854040" cy="1854040"/>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a:off x="1344890" y="1735501"/>
              <a:ext cx="2145981" cy="2138575"/>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a:off x="1114412" y="3017876"/>
              <a:ext cx="230477" cy="296"/>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a:off x="1144037" y="2439021"/>
              <a:ext cx="200852" cy="296"/>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a:off x="1032650" y="2025910"/>
              <a:ext cx="312240" cy="296"/>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7"/>
          <p:cNvGrpSpPr/>
          <p:nvPr/>
        </p:nvGrpSpPr>
        <p:grpSpPr>
          <a:xfrm>
            <a:off x="-1358125" y="2786225"/>
            <a:ext cx="2627875" cy="269025"/>
            <a:chOff x="-1358125" y="2589925"/>
            <a:chExt cx="2627875" cy="269025"/>
          </a:xfrm>
        </p:grpSpPr>
        <p:sp>
          <p:nvSpPr>
            <p:cNvPr id="479" name="Google Shape;479;p7"/>
            <p:cNvSpPr/>
            <p:nvPr/>
          </p:nvSpPr>
          <p:spPr>
            <a:xfrm rot="5400000">
              <a:off x="-242262" y="1512438"/>
              <a:ext cx="112450" cy="2344175"/>
            </a:xfrm>
            <a:custGeom>
              <a:avLst/>
              <a:gdLst/>
              <a:ahLst/>
              <a:cxnLst/>
              <a:rect l="l" t="t" r="r" b="b"/>
              <a:pathLst>
                <a:path w="4498" h="93767" fill="none" extrusionOk="0">
                  <a:moveTo>
                    <a:pt x="4497" y="93766"/>
                  </a:moveTo>
                  <a:lnTo>
                    <a:pt x="4497" y="50855"/>
                  </a:lnTo>
                  <a:lnTo>
                    <a:pt x="1" y="46358"/>
                  </a:lnTo>
                  <a:lnTo>
                    <a:pt x="1" y="0"/>
                  </a:lnTo>
                </a:path>
              </a:pathLst>
            </a:custGeom>
            <a:noFill/>
            <a:ln w="13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rot="5400000">
              <a:off x="949513" y="2537563"/>
              <a:ext cx="192900" cy="374375"/>
            </a:xfrm>
            <a:custGeom>
              <a:avLst/>
              <a:gdLst/>
              <a:ahLst/>
              <a:cxnLst/>
              <a:rect l="l" t="t" r="r" b="b"/>
              <a:pathLst>
                <a:path w="7716" h="14975" fill="none" extrusionOk="0">
                  <a:moveTo>
                    <a:pt x="1" y="14974"/>
                  </a:moveTo>
                  <a:lnTo>
                    <a:pt x="7716" y="7259"/>
                  </a:lnTo>
                  <a:lnTo>
                    <a:pt x="7716" y="1"/>
                  </a:lnTo>
                </a:path>
              </a:pathLst>
            </a:custGeom>
            <a:noFill/>
            <a:ln w="190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rot="5400000">
              <a:off x="1194225" y="27834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7"/>
            <p:cNvSpPr/>
            <p:nvPr/>
          </p:nvSpPr>
          <p:spPr>
            <a:xfrm rot="5400000">
              <a:off x="947950" y="25899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7"/>
          <p:cNvGrpSpPr/>
          <p:nvPr/>
        </p:nvGrpSpPr>
        <p:grpSpPr>
          <a:xfrm>
            <a:off x="913631" y="-758409"/>
            <a:ext cx="10779673" cy="2852929"/>
            <a:chOff x="913631" y="-758409"/>
            <a:chExt cx="10779673" cy="2852929"/>
          </a:xfrm>
        </p:grpSpPr>
        <p:sp>
          <p:nvSpPr>
            <p:cNvPr id="484" name="Google Shape;484;p7"/>
            <p:cNvSpPr/>
            <p:nvPr/>
          </p:nvSpPr>
          <p:spPr>
            <a:xfrm>
              <a:off x="6227221" y="-646632"/>
              <a:ext cx="5466083"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7"/>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7"/>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7"/>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7"/>
            <p:cNvSpPr/>
            <p:nvPr/>
          </p:nvSpPr>
          <p:spPr>
            <a:xfrm>
              <a:off x="3886708" y="34319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7"/>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7"/>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7"/>
            <p:cNvSpPr/>
            <p:nvPr/>
          </p:nvSpPr>
          <p:spPr>
            <a:xfrm>
              <a:off x="9826894" y="1712989"/>
              <a:ext cx="136721" cy="13672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7"/>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7"/>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7"/>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7339839" y="74051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7363590" y="764268"/>
              <a:ext cx="89218" cy="89218"/>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6124123" y="-686014"/>
              <a:ext cx="88635" cy="89218"/>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9" name="Google Shape;529;p7"/>
            <p:cNvCxnSpPr/>
            <p:nvPr/>
          </p:nvCxnSpPr>
          <p:spPr>
            <a:xfrm rot="10800000">
              <a:off x="1697950" y="877825"/>
              <a:ext cx="2233200" cy="0"/>
            </a:xfrm>
            <a:prstGeom prst="straightConnector1">
              <a:avLst/>
            </a:prstGeom>
            <a:noFill/>
            <a:ln w="19050" cap="flat" cmpd="sng">
              <a:solidFill>
                <a:schemeClr val="accent2"/>
              </a:solidFill>
              <a:prstDash val="solid"/>
              <a:round/>
              <a:headEnd type="oval" w="med" len="med"/>
              <a:tailEnd type="none" w="med" len="med"/>
            </a:ln>
          </p:spPr>
        </p:cxnSp>
        <p:sp>
          <p:nvSpPr>
            <p:cNvPr id="530" name="Google Shape;530;p7"/>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 name="Google Shape;532;p7"/>
            <p:cNvGrpSpPr/>
            <p:nvPr/>
          </p:nvGrpSpPr>
          <p:grpSpPr>
            <a:xfrm rot="-5400000" flipH="1">
              <a:off x="266770" y="647027"/>
              <a:ext cx="2094354" cy="800631"/>
              <a:chOff x="5593937" y="1366150"/>
              <a:chExt cx="1612903" cy="622575"/>
            </a:xfrm>
          </p:grpSpPr>
          <p:sp>
            <p:nvSpPr>
              <p:cNvPr id="533" name="Google Shape;533;p7"/>
              <p:cNvSpPr/>
              <p:nvPr/>
            </p:nvSpPr>
            <p:spPr>
              <a:xfrm>
                <a:off x="5593937"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
              <p:cNvSpPr/>
              <p:nvPr/>
            </p:nvSpPr>
            <p:spPr>
              <a:xfrm>
                <a:off x="7100690"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5" name="Google Shape;535;p7"/>
          <p:cNvSpPr/>
          <p:nvPr/>
        </p:nvSpPr>
        <p:spPr>
          <a:xfrm rot="10800000" flipH="1">
            <a:off x="-3890200" y="634939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7"/>
          <p:cNvGrpSpPr/>
          <p:nvPr/>
        </p:nvGrpSpPr>
        <p:grpSpPr>
          <a:xfrm>
            <a:off x="3690957" y="4568872"/>
            <a:ext cx="881035" cy="290677"/>
            <a:chOff x="3690957" y="4568872"/>
            <a:chExt cx="881035" cy="290677"/>
          </a:xfrm>
        </p:grpSpPr>
        <p:sp>
          <p:nvSpPr>
            <p:cNvPr id="537" name="Google Shape;537;p7"/>
            <p:cNvSpPr/>
            <p:nvPr/>
          </p:nvSpPr>
          <p:spPr>
            <a:xfrm>
              <a:off x="36909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3839318"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3984595"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4132955"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427823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4426592"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
  <p:cSld name="CUSTOM">
    <p:spTree>
      <p:nvGrpSpPr>
        <p:cNvPr id="1" name="Shape 876"/>
        <p:cNvGrpSpPr/>
        <p:nvPr/>
      </p:nvGrpSpPr>
      <p:grpSpPr>
        <a:xfrm>
          <a:off x="0" y="0"/>
          <a:ext cx="0" cy="0"/>
          <a:chOff x="0" y="0"/>
          <a:chExt cx="0" cy="0"/>
        </a:xfrm>
      </p:grpSpPr>
      <p:grpSp>
        <p:nvGrpSpPr>
          <p:cNvPr id="877" name="Google Shape;877;p13"/>
          <p:cNvGrpSpPr/>
          <p:nvPr/>
        </p:nvGrpSpPr>
        <p:grpSpPr>
          <a:xfrm>
            <a:off x="392675" y="1621008"/>
            <a:ext cx="3009700" cy="1564192"/>
            <a:chOff x="392675" y="1513033"/>
            <a:chExt cx="3009700" cy="1564192"/>
          </a:xfrm>
        </p:grpSpPr>
        <p:sp>
          <p:nvSpPr>
            <p:cNvPr id="878" name="Google Shape;878;p13"/>
            <p:cNvSpPr/>
            <p:nvPr/>
          </p:nvSpPr>
          <p:spPr>
            <a:xfrm>
              <a:off x="878255" y="1659206"/>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3"/>
            <p:cNvSpPr/>
            <p:nvPr/>
          </p:nvSpPr>
          <p:spPr>
            <a:xfrm>
              <a:off x="820418"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3"/>
            <p:cNvSpPr/>
            <p:nvPr/>
          </p:nvSpPr>
          <p:spPr>
            <a:xfrm>
              <a:off x="820418" y="1622632"/>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3"/>
            <p:cNvSpPr/>
            <p:nvPr/>
          </p:nvSpPr>
          <p:spPr>
            <a:xfrm>
              <a:off x="820418"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3"/>
            <p:cNvSpPr/>
            <p:nvPr/>
          </p:nvSpPr>
          <p:spPr>
            <a:xfrm>
              <a:off x="865983" y="1601247"/>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3"/>
            <p:cNvSpPr/>
            <p:nvPr/>
          </p:nvSpPr>
          <p:spPr>
            <a:xfrm>
              <a:off x="1520782"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3"/>
            <p:cNvSpPr/>
            <p:nvPr/>
          </p:nvSpPr>
          <p:spPr>
            <a:xfrm>
              <a:off x="1520782" y="1643896"/>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3"/>
            <p:cNvSpPr/>
            <p:nvPr/>
          </p:nvSpPr>
          <p:spPr>
            <a:xfrm>
              <a:off x="1520782"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3"/>
            <p:cNvSpPr/>
            <p:nvPr/>
          </p:nvSpPr>
          <p:spPr>
            <a:xfrm>
              <a:off x="844719" y="2301733"/>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3"/>
            <p:cNvSpPr/>
            <p:nvPr/>
          </p:nvSpPr>
          <p:spPr>
            <a:xfrm>
              <a:off x="732082" y="1513033"/>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8" name="Google Shape;888;p13"/>
            <p:cNvCxnSpPr/>
            <p:nvPr/>
          </p:nvCxnSpPr>
          <p:spPr>
            <a:xfrm>
              <a:off x="1612275" y="1922650"/>
              <a:ext cx="1790100" cy="0"/>
            </a:xfrm>
            <a:prstGeom prst="straightConnector1">
              <a:avLst/>
            </a:prstGeom>
            <a:noFill/>
            <a:ln w="9525" cap="flat" cmpd="sng">
              <a:solidFill>
                <a:schemeClr val="dk2"/>
              </a:solidFill>
              <a:prstDash val="solid"/>
              <a:round/>
              <a:headEnd type="none" w="med" len="med"/>
              <a:tailEnd type="oval" w="med" len="med"/>
            </a:ln>
          </p:spPr>
        </p:cxnSp>
        <p:sp>
          <p:nvSpPr>
            <p:cNvPr id="889" name="Google Shape;889;p13"/>
            <p:cNvSpPr/>
            <p:nvPr/>
          </p:nvSpPr>
          <p:spPr>
            <a:xfrm>
              <a:off x="636097" y="2039765"/>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3"/>
            <p:cNvSpPr/>
            <p:nvPr/>
          </p:nvSpPr>
          <p:spPr>
            <a:xfrm>
              <a:off x="642173" y="1802341"/>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3"/>
            <p:cNvSpPr/>
            <p:nvPr/>
          </p:nvSpPr>
          <p:spPr>
            <a:xfrm>
              <a:off x="596487" y="1689583"/>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2" name="Google Shape;892;p13"/>
            <p:cNvGrpSpPr/>
            <p:nvPr/>
          </p:nvGrpSpPr>
          <p:grpSpPr>
            <a:xfrm>
              <a:off x="392675" y="1922525"/>
              <a:ext cx="336300" cy="1154701"/>
              <a:chOff x="392675" y="1955343"/>
              <a:chExt cx="336300" cy="1116300"/>
            </a:xfrm>
          </p:grpSpPr>
          <p:cxnSp>
            <p:nvCxnSpPr>
              <p:cNvPr id="893" name="Google Shape;893;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894" name="Google Shape;894;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cxnSp>
            <p:nvCxnSpPr>
              <p:cNvPr id="895" name="Google Shape;895;p13"/>
              <p:cNvCxnSpPr/>
              <p:nvPr/>
            </p:nvCxnSpPr>
            <p:spPr>
              <a:xfrm>
                <a:off x="392675" y="1955464"/>
                <a:ext cx="336300" cy="0"/>
              </a:xfrm>
              <a:prstGeom prst="straightConnector1">
                <a:avLst/>
              </a:prstGeom>
              <a:noFill/>
              <a:ln w="9525" cap="flat" cmpd="sng">
                <a:solidFill>
                  <a:schemeClr val="dk2"/>
                </a:solidFill>
                <a:prstDash val="solid"/>
                <a:round/>
                <a:headEnd type="oval" w="med" len="med"/>
                <a:tailEnd type="none" w="med" len="med"/>
              </a:ln>
            </p:spPr>
          </p:cxnSp>
        </p:grpSp>
        <p:sp>
          <p:nvSpPr>
            <p:cNvPr id="896" name="Google Shape;896;p13"/>
            <p:cNvSpPr/>
            <p:nvPr/>
          </p:nvSpPr>
          <p:spPr>
            <a:xfrm>
              <a:off x="1615281" y="2064188"/>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3"/>
            <p:cNvSpPr/>
            <p:nvPr/>
          </p:nvSpPr>
          <p:spPr>
            <a:xfrm>
              <a:off x="1612256" y="2173787"/>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3"/>
            <p:cNvSpPr/>
            <p:nvPr/>
          </p:nvSpPr>
          <p:spPr>
            <a:xfrm>
              <a:off x="1612144" y="1732231"/>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3"/>
            <p:cNvSpPr/>
            <p:nvPr/>
          </p:nvSpPr>
          <p:spPr>
            <a:xfrm>
              <a:off x="1612156" y="1823604"/>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3"/>
          <p:cNvGrpSpPr/>
          <p:nvPr/>
        </p:nvGrpSpPr>
        <p:grpSpPr>
          <a:xfrm>
            <a:off x="3363525" y="1622521"/>
            <a:ext cx="3042600" cy="1562680"/>
            <a:chOff x="3363525" y="1622521"/>
            <a:chExt cx="3042600" cy="1562680"/>
          </a:xfrm>
        </p:grpSpPr>
        <p:grpSp>
          <p:nvGrpSpPr>
            <p:cNvPr id="901" name="Google Shape;901;p13"/>
            <p:cNvGrpSpPr/>
            <p:nvPr/>
          </p:nvGrpSpPr>
          <p:grpSpPr>
            <a:xfrm>
              <a:off x="3363525" y="1622521"/>
              <a:ext cx="3042600" cy="877163"/>
              <a:chOff x="3363525" y="1503696"/>
              <a:chExt cx="3042600" cy="877163"/>
            </a:xfrm>
          </p:grpSpPr>
          <p:sp>
            <p:nvSpPr>
              <p:cNvPr id="902" name="Google Shape;902;p13"/>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3"/>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3"/>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3"/>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3"/>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3"/>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3"/>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3"/>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3"/>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3"/>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3"/>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3"/>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3"/>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5" name="Google Shape;915;p13"/>
              <p:cNvCxnSpPr/>
              <p:nvPr/>
            </p:nvCxnSpPr>
            <p:spPr>
              <a:xfrm>
                <a:off x="3363525" y="1913003"/>
                <a:ext cx="315600" cy="0"/>
              </a:xfrm>
              <a:prstGeom prst="straightConnector1">
                <a:avLst/>
              </a:prstGeom>
              <a:noFill/>
              <a:ln w="9525" cap="flat" cmpd="sng">
                <a:solidFill>
                  <a:schemeClr val="dk2"/>
                </a:solidFill>
                <a:prstDash val="solid"/>
                <a:round/>
                <a:headEnd type="none" w="med" len="med"/>
                <a:tailEnd type="none" w="med" len="med"/>
              </a:ln>
            </p:spPr>
          </p:cxnSp>
          <p:sp>
            <p:nvSpPr>
              <p:cNvPr id="916" name="Google Shape;916;p13"/>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3"/>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3"/>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3"/>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0" name="Google Shape;920;p13"/>
              <p:cNvCxnSpPr/>
              <p:nvPr/>
            </p:nvCxnSpPr>
            <p:spPr>
              <a:xfrm>
                <a:off x="4565325" y="1922925"/>
                <a:ext cx="1840800" cy="0"/>
              </a:xfrm>
              <a:prstGeom prst="straightConnector1">
                <a:avLst/>
              </a:prstGeom>
              <a:noFill/>
              <a:ln w="9525" cap="flat" cmpd="sng">
                <a:solidFill>
                  <a:schemeClr val="dk2"/>
                </a:solidFill>
                <a:prstDash val="solid"/>
                <a:round/>
                <a:headEnd type="none" w="med" len="med"/>
                <a:tailEnd type="oval" w="med" len="med"/>
              </a:ln>
            </p:spPr>
          </p:cxnSp>
        </p:grpSp>
        <p:grpSp>
          <p:nvGrpSpPr>
            <p:cNvPr id="921" name="Google Shape;921;p13"/>
            <p:cNvGrpSpPr/>
            <p:nvPr/>
          </p:nvGrpSpPr>
          <p:grpSpPr>
            <a:xfrm>
              <a:off x="3369450" y="2030500"/>
              <a:ext cx="227100" cy="1154701"/>
              <a:chOff x="418775" y="1955343"/>
              <a:chExt cx="227100" cy="1116300"/>
            </a:xfrm>
          </p:grpSpPr>
          <p:cxnSp>
            <p:nvCxnSpPr>
              <p:cNvPr id="922" name="Google Shape;922;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923" name="Google Shape;923;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924" name="Google Shape;924;p13"/>
          <p:cNvGrpSpPr/>
          <p:nvPr/>
        </p:nvGrpSpPr>
        <p:grpSpPr>
          <a:xfrm>
            <a:off x="6368275" y="1619796"/>
            <a:ext cx="3003300" cy="1565405"/>
            <a:chOff x="6368275" y="1619796"/>
            <a:chExt cx="3003300" cy="1565405"/>
          </a:xfrm>
        </p:grpSpPr>
        <p:grpSp>
          <p:nvGrpSpPr>
            <p:cNvPr id="925" name="Google Shape;925;p13"/>
            <p:cNvGrpSpPr/>
            <p:nvPr/>
          </p:nvGrpSpPr>
          <p:grpSpPr>
            <a:xfrm>
              <a:off x="6368275" y="1619796"/>
              <a:ext cx="3003300" cy="877163"/>
              <a:chOff x="3363525" y="1503696"/>
              <a:chExt cx="3003300" cy="877163"/>
            </a:xfrm>
          </p:grpSpPr>
          <p:cxnSp>
            <p:nvCxnSpPr>
              <p:cNvPr id="926" name="Google Shape;926;p13"/>
              <p:cNvCxnSpPr/>
              <p:nvPr/>
            </p:nvCxnSpPr>
            <p:spPr>
              <a:xfrm>
                <a:off x="4565325" y="1925200"/>
                <a:ext cx="1801500" cy="0"/>
              </a:xfrm>
              <a:prstGeom prst="straightConnector1">
                <a:avLst/>
              </a:prstGeom>
              <a:noFill/>
              <a:ln w="9525" cap="flat" cmpd="sng">
                <a:solidFill>
                  <a:schemeClr val="dk2"/>
                </a:solidFill>
                <a:prstDash val="solid"/>
                <a:round/>
                <a:headEnd type="none" w="med" len="med"/>
                <a:tailEnd type="oval" w="med" len="med"/>
              </a:ln>
            </p:spPr>
          </p:cxnSp>
          <p:sp>
            <p:nvSpPr>
              <p:cNvPr id="927" name="Google Shape;927;p13"/>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3"/>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3"/>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3"/>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3"/>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3"/>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0" name="Google Shape;940;p13"/>
              <p:cNvCxnSpPr/>
              <p:nvPr/>
            </p:nvCxnSpPr>
            <p:spPr>
              <a:xfrm>
                <a:off x="3363525" y="1925203"/>
                <a:ext cx="315600" cy="0"/>
              </a:xfrm>
              <a:prstGeom prst="straightConnector1">
                <a:avLst/>
              </a:prstGeom>
              <a:noFill/>
              <a:ln w="9525" cap="flat" cmpd="sng">
                <a:solidFill>
                  <a:schemeClr val="dk2"/>
                </a:solidFill>
                <a:prstDash val="solid"/>
                <a:round/>
                <a:headEnd type="none" w="med" len="med"/>
                <a:tailEnd type="none" w="med" len="med"/>
              </a:ln>
            </p:spPr>
          </p:cxnSp>
          <p:sp>
            <p:nvSpPr>
              <p:cNvPr id="941" name="Google Shape;941;p13"/>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13"/>
            <p:cNvGrpSpPr/>
            <p:nvPr/>
          </p:nvGrpSpPr>
          <p:grpSpPr>
            <a:xfrm>
              <a:off x="6374325" y="2030500"/>
              <a:ext cx="227100" cy="1154701"/>
              <a:chOff x="418775" y="1955343"/>
              <a:chExt cx="227100" cy="1116300"/>
            </a:xfrm>
          </p:grpSpPr>
          <p:cxnSp>
            <p:nvCxnSpPr>
              <p:cNvPr id="946" name="Google Shape;946;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947" name="Google Shape;947;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948" name="Google Shape;948;p13"/>
          <p:cNvGrpSpPr/>
          <p:nvPr/>
        </p:nvGrpSpPr>
        <p:grpSpPr>
          <a:xfrm>
            <a:off x="1463060" y="-2483486"/>
            <a:ext cx="7884219" cy="3433770"/>
            <a:chOff x="24125" y="294775"/>
            <a:chExt cx="7767703" cy="3383025"/>
          </a:xfrm>
        </p:grpSpPr>
        <p:sp>
          <p:nvSpPr>
            <p:cNvPr id="949" name="Google Shape;949;p13"/>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3"/>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3"/>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3"/>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3"/>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3"/>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3"/>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3"/>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3"/>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3"/>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3"/>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3"/>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3"/>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3"/>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3"/>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3"/>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3"/>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3"/>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3"/>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3"/>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3"/>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3"/>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3"/>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3"/>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3"/>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3"/>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3"/>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3"/>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3"/>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3"/>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3"/>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3"/>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3"/>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3"/>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3"/>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3"/>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3" name="Google Shape;1043;p13"/>
          <p:cNvGrpSpPr/>
          <p:nvPr/>
        </p:nvGrpSpPr>
        <p:grpSpPr>
          <a:xfrm>
            <a:off x="8757750" y="2728975"/>
            <a:ext cx="1552150" cy="3475150"/>
            <a:chOff x="327125" y="2375600"/>
            <a:chExt cx="1552150" cy="3475150"/>
          </a:xfrm>
        </p:grpSpPr>
        <p:sp>
          <p:nvSpPr>
            <p:cNvPr id="1044" name="Google Shape;1044;p13"/>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3"/>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3"/>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3"/>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3"/>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3"/>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3"/>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5" name="Google Shape;1065;p13"/>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66" name="Google Shape;1066;p13"/>
          <p:cNvSpPr txBox="1">
            <a:spLocks noGrp="1"/>
          </p:cNvSpPr>
          <p:nvPr>
            <p:ph type="subTitle" idx="1"/>
          </p:nvPr>
        </p:nvSpPr>
        <p:spPr>
          <a:xfrm>
            <a:off x="719988" y="37285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67" name="Google Shape;1067;p13"/>
          <p:cNvSpPr txBox="1">
            <a:spLocks noGrp="1"/>
          </p:cNvSpPr>
          <p:nvPr>
            <p:ph type="title" idx="2"/>
          </p:nvPr>
        </p:nvSpPr>
        <p:spPr>
          <a:xfrm>
            <a:off x="720000" y="2868050"/>
            <a:ext cx="14667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8" name="Google Shape;1068;p13"/>
          <p:cNvSpPr txBox="1">
            <a:spLocks noGrp="1"/>
          </p:cNvSpPr>
          <p:nvPr>
            <p:ph type="title" idx="3" hasCustomPrompt="1"/>
          </p:nvPr>
        </p:nvSpPr>
        <p:spPr>
          <a:xfrm>
            <a:off x="878350" y="1766925"/>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69" name="Google Shape;1069;p13"/>
          <p:cNvSpPr txBox="1">
            <a:spLocks noGrp="1"/>
          </p:cNvSpPr>
          <p:nvPr>
            <p:ph type="subTitle" idx="4"/>
          </p:nvPr>
        </p:nvSpPr>
        <p:spPr>
          <a:xfrm>
            <a:off x="3666713"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70" name="Google Shape;1070;p13"/>
          <p:cNvSpPr txBox="1">
            <a:spLocks noGrp="1"/>
          </p:cNvSpPr>
          <p:nvPr>
            <p:ph type="title" idx="5"/>
          </p:nvPr>
        </p:nvSpPr>
        <p:spPr>
          <a:xfrm>
            <a:off x="3666725" y="2868050"/>
            <a:ext cx="14220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1" name="Google Shape;1071;p13"/>
          <p:cNvSpPr txBox="1">
            <a:spLocks noGrp="1"/>
          </p:cNvSpPr>
          <p:nvPr>
            <p:ph type="title" idx="6" hasCustomPrompt="1"/>
          </p:nvPr>
        </p:nvSpPr>
        <p:spPr>
          <a:xfrm>
            <a:off x="3828350" y="1766950"/>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2" name="Google Shape;1072;p13"/>
          <p:cNvSpPr txBox="1">
            <a:spLocks noGrp="1"/>
          </p:cNvSpPr>
          <p:nvPr>
            <p:ph type="subTitle" idx="7"/>
          </p:nvPr>
        </p:nvSpPr>
        <p:spPr>
          <a:xfrm>
            <a:off x="6672288"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73" name="Google Shape;1073;p13"/>
          <p:cNvSpPr txBox="1">
            <a:spLocks noGrp="1"/>
          </p:cNvSpPr>
          <p:nvPr>
            <p:ph type="title" idx="8"/>
          </p:nvPr>
        </p:nvSpPr>
        <p:spPr>
          <a:xfrm>
            <a:off x="6672300" y="2868050"/>
            <a:ext cx="13683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4" name="Google Shape;1074;p13"/>
          <p:cNvSpPr txBox="1">
            <a:spLocks noGrp="1"/>
          </p:cNvSpPr>
          <p:nvPr>
            <p:ph type="title" idx="9" hasCustomPrompt="1"/>
          </p:nvPr>
        </p:nvSpPr>
        <p:spPr>
          <a:xfrm>
            <a:off x="6832500" y="1766950"/>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5" name="Google Shape;1075;p13"/>
          <p:cNvSpPr/>
          <p:nvPr/>
        </p:nvSpPr>
        <p:spPr>
          <a:xfrm rot="5400000">
            <a:off x="500408" y="-71091"/>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3"/>
          <p:cNvSpPr/>
          <p:nvPr/>
        </p:nvSpPr>
        <p:spPr>
          <a:xfrm rot="5400000">
            <a:off x="501950" y="75727"/>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3"/>
          <p:cNvSpPr/>
          <p:nvPr/>
        </p:nvSpPr>
        <p:spPr>
          <a:xfrm rot="5400000">
            <a:off x="500408" y="222546"/>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3"/>
          <p:cNvSpPr/>
          <p:nvPr/>
        </p:nvSpPr>
        <p:spPr>
          <a:xfrm rot="5400000">
            <a:off x="501950" y="369365"/>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3"/>
          <p:cNvSpPr/>
          <p:nvPr/>
        </p:nvSpPr>
        <p:spPr>
          <a:xfrm rot="5400000">
            <a:off x="500408" y="516183"/>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3"/>
          <p:cNvSpPr/>
          <p:nvPr/>
        </p:nvSpPr>
        <p:spPr>
          <a:xfrm rot="5400000">
            <a:off x="501950" y="66300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1286"/>
        <p:cNvGrpSpPr/>
        <p:nvPr/>
      </p:nvGrpSpPr>
      <p:grpSpPr>
        <a:xfrm>
          <a:off x="0" y="0"/>
          <a:ext cx="0" cy="0"/>
          <a:chOff x="0" y="0"/>
          <a:chExt cx="0" cy="0"/>
        </a:xfrm>
      </p:grpSpPr>
      <p:grpSp>
        <p:nvGrpSpPr>
          <p:cNvPr id="1287" name="Google Shape;1287;p15"/>
          <p:cNvGrpSpPr/>
          <p:nvPr/>
        </p:nvGrpSpPr>
        <p:grpSpPr>
          <a:xfrm>
            <a:off x="2019110" y="-2483486"/>
            <a:ext cx="7884219" cy="3433770"/>
            <a:chOff x="24125" y="294775"/>
            <a:chExt cx="7767703" cy="3383025"/>
          </a:xfrm>
        </p:grpSpPr>
        <p:sp>
          <p:nvSpPr>
            <p:cNvPr id="1288" name="Google Shape;1288;p15"/>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5"/>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5"/>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5"/>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5"/>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5"/>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5"/>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5"/>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5"/>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5"/>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5"/>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5"/>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5"/>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5"/>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5"/>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5"/>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5"/>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5"/>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5"/>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5"/>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5"/>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5"/>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5"/>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5"/>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5"/>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5"/>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5"/>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5"/>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5"/>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5"/>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5"/>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5"/>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5"/>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5"/>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5"/>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5"/>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5"/>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5"/>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5"/>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5"/>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5"/>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5"/>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5"/>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5"/>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5"/>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5"/>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5"/>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5"/>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5"/>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5"/>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5"/>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5"/>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5"/>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5"/>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5"/>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5"/>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5"/>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5"/>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5"/>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5"/>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5"/>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5"/>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5"/>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5"/>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5"/>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5"/>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5"/>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5"/>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5"/>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5"/>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5"/>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5"/>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5"/>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5"/>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5"/>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5"/>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5"/>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5"/>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5"/>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5"/>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5"/>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5"/>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5"/>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5"/>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5"/>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5"/>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5"/>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5"/>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5"/>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5"/>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5"/>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5"/>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5"/>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5"/>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2" name="Google Shape;1382;p15"/>
          <p:cNvGrpSpPr/>
          <p:nvPr/>
        </p:nvGrpSpPr>
        <p:grpSpPr>
          <a:xfrm rot="5400000">
            <a:off x="674625" y="3321200"/>
            <a:ext cx="979800" cy="3475150"/>
            <a:chOff x="327125" y="2375600"/>
            <a:chExt cx="979800" cy="3475150"/>
          </a:xfrm>
        </p:grpSpPr>
        <p:sp>
          <p:nvSpPr>
            <p:cNvPr id="1383" name="Google Shape;1383;p15"/>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5"/>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5"/>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5"/>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5"/>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5"/>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5"/>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5"/>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5"/>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5"/>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5"/>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5"/>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5"/>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5"/>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5"/>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8" name="Google Shape;1398;p15"/>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99" name="Google Shape;1399;p15"/>
          <p:cNvSpPr txBox="1">
            <a:spLocks noGrp="1"/>
          </p:cNvSpPr>
          <p:nvPr>
            <p:ph type="subTitle" idx="1"/>
          </p:nvPr>
        </p:nvSpPr>
        <p:spPr>
          <a:xfrm>
            <a:off x="719994" y="2088317"/>
            <a:ext cx="1751700" cy="6453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0" name="Google Shape;1400;p15"/>
          <p:cNvSpPr txBox="1">
            <a:spLocks noGrp="1"/>
          </p:cNvSpPr>
          <p:nvPr>
            <p:ph type="title" idx="2"/>
          </p:nvPr>
        </p:nvSpPr>
        <p:spPr>
          <a:xfrm>
            <a:off x="720000" y="1607275"/>
            <a:ext cx="1751700" cy="316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01" name="Google Shape;1401;p15"/>
          <p:cNvSpPr txBox="1">
            <a:spLocks noGrp="1"/>
          </p:cNvSpPr>
          <p:nvPr>
            <p:ph type="subTitle" idx="3"/>
          </p:nvPr>
        </p:nvSpPr>
        <p:spPr>
          <a:xfrm>
            <a:off x="719994" y="3626192"/>
            <a:ext cx="1751700" cy="6453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2" name="Google Shape;1402;p15"/>
          <p:cNvSpPr txBox="1">
            <a:spLocks noGrp="1"/>
          </p:cNvSpPr>
          <p:nvPr>
            <p:ph type="title" idx="4"/>
          </p:nvPr>
        </p:nvSpPr>
        <p:spPr>
          <a:xfrm>
            <a:off x="720000" y="3145150"/>
            <a:ext cx="1751700" cy="316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03" name="Google Shape;1403;p15"/>
          <p:cNvSpPr txBox="1">
            <a:spLocks noGrp="1"/>
          </p:cNvSpPr>
          <p:nvPr>
            <p:ph type="subTitle" idx="5"/>
          </p:nvPr>
        </p:nvSpPr>
        <p:spPr>
          <a:xfrm>
            <a:off x="6672294" y="2088317"/>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4" name="Google Shape;1404;p15"/>
          <p:cNvSpPr txBox="1">
            <a:spLocks noGrp="1"/>
          </p:cNvSpPr>
          <p:nvPr>
            <p:ph type="title" idx="6"/>
          </p:nvPr>
        </p:nvSpPr>
        <p:spPr>
          <a:xfrm>
            <a:off x="6672300" y="1607275"/>
            <a:ext cx="1751700" cy="3168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05" name="Google Shape;1405;p15"/>
          <p:cNvSpPr txBox="1">
            <a:spLocks noGrp="1"/>
          </p:cNvSpPr>
          <p:nvPr>
            <p:ph type="subTitle" idx="7"/>
          </p:nvPr>
        </p:nvSpPr>
        <p:spPr>
          <a:xfrm>
            <a:off x="6672294" y="36261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6" name="Google Shape;1406;p15"/>
          <p:cNvSpPr txBox="1">
            <a:spLocks noGrp="1"/>
          </p:cNvSpPr>
          <p:nvPr>
            <p:ph type="title" idx="8"/>
          </p:nvPr>
        </p:nvSpPr>
        <p:spPr>
          <a:xfrm>
            <a:off x="6672300" y="3145150"/>
            <a:ext cx="1751700" cy="3168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1407"/>
        <p:cNvGrpSpPr/>
        <p:nvPr/>
      </p:nvGrpSpPr>
      <p:grpSpPr>
        <a:xfrm>
          <a:off x="0" y="0"/>
          <a:ext cx="0" cy="0"/>
          <a:chOff x="0" y="0"/>
          <a:chExt cx="0" cy="0"/>
        </a:xfrm>
      </p:grpSpPr>
      <p:sp>
        <p:nvSpPr>
          <p:cNvPr id="1408" name="Google Shape;1408;p16"/>
          <p:cNvSpPr txBox="1">
            <a:spLocks noGrp="1"/>
          </p:cNvSpPr>
          <p:nvPr>
            <p:ph type="subTitle" idx="1"/>
          </p:nvPr>
        </p:nvSpPr>
        <p:spPr>
          <a:xfrm>
            <a:off x="2400600" y="2067413"/>
            <a:ext cx="4342800" cy="113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sz="20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9" name="Google Shape;1409;p16"/>
          <p:cNvSpPr txBox="1">
            <a:spLocks noGrp="1"/>
          </p:cNvSpPr>
          <p:nvPr>
            <p:ph type="title"/>
          </p:nvPr>
        </p:nvSpPr>
        <p:spPr>
          <a:xfrm>
            <a:off x="2400450" y="3332738"/>
            <a:ext cx="4342800" cy="316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1410" name="Google Shape;1410;p16"/>
          <p:cNvGrpSpPr/>
          <p:nvPr/>
        </p:nvGrpSpPr>
        <p:grpSpPr>
          <a:xfrm>
            <a:off x="730516" y="4568877"/>
            <a:ext cx="1032712" cy="157579"/>
            <a:chOff x="1675453" y="-1233273"/>
            <a:chExt cx="1032712" cy="157579"/>
          </a:xfrm>
        </p:grpSpPr>
        <p:sp>
          <p:nvSpPr>
            <p:cNvPr id="1411" name="Google Shape;1411;p16"/>
            <p:cNvSpPr/>
            <p:nvPr/>
          </p:nvSpPr>
          <p:spPr>
            <a:xfrm flipH="1">
              <a:off x="256276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6"/>
            <p:cNvSpPr/>
            <p:nvPr/>
          </p:nvSpPr>
          <p:spPr>
            <a:xfrm flipH="1">
              <a:off x="247357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6"/>
            <p:cNvSpPr/>
            <p:nvPr/>
          </p:nvSpPr>
          <p:spPr>
            <a:xfrm flipH="1">
              <a:off x="2384964"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6"/>
            <p:cNvSpPr/>
            <p:nvPr/>
          </p:nvSpPr>
          <p:spPr>
            <a:xfrm flipH="1">
              <a:off x="2296354" y="-1233273"/>
              <a:ext cx="145982" cy="157579"/>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6"/>
            <p:cNvSpPr/>
            <p:nvPr/>
          </p:nvSpPr>
          <p:spPr>
            <a:xfrm flipH="1">
              <a:off x="2207719" y="-1233273"/>
              <a:ext cx="145982" cy="157579"/>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6"/>
            <p:cNvSpPr/>
            <p:nvPr/>
          </p:nvSpPr>
          <p:spPr>
            <a:xfrm flipH="1">
              <a:off x="2119110" y="-1233273"/>
              <a:ext cx="145982" cy="157579"/>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6"/>
            <p:cNvSpPr/>
            <p:nvPr/>
          </p:nvSpPr>
          <p:spPr>
            <a:xfrm flipH="1">
              <a:off x="2030500" y="-1233273"/>
              <a:ext cx="145982" cy="157579"/>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6"/>
            <p:cNvSpPr/>
            <p:nvPr/>
          </p:nvSpPr>
          <p:spPr>
            <a:xfrm flipH="1">
              <a:off x="1941891" y="-1233273"/>
              <a:ext cx="145399" cy="157579"/>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6"/>
            <p:cNvSpPr/>
            <p:nvPr/>
          </p:nvSpPr>
          <p:spPr>
            <a:xfrm flipH="1">
              <a:off x="185325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6"/>
            <p:cNvSpPr/>
            <p:nvPr/>
          </p:nvSpPr>
          <p:spPr>
            <a:xfrm flipH="1">
              <a:off x="176406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6"/>
            <p:cNvSpPr/>
            <p:nvPr/>
          </p:nvSpPr>
          <p:spPr>
            <a:xfrm flipH="1">
              <a:off x="1675453"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16"/>
          <p:cNvGrpSpPr/>
          <p:nvPr/>
        </p:nvGrpSpPr>
        <p:grpSpPr>
          <a:xfrm>
            <a:off x="8757750" y="2728975"/>
            <a:ext cx="1552150" cy="3475150"/>
            <a:chOff x="327125" y="2375600"/>
            <a:chExt cx="1552150" cy="3475150"/>
          </a:xfrm>
        </p:grpSpPr>
        <p:sp>
          <p:nvSpPr>
            <p:cNvPr id="1423" name="Google Shape;1423;p16"/>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6"/>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6"/>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6"/>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6"/>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6"/>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6"/>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6"/>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6"/>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6"/>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6"/>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6"/>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6"/>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6"/>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6"/>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6"/>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6"/>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6"/>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6"/>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6"/>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6"/>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4" name="Google Shape;1444;p16"/>
          <p:cNvGrpSpPr/>
          <p:nvPr/>
        </p:nvGrpSpPr>
        <p:grpSpPr>
          <a:xfrm>
            <a:off x="-274468" y="-1001015"/>
            <a:ext cx="10129998" cy="2559475"/>
            <a:chOff x="-274468" y="-1001015"/>
            <a:chExt cx="10129998" cy="2559475"/>
          </a:xfrm>
        </p:grpSpPr>
        <p:grpSp>
          <p:nvGrpSpPr>
            <p:cNvPr id="1445" name="Google Shape;1445;p16"/>
            <p:cNvGrpSpPr/>
            <p:nvPr/>
          </p:nvGrpSpPr>
          <p:grpSpPr>
            <a:xfrm>
              <a:off x="-274468" y="-1001015"/>
              <a:ext cx="7806725" cy="2559475"/>
              <a:chOff x="-274468" y="-1001015"/>
              <a:chExt cx="7806725" cy="2559475"/>
            </a:xfrm>
          </p:grpSpPr>
          <p:sp>
            <p:nvSpPr>
              <p:cNvPr id="1446" name="Google Shape;1446;p16"/>
              <p:cNvSpPr/>
              <p:nvPr/>
            </p:nvSpPr>
            <p:spPr>
              <a:xfrm flipH="1">
                <a:off x="774235" y="1064966"/>
                <a:ext cx="151184" cy="94420"/>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6"/>
              <p:cNvSpPr/>
              <p:nvPr/>
            </p:nvSpPr>
            <p:spPr>
              <a:xfrm flipH="1">
                <a:off x="660123" y="1064966"/>
                <a:ext cx="151768" cy="94420"/>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6"/>
              <p:cNvSpPr/>
              <p:nvPr/>
            </p:nvSpPr>
            <p:spPr>
              <a:xfrm flipH="1">
                <a:off x="546596" y="1064966"/>
                <a:ext cx="151210" cy="94420"/>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6"/>
              <p:cNvSpPr/>
              <p:nvPr/>
            </p:nvSpPr>
            <p:spPr>
              <a:xfrm flipH="1">
                <a:off x="433093" y="1064966"/>
                <a:ext cx="151184" cy="94420"/>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6"/>
              <p:cNvSpPr/>
              <p:nvPr/>
            </p:nvSpPr>
            <p:spPr>
              <a:xfrm flipH="1">
                <a:off x="318982" y="1064966"/>
                <a:ext cx="151768" cy="94420"/>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6"/>
              <p:cNvSpPr/>
              <p:nvPr/>
            </p:nvSpPr>
            <p:spPr>
              <a:xfrm flipH="1">
                <a:off x="205454" y="1064966"/>
                <a:ext cx="151210" cy="94420"/>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6"/>
              <p:cNvSpPr/>
              <p:nvPr/>
            </p:nvSpPr>
            <p:spPr>
              <a:xfrm flipH="1">
                <a:off x="91368" y="1064966"/>
                <a:ext cx="151768" cy="94420"/>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6"/>
              <p:cNvSpPr/>
              <p:nvPr/>
            </p:nvSpPr>
            <p:spPr>
              <a:xfrm flipH="1">
                <a:off x="-274468" y="-937882"/>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6"/>
              <p:cNvSpPr/>
              <p:nvPr/>
            </p:nvSpPr>
            <p:spPr>
              <a:xfrm flipH="1">
                <a:off x="-43602" y="-76411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6"/>
              <p:cNvSpPr/>
              <p:nvPr/>
            </p:nvSpPr>
            <p:spPr>
              <a:xfrm flipH="1">
                <a:off x="-274108" y="-170466"/>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6"/>
              <p:cNvSpPr/>
              <p:nvPr/>
            </p:nvSpPr>
            <p:spPr>
              <a:xfrm flipH="1">
                <a:off x="-38958" y="-38389"/>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6"/>
              <p:cNvSpPr/>
              <p:nvPr/>
            </p:nvSpPr>
            <p:spPr>
              <a:xfrm flipH="1">
                <a:off x="4070422" y="5194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6"/>
              <p:cNvSpPr/>
              <p:nvPr/>
            </p:nvSpPr>
            <p:spPr>
              <a:xfrm flipH="1">
                <a:off x="1455350" y="1421739"/>
                <a:ext cx="136721" cy="136721"/>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6"/>
              <p:cNvSpPr/>
              <p:nvPr/>
            </p:nvSpPr>
            <p:spPr>
              <a:xfrm flipH="1">
                <a:off x="1479101" y="144549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6"/>
              <p:cNvSpPr/>
              <p:nvPr/>
            </p:nvSpPr>
            <p:spPr>
              <a:xfrm flipH="1">
                <a:off x="1995153" y="115662"/>
                <a:ext cx="136720" cy="136721"/>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6"/>
              <p:cNvSpPr/>
              <p:nvPr/>
            </p:nvSpPr>
            <p:spPr>
              <a:xfrm flipH="1">
                <a:off x="2018904" y="139413"/>
                <a:ext cx="89219" cy="89218"/>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6"/>
              <p:cNvSpPr/>
              <p:nvPr/>
            </p:nvSpPr>
            <p:spPr>
              <a:xfrm flipH="1">
                <a:off x="2737118" y="-209848"/>
                <a:ext cx="89219"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6"/>
              <p:cNvSpPr/>
              <p:nvPr/>
            </p:nvSpPr>
            <p:spPr>
              <a:xfrm flipH="1">
                <a:off x="394853" y="497937"/>
                <a:ext cx="89219"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6"/>
              <p:cNvSpPr/>
              <p:nvPr/>
            </p:nvSpPr>
            <p:spPr>
              <a:xfrm flipH="1">
                <a:off x="3942405" y="44926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6"/>
              <p:cNvSpPr/>
              <p:nvPr/>
            </p:nvSpPr>
            <p:spPr>
              <a:xfrm flipH="1">
                <a:off x="3966156" y="473018"/>
                <a:ext cx="89218" cy="89219"/>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6"/>
              <p:cNvSpPr/>
              <p:nvPr/>
            </p:nvSpPr>
            <p:spPr>
              <a:xfrm flipH="1">
                <a:off x="5181872" y="-100101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6"/>
              <p:cNvSpPr/>
              <p:nvPr/>
            </p:nvSpPr>
            <p:spPr>
              <a:xfrm flipH="1">
                <a:off x="5206207" y="-977264"/>
                <a:ext cx="88635" cy="89218"/>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6"/>
              <p:cNvSpPr/>
              <p:nvPr/>
            </p:nvSpPr>
            <p:spPr>
              <a:xfrm flipH="1">
                <a:off x="4591117" y="-98652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6"/>
              <p:cNvSpPr/>
              <p:nvPr/>
            </p:nvSpPr>
            <p:spPr>
              <a:xfrm flipH="1">
                <a:off x="983325" y="13015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6"/>
              <p:cNvSpPr/>
              <p:nvPr/>
            </p:nvSpPr>
            <p:spPr>
              <a:xfrm flipH="1">
                <a:off x="1211522" y="117557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6"/>
              <p:cNvSpPr/>
              <p:nvPr/>
            </p:nvSpPr>
            <p:spPr>
              <a:xfrm flipH="1">
                <a:off x="2746380" y="90162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6"/>
              <p:cNvSpPr/>
              <p:nvPr/>
            </p:nvSpPr>
            <p:spPr>
              <a:xfrm flipH="1">
                <a:off x="3865950" y="24540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6"/>
              <p:cNvSpPr/>
              <p:nvPr/>
            </p:nvSpPr>
            <p:spPr>
              <a:xfrm flipH="1">
                <a:off x="1991702" y="86572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6"/>
              <p:cNvSpPr/>
              <p:nvPr/>
            </p:nvSpPr>
            <p:spPr>
              <a:xfrm flipH="1">
                <a:off x="4207092" y="-36042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6"/>
              <p:cNvSpPr/>
              <p:nvPr/>
            </p:nvSpPr>
            <p:spPr>
              <a:xfrm flipH="1">
                <a:off x="3934310" y="-63264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6"/>
              <p:cNvSpPr/>
              <p:nvPr/>
            </p:nvSpPr>
            <p:spPr>
              <a:xfrm flipH="1">
                <a:off x="3959787" y="-60658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6"/>
              <p:cNvSpPr/>
              <p:nvPr/>
            </p:nvSpPr>
            <p:spPr>
              <a:xfrm flipH="1">
                <a:off x="4344954" y="-96972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6"/>
              <p:cNvSpPr/>
              <p:nvPr/>
            </p:nvSpPr>
            <p:spPr>
              <a:xfrm flipH="1">
                <a:off x="6303193" y="-79134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6"/>
              <p:cNvSpPr/>
              <p:nvPr/>
            </p:nvSpPr>
            <p:spPr>
              <a:xfrm flipH="1">
                <a:off x="451617" y="-17001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6"/>
              <p:cNvSpPr/>
              <p:nvPr/>
            </p:nvSpPr>
            <p:spPr>
              <a:xfrm flipH="1">
                <a:off x="3911701" y="-12065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6"/>
              <p:cNvSpPr/>
              <p:nvPr/>
            </p:nvSpPr>
            <p:spPr>
              <a:xfrm flipH="1">
                <a:off x="3798199" y="-12065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6"/>
              <p:cNvSpPr/>
              <p:nvPr/>
            </p:nvSpPr>
            <p:spPr>
              <a:xfrm flipH="1">
                <a:off x="3684087" y="-12065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6"/>
              <p:cNvSpPr/>
              <p:nvPr/>
            </p:nvSpPr>
            <p:spPr>
              <a:xfrm flipH="1">
                <a:off x="3570560" y="-12065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6"/>
              <p:cNvSpPr/>
              <p:nvPr/>
            </p:nvSpPr>
            <p:spPr>
              <a:xfrm flipH="1">
                <a:off x="3457057" y="-12065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6"/>
              <p:cNvSpPr/>
              <p:nvPr/>
            </p:nvSpPr>
            <p:spPr>
              <a:xfrm flipH="1">
                <a:off x="3342946" y="-12065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6"/>
              <p:cNvSpPr/>
              <p:nvPr/>
            </p:nvSpPr>
            <p:spPr>
              <a:xfrm flipH="1">
                <a:off x="3229418" y="-12065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6"/>
              <p:cNvSpPr/>
              <p:nvPr/>
            </p:nvSpPr>
            <p:spPr>
              <a:xfrm flipH="1">
                <a:off x="3115332" y="-12065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6"/>
              <p:cNvSpPr/>
              <p:nvPr/>
            </p:nvSpPr>
            <p:spPr>
              <a:xfrm flipH="1">
                <a:off x="4594568" y="66764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6"/>
              <p:cNvSpPr/>
              <p:nvPr/>
            </p:nvSpPr>
            <p:spPr>
              <a:xfrm flipH="1">
                <a:off x="4383752" y="66764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6"/>
              <p:cNvSpPr/>
              <p:nvPr/>
            </p:nvSpPr>
            <p:spPr>
              <a:xfrm flipH="1">
                <a:off x="4172937" y="66764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6"/>
              <p:cNvSpPr/>
              <p:nvPr/>
            </p:nvSpPr>
            <p:spPr>
              <a:xfrm flipH="1">
                <a:off x="3961512" y="66764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6"/>
              <p:cNvSpPr/>
              <p:nvPr/>
            </p:nvSpPr>
            <p:spPr>
              <a:xfrm flipH="1">
                <a:off x="3750697" y="66764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6"/>
              <p:cNvSpPr/>
              <p:nvPr/>
            </p:nvSpPr>
            <p:spPr>
              <a:xfrm flipH="1">
                <a:off x="3539881" y="66764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4" name="Google Shape;1494;p16"/>
            <p:cNvSpPr/>
            <p:nvPr/>
          </p:nvSpPr>
          <p:spPr>
            <a:xfrm flipH="1">
              <a:off x="7520192" y="-12721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4_1">
    <p:spTree>
      <p:nvGrpSpPr>
        <p:cNvPr id="1" name="Shape 1544"/>
        <p:cNvGrpSpPr/>
        <p:nvPr/>
      </p:nvGrpSpPr>
      <p:grpSpPr>
        <a:xfrm>
          <a:off x="0" y="0"/>
          <a:ext cx="0" cy="0"/>
          <a:chOff x="0" y="0"/>
          <a:chExt cx="0" cy="0"/>
        </a:xfrm>
      </p:grpSpPr>
      <p:grpSp>
        <p:nvGrpSpPr>
          <p:cNvPr id="1545" name="Google Shape;1545;p18"/>
          <p:cNvGrpSpPr/>
          <p:nvPr/>
        </p:nvGrpSpPr>
        <p:grpSpPr>
          <a:xfrm flipH="1">
            <a:off x="1364650" y="-536790"/>
            <a:ext cx="8377976" cy="1614718"/>
            <a:chOff x="-566246" y="-831315"/>
            <a:chExt cx="8377976" cy="1614718"/>
          </a:xfrm>
        </p:grpSpPr>
        <p:sp>
          <p:nvSpPr>
            <p:cNvPr id="1546" name="Google Shape;1546;p18"/>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8"/>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8"/>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8"/>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8"/>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8"/>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8"/>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8"/>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8"/>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8"/>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8"/>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8"/>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8"/>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8"/>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8"/>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8"/>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8"/>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8"/>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8"/>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8"/>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8"/>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8"/>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8"/>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8"/>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8"/>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8"/>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8"/>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8"/>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8"/>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5" name="Google Shape;1575;p18"/>
          <p:cNvGrpSpPr/>
          <p:nvPr/>
        </p:nvGrpSpPr>
        <p:grpSpPr>
          <a:xfrm rot="-5400000" flipH="1">
            <a:off x="7579155" y="3321200"/>
            <a:ext cx="979800" cy="3475150"/>
            <a:chOff x="327125" y="2375600"/>
            <a:chExt cx="979800" cy="3475150"/>
          </a:xfrm>
        </p:grpSpPr>
        <p:sp>
          <p:nvSpPr>
            <p:cNvPr id="1576" name="Google Shape;1576;p18"/>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8"/>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8"/>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8"/>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8"/>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8"/>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8"/>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8"/>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8"/>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8"/>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8"/>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8"/>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8"/>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8"/>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8"/>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1" name="Google Shape;1591;p18"/>
          <p:cNvSpPr txBox="1">
            <a:spLocks noGrp="1"/>
          </p:cNvSpPr>
          <p:nvPr>
            <p:ph type="title"/>
          </p:nvPr>
        </p:nvSpPr>
        <p:spPr>
          <a:xfrm>
            <a:off x="5173500" y="1639950"/>
            <a:ext cx="3250500" cy="5088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92" name="Google Shape;1592;p18"/>
          <p:cNvSpPr txBox="1">
            <a:spLocks noGrp="1"/>
          </p:cNvSpPr>
          <p:nvPr>
            <p:ph type="subTitle" idx="1"/>
          </p:nvPr>
        </p:nvSpPr>
        <p:spPr>
          <a:xfrm>
            <a:off x="5173375" y="2571750"/>
            <a:ext cx="3250500" cy="1503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84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720000" y="1617575"/>
            <a:ext cx="7704000" cy="2951400"/>
          </a:xfrm>
          <a:prstGeom prst="rect">
            <a:avLst/>
          </a:prstGeom>
          <a:noFill/>
          <a:ln>
            <a:noFill/>
          </a:ln>
        </p:spPr>
        <p:txBody>
          <a:bodyPr spcFirstLastPara="1" wrap="square" lIns="0" tIns="0" rIns="0" bIns="0" anchor="t" anchorCtr="0">
            <a:noAutofit/>
          </a:bodyPr>
          <a:lstStyle>
            <a:lvl1pPr marL="457200" lvl="0" indent="-330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9" r:id="rId5"/>
    <p:sldLayoutId id="2147483661" r:id="rId6"/>
    <p:sldLayoutId id="2147483662" r:id="rId7"/>
    <p:sldLayoutId id="2147483664" r:id="rId8"/>
    <p:sldLayoutId id="214748366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0"/>
        <p:cNvGrpSpPr/>
        <p:nvPr/>
      </p:nvGrpSpPr>
      <p:grpSpPr>
        <a:xfrm>
          <a:off x="0" y="0"/>
          <a:ext cx="0" cy="0"/>
          <a:chOff x="0" y="0"/>
          <a:chExt cx="0" cy="0"/>
        </a:xfrm>
      </p:grpSpPr>
      <p:sp>
        <p:nvSpPr>
          <p:cNvPr id="1861" name="Google Shape;1861;p27"/>
          <p:cNvSpPr txBox="1">
            <a:spLocks noGrp="1"/>
          </p:cNvSpPr>
          <p:nvPr>
            <p:ph type="ctrTitle"/>
          </p:nvPr>
        </p:nvSpPr>
        <p:spPr>
          <a:xfrm>
            <a:off x="1009200" y="664722"/>
            <a:ext cx="7125600" cy="1735578"/>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sz="4000" dirty="0">
                <a:ln>
                  <a:solidFill>
                    <a:schemeClr val="bg2"/>
                  </a:solidFill>
                </a:ln>
                <a:solidFill>
                  <a:schemeClr val="tx1"/>
                </a:solidFill>
              </a:rPr>
              <a:t>B</a:t>
            </a:r>
            <a:r>
              <a:rPr lang="en" sz="4000" dirty="0">
                <a:ln>
                  <a:solidFill>
                    <a:schemeClr val="bg2"/>
                  </a:solidFill>
                </a:ln>
                <a:solidFill>
                  <a:schemeClr val="tx1"/>
                </a:solidFill>
              </a:rPr>
              <a:t>abu banarsi das university</a:t>
            </a:r>
            <a:endParaRPr sz="4000" dirty="0">
              <a:ln>
                <a:solidFill>
                  <a:schemeClr val="bg2"/>
                </a:solidFill>
              </a:ln>
              <a:solidFill>
                <a:schemeClr val="tx1"/>
              </a:solidFill>
            </a:endParaRPr>
          </a:p>
        </p:txBody>
      </p:sp>
      <p:sp>
        <p:nvSpPr>
          <p:cNvPr id="20" name="Subtitle 19"/>
          <p:cNvSpPr>
            <a:spLocks noGrp="1"/>
          </p:cNvSpPr>
          <p:nvPr>
            <p:ph type="subTitle" idx="1"/>
          </p:nvPr>
        </p:nvSpPr>
        <p:spPr/>
        <p:txBody>
          <a:bodyPr/>
          <a:lstStyle/>
          <a:p>
            <a:r>
              <a:rPr lang="en-GB" sz="2400" dirty="0">
                <a:latin typeface="+mj-lt"/>
              </a:rPr>
              <a:t>Department Of Computer Science And Engineering</a:t>
            </a:r>
            <a:endParaRPr lang="en-US" sz="2400" dirty="0">
              <a:latin typeface="+mj-lt"/>
            </a:endParaRPr>
          </a:p>
        </p:txBody>
      </p:sp>
      <p:grpSp>
        <p:nvGrpSpPr>
          <p:cNvPr id="1863" name="Google Shape;1863;p27"/>
          <p:cNvGrpSpPr/>
          <p:nvPr/>
        </p:nvGrpSpPr>
        <p:grpSpPr>
          <a:xfrm>
            <a:off x="-223784" y="-6"/>
            <a:ext cx="2284525" cy="985488"/>
            <a:chOff x="-223784" y="-6"/>
            <a:chExt cx="2284525" cy="985488"/>
          </a:xfrm>
        </p:grpSpPr>
        <p:sp>
          <p:nvSpPr>
            <p:cNvPr id="1864" name="Google Shape;1864;p27"/>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7"/>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7"/>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7"/>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7"/>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7"/>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7"/>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7"/>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2" name="Google Shape;1872;p27"/>
          <p:cNvGrpSpPr/>
          <p:nvPr/>
        </p:nvGrpSpPr>
        <p:grpSpPr>
          <a:xfrm>
            <a:off x="5876365" y="118125"/>
            <a:ext cx="3316597" cy="2830576"/>
            <a:chOff x="5876365" y="118125"/>
            <a:chExt cx="3316597" cy="2830576"/>
          </a:xfrm>
        </p:grpSpPr>
        <p:sp>
          <p:nvSpPr>
            <p:cNvPr id="1873" name="Google Shape;1873;p27"/>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7"/>
            <p:cNvSpPr/>
            <p:nvPr/>
          </p:nvSpPr>
          <p:spPr>
            <a:xfrm>
              <a:off x="6008817" y="118125"/>
              <a:ext cx="3134824" cy="182018"/>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7"/>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7"/>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7"/>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7"/>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7"/>
        <p:cNvGrpSpPr/>
        <p:nvPr/>
      </p:nvGrpSpPr>
      <p:grpSpPr>
        <a:xfrm>
          <a:off x="0" y="0"/>
          <a:ext cx="0" cy="0"/>
          <a:chOff x="0" y="0"/>
          <a:chExt cx="0" cy="0"/>
        </a:xfrm>
      </p:grpSpPr>
      <p:sp>
        <p:nvSpPr>
          <p:cNvPr id="2138" name="Google Shape;2138;p42"/>
          <p:cNvSpPr txBox="1">
            <a:spLocks noGrp="1"/>
          </p:cNvSpPr>
          <p:nvPr>
            <p:ph type="title"/>
          </p:nvPr>
        </p:nvSpPr>
        <p:spPr>
          <a:xfrm>
            <a:off x="1666875" y="2201925"/>
            <a:ext cx="1585049" cy="508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400" dirty="0"/>
              <a:t>random</a:t>
            </a:r>
            <a:endParaRPr sz="4400"/>
          </a:p>
        </p:txBody>
      </p:sp>
      <p:sp>
        <p:nvSpPr>
          <p:cNvPr id="2139" name="Google Shape;2139;p42"/>
          <p:cNvSpPr txBox="1">
            <a:spLocks noGrp="1"/>
          </p:cNvSpPr>
          <p:nvPr>
            <p:ph type="subTitle" idx="1"/>
          </p:nvPr>
        </p:nvSpPr>
        <p:spPr>
          <a:xfrm>
            <a:off x="4276725" y="809624"/>
            <a:ext cx="3962400" cy="3857625"/>
          </a:xfrm>
          <a:prstGeom prst="rect">
            <a:avLst/>
          </a:prstGeom>
        </p:spPr>
        <p:txBody>
          <a:bodyPr spcFirstLastPara="1" wrap="square" lIns="0" tIns="0" rIns="0" bIns="0" anchor="ctr" anchorCtr="0">
            <a:noAutofit/>
          </a:bodyPr>
          <a:lstStyle/>
          <a:p>
            <a:r>
              <a:rPr lang="en-US" dirty="0"/>
              <a:t>      The random module is a built-in module in Python that generates pseudo-random variables. It can be used to generate random numbers, choose a single option from multiple options, shuffle elements randomly, and so on.</a:t>
            </a:r>
          </a:p>
          <a:p>
            <a:r>
              <a:rPr lang="en-US" dirty="0"/>
              <a:t>       At some point in time, we may need to generate some random data. This is that time when the random module in python comes into action.</a:t>
            </a:r>
          </a:p>
          <a:p>
            <a:pPr marL="0" lvl="0" indent="0" algn="l" rtl="0">
              <a:spcBef>
                <a:spcPts val="0"/>
              </a:spcBef>
              <a:spcAft>
                <a:spcPts val="0"/>
              </a:spcAft>
              <a:buNone/>
            </a:pPr>
            <a:endParaRPr/>
          </a:p>
        </p:txBody>
      </p:sp>
      <p:grpSp>
        <p:nvGrpSpPr>
          <p:cNvPr id="2" name="Group 36"/>
          <p:cNvGrpSpPr/>
          <p:nvPr/>
        </p:nvGrpSpPr>
        <p:grpSpPr>
          <a:xfrm>
            <a:off x="-280076" y="1394955"/>
            <a:ext cx="4264443" cy="2945603"/>
            <a:chOff x="-280076" y="1747380"/>
            <a:chExt cx="4264443" cy="2945603"/>
          </a:xfrm>
        </p:grpSpPr>
        <p:grpSp>
          <p:nvGrpSpPr>
            <p:cNvPr id="3" name="Google Shape;2141;p42"/>
            <p:cNvGrpSpPr/>
            <p:nvPr/>
          </p:nvGrpSpPr>
          <p:grpSpPr>
            <a:xfrm flipH="1">
              <a:off x="1128872" y="1747380"/>
              <a:ext cx="2855495" cy="2153242"/>
              <a:chOff x="3499629" y="1503696"/>
              <a:chExt cx="1163286" cy="877163"/>
            </a:xfrm>
          </p:grpSpPr>
          <p:sp>
            <p:nvSpPr>
              <p:cNvPr id="2142" name="Google Shape;2142;p42"/>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2"/>
              <p:cNvSpPr/>
              <p:nvPr/>
            </p:nvSpPr>
            <p:spPr>
              <a:xfrm>
                <a:off x="3770468"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2"/>
              <p:cNvSpPr/>
              <p:nvPr/>
            </p:nvSpPr>
            <p:spPr>
              <a:xfrm>
                <a:off x="3770468" y="1613295"/>
                <a:ext cx="122" cy="633540"/>
              </a:xfrm>
              <a:custGeom>
                <a:avLst/>
                <a:gdLst/>
                <a:ahLst/>
                <a:cxnLst/>
                <a:rect l="l" t="t" r="r" b="b"/>
                <a:pathLst>
                  <a:path w="1" h="5214" fill="none" extrusionOk="0">
                    <a:moveTo>
                      <a:pt x="0" y="5213"/>
                    </a:moveTo>
                    <a:lnTo>
                      <a:pt x="0"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2"/>
              <p:cNvSpPr/>
              <p:nvPr/>
            </p:nvSpPr>
            <p:spPr>
              <a:xfrm>
                <a:off x="3770468"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2"/>
              <p:cNvSpPr/>
              <p:nvPr/>
            </p:nvSpPr>
            <p:spPr>
              <a:xfrm>
                <a:off x="3816033" y="1591910"/>
                <a:ext cx="633662" cy="122"/>
              </a:xfrm>
              <a:custGeom>
                <a:avLst/>
                <a:gdLst/>
                <a:ahLst/>
                <a:cxnLst/>
                <a:rect l="l" t="t" r="r" b="b"/>
                <a:pathLst>
                  <a:path w="5215" h="1" fill="none" extrusionOk="0">
                    <a:moveTo>
                      <a:pt x="1" y="1"/>
                    </a:moveTo>
                    <a:lnTo>
                      <a:pt x="5214"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2"/>
              <p:cNvSpPr/>
              <p:nvPr/>
            </p:nvSpPr>
            <p:spPr>
              <a:xfrm>
                <a:off x="4470832"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2"/>
              <p:cNvSpPr/>
              <p:nvPr/>
            </p:nvSpPr>
            <p:spPr>
              <a:xfrm>
                <a:off x="4470832" y="1634559"/>
                <a:ext cx="122" cy="633540"/>
              </a:xfrm>
              <a:custGeom>
                <a:avLst/>
                <a:gdLst/>
                <a:ahLst/>
                <a:cxnLst/>
                <a:rect l="l" t="t" r="r" b="b"/>
                <a:pathLst>
                  <a:path w="1" h="5214" fill="none" extrusionOk="0">
                    <a:moveTo>
                      <a:pt x="0" y="1"/>
                    </a:moveTo>
                    <a:lnTo>
                      <a:pt x="0" y="5214"/>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2"/>
              <p:cNvSpPr/>
              <p:nvPr/>
            </p:nvSpPr>
            <p:spPr>
              <a:xfrm>
                <a:off x="4470832"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2"/>
              <p:cNvSpPr/>
              <p:nvPr/>
            </p:nvSpPr>
            <p:spPr>
              <a:xfrm>
                <a:off x="3794769" y="2292396"/>
                <a:ext cx="633540" cy="122"/>
              </a:xfrm>
              <a:custGeom>
                <a:avLst/>
                <a:gdLst/>
                <a:ahLst/>
                <a:cxnLst/>
                <a:rect l="l" t="t" r="r" b="b"/>
                <a:pathLst>
                  <a:path w="5214" h="1" fill="none" extrusionOk="0">
                    <a:moveTo>
                      <a:pt x="5214"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2"/>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2"/>
              <p:cNvSpPr/>
              <p:nvPr/>
            </p:nvSpPr>
            <p:spPr>
              <a:xfrm>
                <a:off x="3586147" y="2030427"/>
                <a:ext cx="94533" cy="122"/>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2"/>
              <p:cNvSpPr/>
              <p:nvPr/>
            </p:nvSpPr>
            <p:spPr>
              <a:xfrm>
                <a:off x="3592223" y="1793003"/>
                <a:ext cx="82382" cy="122"/>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2"/>
              <p:cNvSpPr/>
              <p:nvPr/>
            </p:nvSpPr>
            <p:spPr>
              <a:xfrm>
                <a:off x="3546537" y="1680245"/>
                <a:ext cx="128069" cy="122"/>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55" name="Google Shape;2155;p42"/>
              <p:cNvCxnSpPr/>
              <p:nvPr/>
            </p:nvCxnSpPr>
            <p:spPr>
              <a:xfrm>
                <a:off x="3499629" y="1925203"/>
                <a:ext cx="179400" cy="0"/>
              </a:xfrm>
              <a:prstGeom prst="straightConnector1">
                <a:avLst/>
              </a:prstGeom>
              <a:noFill/>
              <a:ln w="19050" cap="flat" cmpd="sng">
                <a:solidFill>
                  <a:schemeClr val="dk2"/>
                </a:solidFill>
                <a:prstDash val="solid"/>
                <a:round/>
                <a:headEnd type="none" w="med" len="med"/>
                <a:tailEnd type="none" w="med" len="med"/>
              </a:ln>
            </p:spPr>
          </p:cxnSp>
          <p:sp>
            <p:nvSpPr>
              <p:cNvPr id="2156" name="Google Shape;2156;p42"/>
              <p:cNvSpPr/>
              <p:nvPr/>
            </p:nvSpPr>
            <p:spPr>
              <a:xfrm>
                <a:off x="4565331" y="2054850"/>
                <a:ext cx="64156" cy="122"/>
              </a:xfrm>
              <a:custGeom>
                <a:avLst/>
                <a:gdLst/>
                <a:ahLst/>
                <a:cxnLst/>
                <a:rect l="l" t="t" r="r" b="b"/>
                <a:pathLst>
                  <a:path w="528" h="1" fill="none" extrusionOk="0">
                    <a:moveTo>
                      <a:pt x="1" y="0"/>
                    </a:moveTo>
                    <a:lnTo>
                      <a:pt x="527"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2"/>
              <p:cNvSpPr/>
              <p:nvPr/>
            </p:nvSpPr>
            <p:spPr>
              <a:xfrm>
                <a:off x="4562306" y="2164449"/>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2"/>
              <p:cNvSpPr/>
              <p:nvPr/>
            </p:nvSpPr>
            <p:spPr>
              <a:xfrm>
                <a:off x="4562194" y="1722894"/>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2"/>
              <p:cNvSpPr/>
              <p:nvPr/>
            </p:nvSpPr>
            <p:spPr>
              <a:xfrm>
                <a:off x="4562206" y="1814267"/>
                <a:ext cx="76307" cy="122"/>
              </a:xfrm>
              <a:custGeom>
                <a:avLst/>
                <a:gdLst/>
                <a:ahLst/>
                <a:cxnLst/>
                <a:rect l="l" t="t" r="r" b="b"/>
                <a:pathLst>
                  <a:path w="628" h="1" fill="none" extrusionOk="0">
                    <a:moveTo>
                      <a:pt x="1" y="1"/>
                    </a:moveTo>
                    <a:lnTo>
                      <a:pt x="627"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60" name="Google Shape;2160;p42"/>
            <p:cNvCxnSpPr/>
            <p:nvPr/>
          </p:nvCxnSpPr>
          <p:spPr>
            <a:xfrm rot="10800000">
              <a:off x="-191432" y="2785546"/>
              <a:ext cx="1575696" cy="0"/>
            </a:xfrm>
            <a:prstGeom prst="straightConnector1">
              <a:avLst/>
            </a:prstGeom>
            <a:noFill/>
            <a:ln w="19050" cap="flat" cmpd="sng">
              <a:solidFill>
                <a:schemeClr val="dk2"/>
              </a:solidFill>
              <a:prstDash val="solid"/>
              <a:round/>
              <a:headEnd type="none" w="med" len="med"/>
              <a:tailEnd type="none" w="med" len="med"/>
            </a:ln>
          </p:spPr>
        </p:cxnSp>
        <p:cxnSp>
          <p:nvCxnSpPr>
            <p:cNvPr id="2161" name="Google Shape;2161;p42"/>
            <p:cNvCxnSpPr/>
            <p:nvPr/>
          </p:nvCxnSpPr>
          <p:spPr>
            <a:xfrm>
              <a:off x="2577198" y="3900638"/>
              <a:ext cx="0" cy="792345"/>
            </a:xfrm>
            <a:prstGeom prst="straightConnector1">
              <a:avLst/>
            </a:prstGeom>
            <a:noFill/>
            <a:ln w="19050" cap="flat" cmpd="sng">
              <a:solidFill>
                <a:schemeClr val="dk2"/>
              </a:solidFill>
              <a:prstDash val="solid"/>
              <a:round/>
              <a:headEnd type="none" w="med" len="med"/>
              <a:tailEnd type="none" w="med" len="med"/>
            </a:ln>
          </p:spPr>
        </p:cxnSp>
        <p:cxnSp>
          <p:nvCxnSpPr>
            <p:cNvPr id="2162" name="Google Shape;2162;p42"/>
            <p:cNvCxnSpPr/>
            <p:nvPr/>
          </p:nvCxnSpPr>
          <p:spPr>
            <a:xfrm rot="10800000">
              <a:off x="-280076" y="4690190"/>
              <a:ext cx="2859397" cy="0"/>
            </a:xfrm>
            <a:prstGeom prst="straightConnector1">
              <a:avLst/>
            </a:prstGeom>
            <a:noFill/>
            <a:ln w="19050" cap="flat" cmpd="sng">
              <a:solidFill>
                <a:schemeClr val="dk2"/>
              </a:solidFill>
              <a:prstDash val="solid"/>
              <a:round/>
              <a:headEnd type="none" w="med" len="med"/>
              <a:tailEnd type="none" w="med" len="med"/>
            </a:ln>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7"/>
        <p:cNvGrpSpPr/>
        <p:nvPr/>
      </p:nvGrpSpPr>
      <p:grpSpPr>
        <a:xfrm>
          <a:off x="0" y="0"/>
          <a:ext cx="0" cy="0"/>
          <a:chOff x="0" y="0"/>
          <a:chExt cx="0" cy="0"/>
        </a:xfrm>
      </p:grpSpPr>
      <p:sp>
        <p:nvSpPr>
          <p:cNvPr id="2138" name="Google Shape;2138;p42"/>
          <p:cNvSpPr txBox="1">
            <a:spLocks noGrp="1"/>
          </p:cNvSpPr>
          <p:nvPr>
            <p:ph type="title"/>
          </p:nvPr>
        </p:nvSpPr>
        <p:spPr>
          <a:xfrm>
            <a:off x="1666875" y="2201925"/>
            <a:ext cx="1585049" cy="508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400" dirty="0"/>
              <a:t>time</a:t>
            </a:r>
            <a:endParaRPr sz="4400"/>
          </a:p>
        </p:txBody>
      </p:sp>
      <p:sp>
        <p:nvSpPr>
          <p:cNvPr id="2139" name="Google Shape;2139;p42"/>
          <p:cNvSpPr txBox="1">
            <a:spLocks noGrp="1"/>
          </p:cNvSpPr>
          <p:nvPr>
            <p:ph type="subTitle" idx="1"/>
          </p:nvPr>
        </p:nvSpPr>
        <p:spPr>
          <a:xfrm>
            <a:off x="4267199" y="695324"/>
            <a:ext cx="3981451" cy="3857625"/>
          </a:xfrm>
          <a:prstGeom prst="rect">
            <a:avLst/>
          </a:prstGeom>
        </p:spPr>
        <p:txBody>
          <a:bodyPr spcFirstLastPara="1" wrap="square" lIns="0" tIns="0" rIns="0" bIns="0" anchor="ctr" anchorCtr="0">
            <a:noAutofit/>
          </a:bodyPr>
          <a:lstStyle/>
          <a:p>
            <a:pPr marL="0" indent="0"/>
            <a:r>
              <a:rPr lang="en-US" dirty="0"/>
              <a:t>The time module is a built-in module in Python and it has various functions that require to perform more operations on time. This is one of the best modules in Python that used to solve various real-life time-related problems. To use the time module in the program, initially, we have to import the time module.</a:t>
            </a:r>
          </a:p>
          <a:p>
            <a:pPr marL="0" lvl="0" indent="0" algn="l" rtl="0">
              <a:spcBef>
                <a:spcPts val="0"/>
              </a:spcBef>
              <a:spcAft>
                <a:spcPts val="0"/>
              </a:spcAft>
              <a:buNone/>
            </a:pPr>
            <a:endParaRPr/>
          </a:p>
        </p:txBody>
      </p:sp>
      <p:grpSp>
        <p:nvGrpSpPr>
          <p:cNvPr id="2" name="Group 36"/>
          <p:cNvGrpSpPr/>
          <p:nvPr/>
        </p:nvGrpSpPr>
        <p:grpSpPr>
          <a:xfrm>
            <a:off x="-280076" y="1394955"/>
            <a:ext cx="4264443" cy="2945603"/>
            <a:chOff x="-280076" y="1747380"/>
            <a:chExt cx="4264443" cy="2945603"/>
          </a:xfrm>
        </p:grpSpPr>
        <p:grpSp>
          <p:nvGrpSpPr>
            <p:cNvPr id="3" name="Google Shape;2141;p42"/>
            <p:cNvGrpSpPr/>
            <p:nvPr/>
          </p:nvGrpSpPr>
          <p:grpSpPr>
            <a:xfrm flipH="1">
              <a:off x="1128872" y="1747380"/>
              <a:ext cx="2855495" cy="2153242"/>
              <a:chOff x="3499629" y="1503696"/>
              <a:chExt cx="1163286" cy="877163"/>
            </a:xfrm>
          </p:grpSpPr>
          <p:sp>
            <p:nvSpPr>
              <p:cNvPr id="2142" name="Google Shape;2142;p42"/>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2"/>
              <p:cNvSpPr/>
              <p:nvPr/>
            </p:nvSpPr>
            <p:spPr>
              <a:xfrm>
                <a:off x="3770468"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2"/>
              <p:cNvSpPr/>
              <p:nvPr/>
            </p:nvSpPr>
            <p:spPr>
              <a:xfrm>
                <a:off x="3770468" y="1613295"/>
                <a:ext cx="122" cy="633540"/>
              </a:xfrm>
              <a:custGeom>
                <a:avLst/>
                <a:gdLst/>
                <a:ahLst/>
                <a:cxnLst/>
                <a:rect l="l" t="t" r="r" b="b"/>
                <a:pathLst>
                  <a:path w="1" h="5214" fill="none" extrusionOk="0">
                    <a:moveTo>
                      <a:pt x="0" y="5213"/>
                    </a:moveTo>
                    <a:lnTo>
                      <a:pt x="0"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2"/>
              <p:cNvSpPr/>
              <p:nvPr/>
            </p:nvSpPr>
            <p:spPr>
              <a:xfrm>
                <a:off x="3770468"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2"/>
              <p:cNvSpPr/>
              <p:nvPr/>
            </p:nvSpPr>
            <p:spPr>
              <a:xfrm>
                <a:off x="3816033" y="1591910"/>
                <a:ext cx="633662" cy="122"/>
              </a:xfrm>
              <a:custGeom>
                <a:avLst/>
                <a:gdLst/>
                <a:ahLst/>
                <a:cxnLst/>
                <a:rect l="l" t="t" r="r" b="b"/>
                <a:pathLst>
                  <a:path w="5215" h="1" fill="none" extrusionOk="0">
                    <a:moveTo>
                      <a:pt x="1" y="1"/>
                    </a:moveTo>
                    <a:lnTo>
                      <a:pt x="5214"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2"/>
              <p:cNvSpPr/>
              <p:nvPr/>
            </p:nvSpPr>
            <p:spPr>
              <a:xfrm>
                <a:off x="4470832"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2"/>
              <p:cNvSpPr/>
              <p:nvPr/>
            </p:nvSpPr>
            <p:spPr>
              <a:xfrm>
                <a:off x="4470832" y="1634559"/>
                <a:ext cx="122" cy="633540"/>
              </a:xfrm>
              <a:custGeom>
                <a:avLst/>
                <a:gdLst/>
                <a:ahLst/>
                <a:cxnLst/>
                <a:rect l="l" t="t" r="r" b="b"/>
                <a:pathLst>
                  <a:path w="1" h="5214" fill="none" extrusionOk="0">
                    <a:moveTo>
                      <a:pt x="0" y="1"/>
                    </a:moveTo>
                    <a:lnTo>
                      <a:pt x="0" y="5214"/>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2"/>
              <p:cNvSpPr/>
              <p:nvPr/>
            </p:nvSpPr>
            <p:spPr>
              <a:xfrm>
                <a:off x="4470832"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2"/>
              <p:cNvSpPr/>
              <p:nvPr/>
            </p:nvSpPr>
            <p:spPr>
              <a:xfrm>
                <a:off x="3794769" y="2292396"/>
                <a:ext cx="633540" cy="122"/>
              </a:xfrm>
              <a:custGeom>
                <a:avLst/>
                <a:gdLst/>
                <a:ahLst/>
                <a:cxnLst/>
                <a:rect l="l" t="t" r="r" b="b"/>
                <a:pathLst>
                  <a:path w="5214" h="1" fill="none" extrusionOk="0">
                    <a:moveTo>
                      <a:pt x="5214"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2"/>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2"/>
              <p:cNvSpPr/>
              <p:nvPr/>
            </p:nvSpPr>
            <p:spPr>
              <a:xfrm>
                <a:off x="3586147" y="2030427"/>
                <a:ext cx="94533" cy="122"/>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2"/>
              <p:cNvSpPr/>
              <p:nvPr/>
            </p:nvSpPr>
            <p:spPr>
              <a:xfrm>
                <a:off x="3592223" y="1793003"/>
                <a:ext cx="82382" cy="122"/>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2"/>
              <p:cNvSpPr/>
              <p:nvPr/>
            </p:nvSpPr>
            <p:spPr>
              <a:xfrm>
                <a:off x="3546537" y="1680245"/>
                <a:ext cx="128069" cy="122"/>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55" name="Google Shape;2155;p42"/>
              <p:cNvCxnSpPr/>
              <p:nvPr/>
            </p:nvCxnSpPr>
            <p:spPr>
              <a:xfrm>
                <a:off x="3499629" y="1925203"/>
                <a:ext cx="179400" cy="0"/>
              </a:xfrm>
              <a:prstGeom prst="straightConnector1">
                <a:avLst/>
              </a:prstGeom>
              <a:noFill/>
              <a:ln w="19050" cap="flat" cmpd="sng">
                <a:solidFill>
                  <a:schemeClr val="dk2"/>
                </a:solidFill>
                <a:prstDash val="solid"/>
                <a:round/>
                <a:headEnd type="none" w="med" len="med"/>
                <a:tailEnd type="none" w="med" len="med"/>
              </a:ln>
            </p:spPr>
          </p:cxnSp>
          <p:sp>
            <p:nvSpPr>
              <p:cNvPr id="2156" name="Google Shape;2156;p42"/>
              <p:cNvSpPr/>
              <p:nvPr/>
            </p:nvSpPr>
            <p:spPr>
              <a:xfrm>
                <a:off x="4565331" y="2054850"/>
                <a:ext cx="64156" cy="122"/>
              </a:xfrm>
              <a:custGeom>
                <a:avLst/>
                <a:gdLst/>
                <a:ahLst/>
                <a:cxnLst/>
                <a:rect l="l" t="t" r="r" b="b"/>
                <a:pathLst>
                  <a:path w="528" h="1" fill="none" extrusionOk="0">
                    <a:moveTo>
                      <a:pt x="1" y="0"/>
                    </a:moveTo>
                    <a:lnTo>
                      <a:pt x="527"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2"/>
              <p:cNvSpPr/>
              <p:nvPr/>
            </p:nvSpPr>
            <p:spPr>
              <a:xfrm>
                <a:off x="4562306" y="2164449"/>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2"/>
              <p:cNvSpPr/>
              <p:nvPr/>
            </p:nvSpPr>
            <p:spPr>
              <a:xfrm>
                <a:off x="4562194" y="1722894"/>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2"/>
              <p:cNvSpPr/>
              <p:nvPr/>
            </p:nvSpPr>
            <p:spPr>
              <a:xfrm>
                <a:off x="4562206" y="1814267"/>
                <a:ext cx="76307" cy="122"/>
              </a:xfrm>
              <a:custGeom>
                <a:avLst/>
                <a:gdLst/>
                <a:ahLst/>
                <a:cxnLst/>
                <a:rect l="l" t="t" r="r" b="b"/>
                <a:pathLst>
                  <a:path w="628" h="1" fill="none" extrusionOk="0">
                    <a:moveTo>
                      <a:pt x="1" y="1"/>
                    </a:moveTo>
                    <a:lnTo>
                      <a:pt x="627"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60" name="Google Shape;2160;p42"/>
            <p:cNvCxnSpPr/>
            <p:nvPr/>
          </p:nvCxnSpPr>
          <p:spPr>
            <a:xfrm rot="10800000">
              <a:off x="-191432" y="2785546"/>
              <a:ext cx="1575696" cy="0"/>
            </a:xfrm>
            <a:prstGeom prst="straightConnector1">
              <a:avLst/>
            </a:prstGeom>
            <a:noFill/>
            <a:ln w="19050" cap="flat" cmpd="sng">
              <a:solidFill>
                <a:schemeClr val="dk2"/>
              </a:solidFill>
              <a:prstDash val="solid"/>
              <a:round/>
              <a:headEnd type="none" w="med" len="med"/>
              <a:tailEnd type="none" w="med" len="med"/>
            </a:ln>
          </p:spPr>
        </p:cxnSp>
        <p:cxnSp>
          <p:nvCxnSpPr>
            <p:cNvPr id="2161" name="Google Shape;2161;p42"/>
            <p:cNvCxnSpPr/>
            <p:nvPr/>
          </p:nvCxnSpPr>
          <p:spPr>
            <a:xfrm>
              <a:off x="2577198" y="3900638"/>
              <a:ext cx="0" cy="792345"/>
            </a:xfrm>
            <a:prstGeom prst="straightConnector1">
              <a:avLst/>
            </a:prstGeom>
            <a:noFill/>
            <a:ln w="19050" cap="flat" cmpd="sng">
              <a:solidFill>
                <a:schemeClr val="dk2"/>
              </a:solidFill>
              <a:prstDash val="solid"/>
              <a:round/>
              <a:headEnd type="none" w="med" len="med"/>
              <a:tailEnd type="none" w="med" len="med"/>
            </a:ln>
          </p:spPr>
        </p:cxnSp>
        <p:cxnSp>
          <p:nvCxnSpPr>
            <p:cNvPr id="2162" name="Google Shape;2162;p42"/>
            <p:cNvCxnSpPr/>
            <p:nvPr/>
          </p:nvCxnSpPr>
          <p:spPr>
            <a:xfrm rot="10800000">
              <a:off x="-280076" y="4690190"/>
              <a:ext cx="2859397" cy="0"/>
            </a:xfrm>
            <a:prstGeom prst="straightConnector1">
              <a:avLst/>
            </a:prstGeom>
            <a:noFill/>
            <a:ln w="19050" cap="flat" cmpd="sng">
              <a:solidFill>
                <a:schemeClr val="dk2"/>
              </a:solidFill>
              <a:prstDash val="solid"/>
              <a:round/>
              <a:headEnd type="none" w="med" len="med"/>
              <a:tailEnd type="none" w="med" len="med"/>
            </a:ln>
          </p:spPr>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6"/>
        <p:cNvGrpSpPr/>
        <p:nvPr/>
      </p:nvGrpSpPr>
      <p:grpSpPr>
        <a:xfrm>
          <a:off x="0" y="0"/>
          <a:ext cx="0" cy="0"/>
          <a:chOff x="0" y="0"/>
          <a:chExt cx="0" cy="0"/>
        </a:xfrm>
      </p:grpSpPr>
      <p:sp>
        <p:nvSpPr>
          <p:cNvPr id="2067" name="Google Shape;2067;p37"/>
          <p:cNvSpPr txBox="1">
            <a:spLocks noGrp="1"/>
          </p:cNvSpPr>
          <p:nvPr>
            <p:ph type="title"/>
          </p:nvPr>
        </p:nvSpPr>
        <p:spPr>
          <a:xfrm>
            <a:off x="720000" y="1581275"/>
            <a:ext cx="3509700" cy="63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ABOUT THE PROJECT</a:t>
            </a:r>
            <a:endParaRPr/>
          </a:p>
        </p:txBody>
      </p:sp>
      <p:sp>
        <p:nvSpPr>
          <p:cNvPr id="2068" name="Google Shape;2068;p37"/>
          <p:cNvSpPr txBox="1">
            <a:spLocks noGrp="1"/>
          </p:cNvSpPr>
          <p:nvPr>
            <p:ph type="subTitle" idx="1"/>
          </p:nvPr>
        </p:nvSpPr>
        <p:spPr>
          <a:xfrm>
            <a:off x="720000" y="2616563"/>
            <a:ext cx="3509700" cy="1389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dirty="0"/>
              <a:t>Remember! I have to insert a </a:t>
            </a:r>
            <a:r>
              <a:rPr lang="en-GB" dirty="0" err="1"/>
              <a:t>pic</a:t>
            </a:r>
            <a:r>
              <a:rPr lang="en-GB" dirty="0"/>
              <a:t> of my code in this rectangle.</a:t>
            </a:r>
            <a:endParaRPr/>
          </a:p>
        </p:txBody>
      </p:sp>
      <p:pic>
        <p:nvPicPr>
          <p:cNvPr id="2069" name="Google Shape;2069;p37"/>
          <p:cNvPicPr preferRelativeResize="0"/>
          <p:nvPr/>
        </p:nvPicPr>
        <p:blipFill rotWithShape="1">
          <a:blip r:embed="rId3">
            <a:alphaModFix/>
          </a:blip>
          <a:srcRect l="11077" r="11077"/>
          <a:stretch/>
        </p:blipFill>
        <p:spPr>
          <a:xfrm>
            <a:off x="4589375" y="732288"/>
            <a:ext cx="4301544" cy="3686728"/>
          </a:xfrm>
          <a:prstGeom prst="rect">
            <a:avLst/>
          </a:prstGeom>
          <a:noFill/>
          <a:ln w="9525" cap="flat" cmpd="sng">
            <a:solidFill>
              <a:schemeClr val="accent4"/>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US" dirty="0"/>
          </a:p>
        </p:txBody>
      </p:sp>
      <p:sp>
        <p:nvSpPr>
          <p:cNvPr id="3" name="Text Placeholder 2"/>
          <p:cNvSpPr>
            <a:spLocks noGrp="1"/>
          </p:cNvSpPr>
          <p:nvPr>
            <p:ph type="body" idx="1"/>
          </p:nvPr>
        </p:nvSpPr>
        <p:spPr/>
        <p:txBody>
          <a:bodyPr/>
          <a:lstStyle/>
          <a:p>
            <a:pPr>
              <a:buNone/>
            </a:pPr>
            <a:endParaRPr lang="en-US" dirty="0"/>
          </a:p>
          <a:p>
            <a:pPr>
              <a:buNone/>
            </a:pPr>
            <a:r>
              <a:rPr lang="en-US" dirty="0"/>
              <a:t>         </a:t>
            </a:r>
            <a:r>
              <a:rPr lang="en-US" sz="1800" dirty="0"/>
              <a:t>Space Invaders is a 1978 shoot '</a:t>
            </a:r>
            <a:r>
              <a:rPr lang="en-US" sz="1800" dirty="0" err="1"/>
              <a:t>em</a:t>
            </a:r>
            <a:r>
              <a:rPr lang="en-US" sz="1800" dirty="0"/>
              <a:t> up arcade game developed by Tomohiro </a:t>
            </a:r>
            <a:r>
              <a:rPr lang="en-US" sz="1800" dirty="0" err="1"/>
              <a:t>Nishikado</a:t>
            </a:r>
            <a:r>
              <a:rPr lang="en-US" sz="1800" dirty="0"/>
              <a:t>. It was manufactured and sold by Taito in Japan, and licensed to the Midway division of Bally for overseas distribution. Space Invaders was the first fixed shooter and set the template for the shoot '</a:t>
            </a:r>
            <a:r>
              <a:rPr lang="en-US" sz="1800" dirty="0" err="1"/>
              <a:t>em</a:t>
            </a:r>
            <a:r>
              <a:rPr lang="en-US" sz="1800" dirty="0"/>
              <a:t> up genre. The goal is to defeat wave after wave of descending aliens with a horizontally moving laser to earn as many points as possible.</a:t>
            </a:r>
          </a:p>
          <a:p>
            <a:pPr>
              <a:buNone/>
            </a:pPr>
            <a:r>
              <a:rPr lang="en-US" sz="1800" dirty="0"/>
              <a:t>            Based on the popularity of this game, we choose it as our mini project. It is different from the others as it is developed using </a:t>
            </a:r>
            <a:r>
              <a:rPr lang="en-US" sz="1800" dirty="0" err="1"/>
              <a:t>pygame</a:t>
            </a:r>
            <a:r>
              <a:rPr lang="en-US" sz="1800" dirty="0"/>
              <a:t>.</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5"/>
        <p:cNvGrpSpPr/>
        <p:nvPr/>
      </p:nvGrpSpPr>
      <p:grpSpPr>
        <a:xfrm>
          <a:off x="0" y="0"/>
          <a:ext cx="0" cy="0"/>
          <a:chOff x="0" y="0"/>
          <a:chExt cx="0" cy="0"/>
        </a:xfrm>
      </p:grpSpPr>
      <p:sp>
        <p:nvSpPr>
          <p:cNvPr id="2086" name="Google Shape;2086;p40"/>
          <p:cNvSpPr txBox="1">
            <a:spLocks noGrp="1"/>
          </p:cNvSpPr>
          <p:nvPr>
            <p:ph type="subTitle" idx="1"/>
          </p:nvPr>
        </p:nvSpPr>
        <p:spPr>
          <a:xfrm>
            <a:off x="2400600" y="2067413"/>
            <a:ext cx="4342800" cy="1135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“This is a quote, words full of wisdom that someone important said and can make the reader get inspired.”</a:t>
            </a:r>
            <a:endParaRPr/>
          </a:p>
        </p:txBody>
      </p:sp>
      <p:sp>
        <p:nvSpPr>
          <p:cNvPr id="2087" name="Google Shape;2087;p40"/>
          <p:cNvSpPr txBox="1">
            <a:spLocks noGrp="1"/>
          </p:cNvSpPr>
          <p:nvPr>
            <p:ph type="title"/>
          </p:nvPr>
        </p:nvSpPr>
        <p:spPr>
          <a:xfrm>
            <a:off x="2400450" y="3332738"/>
            <a:ext cx="4342800" cy="316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—SOMEONE FAMOUS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412" y="1349114"/>
            <a:ext cx="8215770" cy="2408074"/>
          </a:xfrm>
        </p:spPr>
        <p:txBody>
          <a:bodyPr/>
          <a:lstStyle/>
          <a:p>
            <a:r>
              <a:rPr lang="en-GB" dirty="0">
                <a:latin typeface="Times New Roman" pitchFamily="18" charset="0"/>
                <a:cs typeface="Times New Roman" pitchFamily="18" charset="0"/>
              </a:rPr>
              <a:t>Space Invaders Game</a:t>
            </a:r>
            <a:br>
              <a:rPr lang="en-GB" dirty="0">
                <a:latin typeface="Times New Roman" pitchFamily="18" charset="0"/>
                <a:cs typeface="Times New Roman" pitchFamily="18" charset="0"/>
              </a:rPr>
            </a:br>
            <a:br>
              <a:rPr lang="en-GB" dirty="0">
                <a:latin typeface="Times New Roman" pitchFamily="18" charset="0"/>
                <a:cs typeface="Times New Roman" pitchFamily="18" charset="0"/>
              </a:rPr>
            </a:br>
            <a:r>
              <a:rPr lang="en-GB" sz="2800" dirty="0">
                <a:latin typeface="Times New Roman" pitchFamily="18" charset="0"/>
                <a:cs typeface="Times New Roman" pitchFamily="18" charset="0"/>
              </a:rPr>
              <a:t>(A game made using python and its </a:t>
            </a:r>
            <a:r>
              <a:rPr lang="en-GB" sz="2800" dirty="0" err="1">
                <a:latin typeface="Times New Roman" pitchFamily="18" charset="0"/>
                <a:cs typeface="Times New Roman" pitchFamily="18" charset="0"/>
              </a:rPr>
              <a:t>pygame</a:t>
            </a:r>
            <a:r>
              <a:rPr lang="en-GB" sz="2800" dirty="0">
                <a:latin typeface="Times New Roman" pitchFamily="18" charset="0"/>
                <a:cs typeface="Times New Roman" pitchFamily="18" charset="0"/>
              </a:rPr>
              <a:t> module.)</a:t>
            </a:r>
            <a:endParaRPr lang="en-US" sz="28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8"/>
        <p:cNvGrpSpPr/>
        <p:nvPr/>
      </p:nvGrpSpPr>
      <p:grpSpPr>
        <a:xfrm>
          <a:off x="0" y="0"/>
          <a:ext cx="0" cy="0"/>
          <a:chOff x="0" y="0"/>
          <a:chExt cx="0" cy="0"/>
        </a:xfrm>
      </p:grpSpPr>
      <p:sp>
        <p:nvSpPr>
          <p:cNvPr id="1889" name="Google Shape;1889;p29"/>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 CONTENTS</a:t>
            </a:r>
            <a:endParaRPr/>
          </a:p>
        </p:txBody>
      </p:sp>
      <p:sp>
        <p:nvSpPr>
          <p:cNvPr id="1890" name="Google Shape;1890;p29"/>
          <p:cNvSpPr txBox="1">
            <a:spLocks noGrp="1"/>
          </p:cNvSpPr>
          <p:nvPr>
            <p:ph type="title" idx="8"/>
          </p:nvPr>
        </p:nvSpPr>
        <p:spPr>
          <a:xfrm>
            <a:off x="6672300" y="2868050"/>
            <a:ext cx="13683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M</a:t>
            </a:r>
            <a:r>
              <a:rPr lang="en" dirty="0"/>
              <a:t>odules used</a:t>
            </a:r>
            <a:endParaRPr/>
          </a:p>
        </p:txBody>
      </p:sp>
      <p:sp>
        <p:nvSpPr>
          <p:cNvPr id="1891" name="Google Shape;1891;p29"/>
          <p:cNvSpPr txBox="1">
            <a:spLocks noGrp="1"/>
          </p:cNvSpPr>
          <p:nvPr>
            <p:ph type="title" idx="9"/>
          </p:nvPr>
        </p:nvSpPr>
        <p:spPr>
          <a:xfrm>
            <a:off x="6832500" y="1766950"/>
            <a:ext cx="584700" cy="5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sp>
        <p:nvSpPr>
          <p:cNvPr id="1892" name="Google Shape;1892;p29"/>
          <p:cNvSpPr txBox="1">
            <a:spLocks noGrp="1"/>
          </p:cNvSpPr>
          <p:nvPr>
            <p:ph type="title" idx="5"/>
          </p:nvPr>
        </p:nvSpPr>
        <p:spPr>
          <a:xfrm>
            <a:off x="3666724" y="2868050"/>
            <a:ext cx="1648226"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dirty="0"/>
              <a:t>Implementation language</a:t>
            </a:r>
            <a:endParaRPr/>
          </a:p>
        </p:txBody>
      </p:sp>
      <p:sp>
        <p:nvSpPr>
          <p:cNvPr id="1893" name="Google Shape;1893;p29"/>
          <p:cNvSpPr txBox="1">
            <a:spLocks noGrp="1"/>
          </p:cNvSpPr>
          <p:nvPr>
            <p:ph type="title" idx="6"/>
          </p:nvPr>
        </p:nvSpPr>
        <p:spPr>
          <a:xfrm>
            <a:off x="3828350" y="1766950"/>
            <a:ext cx="584700" cy="5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a:p>
        </p:txBody>
      </p:sp>
      <p:sp>
        <p:nvSpPr>
          <p:cNvPr id="1895" name="Google Shape;1895;p29"/>
          <p:cNvSpPr txBox="1">
            <a:spLocks noGrp="1"/>
          </p:cNvSpPr>
          <p:nvPr>
            <p:ph type="title" idx="2"/>
          </p:nvPr>
        </p:nvSpPr>
        <p:spPr>
          <a:xfrm>
            <a:off x="720000" y="2868050"/>
            <a:ext cx="14667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introduction</a:t>
            </a:r>
            <a:r>
              <a:rPr lang="en" dirty="0"/>
              <a:t> </a:t>
            </a:r>
            <a:endParaRPr/>
          </a:p>
        </p:txBody>
      </p:sp>
      <p:sp>
        <p:nvSpPr>
          <p:cNvPr id="1896" name="Google Shape;1896;p29"/>
          <p:cNvSpPr txBox="1">
            <a:spLocks noGrp="1"/>
          </p:cNvSpPr>
          <p:nvPr>
            <p:ph type="title" idx="3"/>
          </p:nvPr>
        </p:nvSpPr>
        <p:spPr>
          <a:xfrm>
            <a:off x="878350" y="1766925"/>
            <a:ext cx="584700" cy="5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Text Placeholder 2"/>
          <p:cNvSpPr>
            <a:spLocks noGrp="1"/>
          </p:cNvSpPr>
          <p:nvPr>
            <p:ph type="body" idx="1"/>
          </p:nvPr>
        </p:nvSpPr>
        <p:spPr>
          <a:xfrm>
            <a:off x="720000" y="1095375"/>
            <a:ext cx="7704000" cy="3473750"/>
          </a:xfrm>
        </p:spPr>
        <p:txBody>
          <a:bodyPr/>
          <a:lstStyle/>
          <a:p>
            <a:r>
              <a:rPr lang="en-US" dirty="0">
                <a:solidFill>
                  <a:schemeClr val="accent4"/>
                </a:solidFill>
              </a:rPr>
              <a:t>Project Definition: </a:t>
            </a:r>
          </a:p>
          <a:p>
            <a:pPr>
              <a:buNone/>
            </a:pPr>
            <a:r>
              <a:rPr lang="en-US" dirty="0"/>
              <a:t>         </a:t>
            </a:r>
          </a:p>
          <a:p>
            <a:pPr>
              <a:buNone/>
            </a:pPr>
            <a:r>
              <a:rPr lang="en-US" dirty="0"/>
              <a:t>         Space Invaders is a python based shooting game which involves a space jet that can be dragged by the arrow keys including a starry background for the project. This game is made using a python module named </a:t>
            </a:r>
            <a:r>
              <a:rPr lang="en-US" dirty="0" err="1"/>
              <a:t>pygame</a:t>
            </a:r>
            <a:r>
              <a:rPr lang="en-US" dirty="0"/>
              <a:t>.</a:t>
            </a:r>
          </a:p>
          <a:p>
            <a:pPr>
              <a:buNone/>
            </a:pPr>
            <a:endParaRPr lang="en-US" dirty="0"/>
          </a:p>
          <a:p>
            <a:r>
              <a:rPr lang="en-US" dirty="0">
                <a:solidFill>
                  <a:schemeClr val="accent4"/>
                </a:solidFill>
              </a:rPr>
              <a:t>Objective:</a:t>
            </a:r>
          </a:p>
          <a:p>
            <a:pPr>
              <a:buNone/>
            </a:pPr>
            <a:r>
              <a:rPr lang="en-US" dirty="0"/>
              <a:t>         </a:t>
            </a:r>
          </a:p>
          <a:p>
            <a:pPr>
              <a:buNone/>
            </a:pPr>
            <a:r>
              <a:rPr lang="en-US" dirty="0"/>
              <a:t>         Nowadays, games are gaining more and more popularity among the individuals, and there are so many games available for every genre. The main objective of this project is that by the development of this game, we get to expand our understanding of the python language.</a:t>
            </a:r>
          </a:p>
          <a:p>
            <a:pPr>
              <a:buNone/>
            </a:pPr>
            <a:endParaRPr lang="en-US" dirty="0"/>
          </a:p>
          <a:p>
            <a:r>
              <a:rPr lang="en-US" dirty="0">
                <a:solidFill>
                  <a:schemeClr val="accent4"/>
                </a:solidFill>
              </a:rPr>
              <a:t>Scope of the project:</a:t>
            </a:r>
          </a:p>
          <a:p>
            <a:pPr>
              <a:buNone/>
            </a:pPr>
            <a:r>
              <a:rPr lang="en-US" dirty="0"/>
              <a:t>         </a:t>
            </a:r>
          </a:p>
          <a:p>
            <a:pPr>
              <a:buNone/>
            </a:pPr>
            <a:r>
              <a:rPr lang="en-US" dirty="0"/>
              <a:t>         This game is fun. We searched for ideas and we liked the space invaders idea, thinking about various fighter enemy jets coming for us, although the game is as interesting as this name sounds.</a:t>
            </a:r>
          </a:p>
          <a:p>
            <a:pPr>
              <a:buNone/>
            </a:pPr>
            <a:r>
              <a:rPr lang="en-US" dirty="0"/>
              <a:t> </a:t>
            </a:r>
          </a:p>
          <a:p>
            <a:pPr>
              <a:buNone/>
            </a:pPr>
            <a:endParaRPr lang="en-US" dirty="0"/>
          </a:p>
          <a:p>
            <a:pPr>
              <a:buNone/>
            </a:pPr>
            <a:endParaRPr lang="en-US" dirty="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2"/>
        <p:cNvGrpSpPr/>
        <p:nvPr/>
      </p:nvGrpSpPr>
      <p:grpSpPr>
        <a:xfrm>
          <a:off x="0" y="0"/>
          <a:ext cx="0" cy="0"/>
          <a:chOff x="0" y="0"/>
          <a:chExt cx="0" cy="0"/>
        </a:xfrm>
      </p:grpSpPr>
      <p:sp>
        <p:nvSpPr>
          <p:cNvPr id="1923" name="Google Shape;1923;p32"/>
          <p:cNvSpPr txBox="1">
            <a:spLocks noGrp="1"/>
          </p:cNvSpPr>
          <p:nvPr>
            <p:ph type="title"/>
          </p:nvPr>
        </p:nvSpPr>
        <p:spPr>
          <a:xfrm>
            <a:off x="3838575" y="276225"/>
            <a:ext cx="4752975" cy="58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P</a:t>
            </a:r>
            <a:r>
              <a:rPr lang="en" dirty="0"/>
              <a:t>latform specifications</a:t>
            </a:r>
            <a:endParaRPr/>
          </a:p>
        </p:txBody>
      </p:sp>
      <p:sp>
        <p:nvSpPr>
          <p:cNvPr id="1924" name="Google Shape;1924;p32"/>
          <p:cNvSpPr txBox="1">
            <a:spLocks noGrp="1"/>
          </p:cNvSpPr>
          <p:nvPr>
            <p:ph type="subTitle" idx="1"/>
          </p:nvPr>
        </p:nvSpPr>
        <p:spPr>
          <a:xfrm>
            <a:off x="3629024" y="1352550"/>
            <a:ext cx="5267325" cy="3467100"/>
          </a:xfrm>
          <a:prstGeom prst="rect">
            <a:avLst/>
          </a:prstGeom>
        </p:spPr>
        <p:txBody>
          <a:bodyPr spcFirstLastPara="1" wrap="square" lIns="0" tIns="0" rIns="0" bIns="0" anchor="ctr" anchorCtr="0">
            <a:noAutofit/>
          </a:bodyPr>
          <a:lstStyle/>
          <a:p>
            <a:pPr marL="0" lvl="0" indent="0" algn="l" rtl="0">
              <a:spcBef>
                <a:spcPts val="0"/>
              </a:spcBef>
              <a:spcAft>
                <a:spcPts val="0"/>
              </a:spcAft>
              <a:buFont typeface="Arial" pitchFamily="34" charset="0"/>
              <a:buChar char="•"/>
            </a:pPr>
            <a:r>
              <a:rPr lang="en-US" dirty="0">
                <a:solidFill>
                  <a:schemeClr val="accent4"/>
                </a:solidFill>
                <a:latin typeface="Times New Roman" pitchFamily="18" charset="0"/>
                <a:cs typeface="Times New Roman" pitchFamily="18" charset="0"/>
              </a:rPr>
              <a:t>Hardware Requirements:</a:t>
            </a:r>
          </a:p>
          <a:p>
            <a:pPr marL="0" indent="0" algn="l"/>
            <a:r>
              <a:rPr lang="en-US" dirty="0">
                <a:latin typeface="Times New Roman" pitchFamily="18" charset="0"/>
                <a:cs typeface="Times New Roman" pitchFamily="18" charset="0"/>
              </a:rPr>
              <a:t>      </a:t>
            </a:r>
          </a:p>
          <a:p>
            <a:pPr marL="0" indent="0" algn="l"/>
            <a:r>
              <a:rPr lang="en-US" dirty="0">
                <a:latin typeface="Times New Roman" pitchFamily="18" charset="0"/>
                <a:cs typeface="Times New Roman" pitchFamily="18" charset="0"/>
              </a:rPr>
              <a:t>     Any platform that can run python IDLE is able to run this.</a:t>
            </a:r>
          </a:p>
          <a:p>
            <a:pPr marL="0" indent="0" algn="l"/>
            <a:r>
              <a:rPr lang="en-GB" dirty="0">
                <a:latin typeface="Times New Roman" pitchFamily="18" charset="0"/>
                <a:cs typeface="Times New Roman" pitchFamily="18" charset="0"/>
              </a:rPr>
              <a:t>     It can run on any computer that has a successful python                                   </a:t>
            </a:r>
          </a:p>
          <a:p>
            <a:pPr marL="0" indent="0" algn="l"/>
            <a:r>
              <a:rPr lang="en-GB" dirty="0">
                <a:latin typeface="Times New Roman" pitchFamily="18" charset="0"/>
                <a:cs typeface="Times New Roman" pitchFamily="18" charset="0"/>
              </a:rPr>
              <a:t>     installation.</a:t>
            </a:r>
            <a:endParaRPr lang="en-US" dirty="0">
              <a:latin typeface="Times New Roman" pitchFamily="18" charset="0"/>
              <a:cs typeface="Times New Roman" pitchFamily="18" charset="0"/>
            </a:endParaRPr>
          </a:p>
          <a:p>
            <a:pPr marL="0" indent="0" algn="l"/>
            <a:endParaRPr lang="en-US" dirty="0">
              <a:latin typeface="Times New Roman" pitchFamily="18" charset="0"/>
              <a:cs typeface="Times New Roman" pitchFamily="18" charset="0"/>
            </a:endParaRPr>
          </a:p>
          <a:p>
            <a:pPr marL="0" indent="0" algn="l">
              <a:buFont typeface="Arial" pitchFamily="34" charset="0"/>
              <a:buChar char="•"/>
            </a:pPr>
            <a:r>
              <a:rPr lang="en-US" dirty="0">
                <a:solidFill>
                  <a:schemeClr val="accent4"/>
                </a:solidFill>
                <a:latin typeface="Times New Roman" pitchFamily="18" charset="0"/>
                <a:cs typeface="Times New Roman" pitchFamily="18" charset="0"/>
              </a:rPr>
              <a:t>Software requirements:</a:t>
            </a:r>
          </a:p>
          <a:p>
            <a:pPr marL="527050" lvl="0" indent="-400050" algn="l">
              <a:buFont typeface="+mj-lt"/>
              <a:buAutoNum type="romanLcPeriod"/>
            </a:pPr>
            <a:endParaRPr lang="en-US" dirty="0">
              <a:latin typeface="Times New Roman" pitchFamily="18" charset="0"/>
              <a:cs typeface="Times New Roman" pitchFamily="18" charset="0"/>
            </a:endParaRPr>
          </a:p>
          <a:p>
            <a:pPr marL="527050" lvl="0" indent="-400050" algn="l">
              <a:buFont typeface="+mj-lt"/>
              <a:buAutoNum type="romanLcPeriod"/>
            </a:pPr>
            <a:r>
              <a:rPr lang="en-US" dirty="0">
                <a:latin typeface="Times New Roman" pitchFamily="18" charset="0"/>
                <a:cs typeface="Times New Roman" pitchFamily="18" charset="0"/>
              </a:rPr>
              <a:t>Python IDLE v2.7 or later, of course.</a:t>
            </a:r>
          </a:p>
          <a:p>
            <a:pPr marL="527050" lvl="0" indent="-400050" algn="l">
              <a:buFont typeface="+mj-lt"/>
              <a:buAutoNum type="romanLcPeriod"/>
            </a:pPr>
            <a:r>
              <a:rPr lang="en-US" dirty="0">
                <a:latin typeface="Times New Roman" pitchFamily="18" charset="0"/>
                <a:cs typeface="Times New Roman" pitchFamily="18" charset="0"/>
              </a:rPr>
              <a:t>Pygame module.</a:t>
            </a:r>
          </a:p>
          <a:p>
            <a:pPr marL="527050" lvl="0" indent="-400050" algn="l">
              <a:buFont typeface="+mj-lt"/>
              <a:buAutoNum type="romanLcPeriod"/>
            </a:pPr>
            <a:r>
              <a:rPr lang="en-US" dirty="0">
                <a:latin typeface="Times New Roman" pitchFamily="18" charset="0"/>
                <a:cs typeface="Times New Roman" pitchFamily="18" charset="0"/>
              </a:rPr>
              <a:t>Game assets are included within the file.</a:t>
            </a:r>
          </a:p>
          <a:p>
            <a:pPr marL="0" indent="0" algn="l"/>
            <a:endParaRPr lang="en-US" dirty="0"/>
          </a:p>
          <a:p>
            <a:pPr marL="0" indent="0" algn="l"/>
            <a:r>
              <a:rPr lang="en-US" dirty="0"/>
              <a:t>             </a:t>
            </a:r>
          </a:p>
          <a:p>
            <a:pPr marL="0" lvl="0" indent="0" algn="l" rtl="0">
              <a:spcBef>
                <a:spcPts val="0"/>
              </a:spcBef>
              <a:spcAft>
                <a:spcPts val="0"/>
              </a:spcAft>
            </a:pPr>
            <a:endParaRPr/>
          </a:p>
        </p:txBody>
      </p:sp>
      <p:grpSp>
        <p:nvGrpSpPr>
          <p:cNvPr id="1925" name="Google Shape;1925;p32"/>
          <p:cNvGrpSpPr/>
          <p:nvPr/>
        </p:nvGrpSpPr>
        <p:grpSpPr>
          <a:xfrm>
            <a:off x="2079988" y="2381809"/>
            <a:ext cx="622204" cy="916058"/>
            <a:chOff x="2071313" y="2116009"/>
            <a:chExt cx="622204" cy="916058"/>
          </a:xfrm>
        </p:grpSpPr>
        <p:sp>
          <p:nvSpPr>
            <p:cNvPr id="1926" name="Google Shape;1926;p32"/>
            <p:cNvSpPr/>
            <p:nvPr/>
          </p:nvSpPr>
          <p:spPr>
            <a:xfrm>
              <a:off x="2088552" y="2798660"/>
              <a:ext cx="602092" cy="233408"/>
            </a:xfrm>
            <a:custGeom>
              <a:avLst/>
              <a:gdLst/>
              <a:ahLst/>
              <a:cxnLst/>
              <a:rect l="l" t="t" r="r" b="b"/>
              <a:pathLst>
                <a:path w="5239" h="2031" extrusionOk="0">
                  <a:moveTo>
                    <a:pt x="1" y="1"/>
                  </a:moveTo>
                  <a:lnTo>
                    <a:pt x="1" y="1504"/>
                  </a:lnTo>
                  <a:lnTo>
                    <a:pt x="1" y="1605"/>
                  </a:lnTo>
                  <a:cubicBezTo>
                    <a:pt x="1" y="1855"/>
                    <a:pt x="1179" y="2031"/>
                    <a:pt x="2607" y="2031"/>
                  </a:cubicBezTo>
                  <a:cubicBezTo>
                    <a:pt x="4061" y="2031"/>
                    <a:pt x="5239" y="1855"/>
                    <a:pt x="5239" y="1605"/>
                  </a:cubicBezTo>
                  <a:lnTo>
                    <a:pt x="5239" y="1504"/>
                  </a:lnTo>
                  <a:lnTo>
                    <a:pt x="5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2"/>
            <p:cNvSpPr/>
            <p:nvPr/>
          </p:nvSpPr>
          <p:spPr>
            <a:xfrm>
              <a:off x="2088552" y="2798660"/>
              <a:ext cx="602092" cy="233408"/>
            </a:xfrm>
            <a:custGeom>
              <a:avLst/>
              <a:gdLst/>
              <a:ahLst/>
              <a:cxnLst/>
              <a:rect l="l" t="t" r="r" b="b"/>
              <a:pathLst>
                <a:path w="5239" h="2031" fill="none" extrusionOk="0">
                  <a:moveTo>
                    <a:pt x="5239" y="1504"/>
                  </a:moveTo>
                  <a:lnTo>
                    <a:pt x="5239" y="1605"/>
                  </a:lnTo>
                  <a:cubicBezTo>
                    <a:pt x="5239" y="1855"/>
                    <a:pt x="4061" y="2031"/>
                    <a:pt x="2607" y="2031"/>
                  </a:cubicBezTo>
                  <a:cubicBezTo>
                    <a:pt x="1179" y="2031"/>
                    <a:pt x="1" y="1855"/>
                    <a:pt x="1" y="1605"/>
                  </a:cubicBezTo>
                  <a:lnTo>
                    <a:pt x="1" y="1504"/>
                  </a:lnTo>
                  <a:lnTo>
                    <a:pt x="1" y="1"/>
                  </a:lnTo>
                  <a:lnTo>
                    <a:pt x="5239" y="1"/>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2"/>
            <p:cNvSpPr/>
            <p:nvPr/>
          </p:nvSpPr>
          <p:spPr>
            <a:xfrm>
              <a:off x="2082806" y="2732463"/>
              <a:ext cx="610711" cy="129633"/>
            </a:xfrm>
            <a:custGeom>
              <a:avLst/>
              <a:gdLst/>
              <a:ahLst/>
              <a:cxnLst/>
              <a:rect l="l" t="t" r="r" b="b"/>
              <a:pathLst>
                <a:path w="5314" h="1128" extrusionOk="0">
                  <a:moveTo>
                    <a:pt x="2657" y="0"/>
                  </a:moveTo>
                  <a:cubicBezTo>
                    <a:pt x="1204" y="0"/>
                    <a:pt x="1" y="251"/>
                    <a:pt x="1" y="551"/>
                  </a:cubicBezTo>
                  <a:cubicBezTo>
                    <a:pt x="1" y="877"/>
                    <a:pt x="1204" y="1128"/>
                    <a:pt x="2657" y="1128"/>
                  </a:cubicBezTo>
                  <a:cubicBezTo>
                    <a:pt x="4136" y="1128"/>
                    <a:pt x="5314" y="877"/>
                    <a:pt x="5314" y="551"/>
                  </a:cubicBezTo>
                  <a:cubicBezTo>
                    <a:pt x="5314" y="251"/>
                    <a:pt x="4136" y="0"/>
                    <a:pt x="2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2"/>
            <p:cNvSpPr/>
            <p:nvPr/>
          </p:nvSpPr>
          <p:spPr>
            <a:xfrm>
              <a:off x="2082806" y="2732463"/>
              <a:ext cx="610711" cy="129633"/>
            </a:xfrm>
            <a:custGeom>
              <a:avLst/>
              <a:gdLst/>
              <a:ahLst/>
              <a:cxnLst/>
              <a:rect l="l" t="t" r="r" b="b"/>
              <a:pathLst>
                <a:path w="5314" h="1128" fill="none" extrusionOk="0">
                  <a:moveTo>
                    <a:pt x="5314" y="551"/>
                  </a:moveTo>
                  <a:cubicBezTo>
                    <a:pt x="5314" y="877"/>
                    <a:pt x="4136" y="1128"/>
                    <a:pt x="2657" y="1128"/>
                  </a:cubicBezTo>
                  <a:cubicBezTo>
                    <a:pt x="1204" y="1128"/>
                    <a:pt x="1" y="877"/>
                    <a:pt x="1" y="551"/>
                  </a:cubicBezTo>
                  <a:cubicBezTo>
                    <a:pt x="1" y="251"/>
                    <a:pt x="1204" y="0"/>
                    <a:pt x="2657" y="0"/>
                  </a:cubicBezTo>
                  <a:cubicBezTo>
                    <a:pt x="4136" y="0"/>
                    <a:pt x="5314" y="251"/>
                    <a:pt x="5314" y="551"/>
                  </a:cubicBez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2"/>
            <p:cNvSpPr/>
            <p:nvPr/>
          </p:nvSpPr>
          <p:spPr>
            <a:xfrm>
              <a:off x="2169229" y="2700744"/>
              <a:ext cx="414879" cy="161351"/>
            </a:xfrm>
            <a:custGeom>
              <a:avLst/>
              <a:gdLst/>
              <a:ahLst/>
              <a:cxnLst/>
              <a:rect l="l" t="t" r="r" b="b"/>
              <a:pathLst>
                <a:path w="3610" h="1404" extrusionOk="0">
                  <a:moveTo>
                    <a:pt x="0" y="0"/>
                  </a:moveTo>
                  <a:lnTo>
                    <a:pt x="0" y="1028"/>
                  </a:lnTo>
                  <a:lnTo>
                    <a:pt x="0" y="1103"/>
                  </a:lnTo>
                  <a:cubicBezTo>
                    <a:pt x="0" y="1279"/>
                    <a:pt x="802" y="1404"/>
                    <a:pt x="1805" y="1404"/>
                  </a:cubicBezTo>
                  <a:cubicBezTo>
                    <a:pt x="2807" y="1404"/>
                    <a:pt x="3609" y="1279"/>
                    <a:pt x="3609" y="1103"/>
                  </a:cubicBezTo>
                  <a:lnTo>
                    <a:pt x="3609" y="1028"/>
                  </a:lnTo>
                  <a:lnTo>
                    <a:pt x="36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2"/>
            <p:cNvSpPr/>
            <p:nvPr/>
          </p:nvSpPr>
          <p:spPr>
            <a:xfrm>
              <a:off x="2169229" y="2700744"/>
              <a:ext cx="414879" cy="161351"/>
            </a:xfrm>
            <a:custGeom>
              <a:avLst/>
              <a:gdLst/>
              <a:ahLst/>
              <a:cxnLst/>
              <a:rect l="l" t="t" r="r" b="b"/>
              <a:pathLst>
                <a:path w="3610" h="1404" fill="none" extrusionOk="0">
                  <a:moveTo>
                    <a:pt x="3609" y="1028"/>
                  </a:moveTo>
                  <a:lnTo>
                    <a:pt x="3609" y="1103"/>
                  </a:lnTo>
                  <a:cubicBezTo>
                    <a:pt x="3609" y="1279"/>
                    <a:pt x="2807" y="1404"/>
                    <a:pt x="1805" y="1404"/>
                  </a:cubicBezTo>
                  <a:cubicBezTo>
                    <a:pt x="802" y="1404"/>
                    <a:pt x="0" y="1279"/>
                    <a:pt x="0" y="1103"/>
                  </a:cubicBezTo>
                  <a:lnTo>
                    <a:pt x="0" y="1028"/>
                  </a:lnTo>
                  <a:lnTo>
                    <a:pt x="0" y="0"/>
                  </a:lnTo>
                  <a:lnTo>
                    <a:pt x="3609" y="0"/>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2"/>
            <p:cNvSpPr/>
            <p:nvPr/>
          </p:nvSpPr>
          <p:spPr>
            <a:xfrm>
              <a:off x="2074187" y="2490433"/>
              <a:ext cx="602092" cy="236281"/>
            </a:xfrm>
            <a:custGeom>
              <a:avLst/>
              <a:gdLst/>
              <a:ahLst/>
              <a:cxnLst/>
              <a:rect l="l" t="t" r="r" b="b"/>
              <a:pathLst>
                <a:path w="5239" h="2056" extrusionOk="0">
                  <a:moveTo>
                    <a:pt x="0" y="1"/>
                  </a:moveTo>
                  <a:lnTo>
                    <a:pt x="0" y="1505"/>
                  </a:lnTo>
                  <a:lnTo>
                    <a:pt x="0" y="1605"/>
                  </a:lnTo>
                  <a:cubicBezTo>
                    <a:pt x="0" y="1855"/>
                    <a:pt x="1178" y="2056"/>
                    <a:pt x="2632" y="2056"/>
                  </a:cubicBezTo>
                  <a:cubicBezTo>
                    <a:pt x="4060" y="2056"/>
                    <a:pt x="5238" y="1855"/>
                    <a:pt x="5238" y="1605"/>
                  </a:cubicBezTo>
                  <a:lnTo>
                    <a:pt x="5238" y="1505"/>
                  </a:lnTo>
                  <a:lnTo>
                    <a:pt x="52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2"/>
            <p:cNvSpPr/>
            <p:nvPr/>
          </p:nvSpPr>
          <p:spPr>
            <a:xfrm>
              <a:off x="2074187" y="2490433"/>
              <a:ext cx="602092" cy="236281"/>
            </a:xfrm>
            <a:custGeom>
              <a:avLst/>
              <a:gdLst/>
              <a:ahLst/>
              <a:cxnLst/>
              <a:rect l="l" t="t" r="r" b="b"/>
              <a:pathLst>
                <a:path w="5239" h="2056" fill="none" extrusionOk="0">
                  <a:moveTo>
                    <a:pt x="5238" y="1505"/>
                  </a:moveTo>
                  <a:lnTo>
                    <a:pt x="5238" y="1605"/>
                  </a:lnTo>
                  <a:cubicBezTo>
                    <a:pt x="5238" y="1855"/>
                    <a:pt x="4060" y="2056"/>
                    <a:pt x="2632" y="2056"/>
                  </a:cubicBezTo>
                  <a:cubicBezTo>
                    <a:pt x="1178" y="2056"/>
                    <a:pt x="0" y="1855"/>
                    <a:pt x="0" y="1605"/>
                  </a:cubicBezTo>
                  <a:lnTo>
                    <a:pt x="0" y="1505"/>
                  </a:lnTo>
                  <a:lnTo>
                    <a:pt x="0" y="1"/>
                  </a:lnTo>
                  <a:lnTo>
                    <a:pt x="5238" y="1"/>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2"/>
            <p:cNvSpPr/>
            <p:nvPr/>
          </p:nvSpPr>
          <p:spPr>
            <a:xfrm>
              <a:off x="2071313" y="2424236"/>
              <a:ext cx="610711" cy="124001"/>
            </a:xfrm>
            <a:custGeom>
              <a:avLst/>
              <a:gdLst/>
              <a:ahLst/>
              <a:cxnLst/>
              <a:rect l="l" t="t" r="r" b="b"/>
              <a:pathLst>
                <a:path w="5314" h="1079" extrusionOk="0">
                  <a:moveTo>
                    <a:pt x="2657" y="0"/>
                  </a:moveTo>
                  <a:cubicBezTo>
                    <a:pt x="1178" y="0"/>
                    <a:pt x="0" y="251"/>
                    <a:pt x="0" y="552"/>
                  </a:cubicBezTo>
                  <a:cubicBezTo>
                    <a:pt x="0" y="853"/>
                    <a:pt x="1178" y="1078"/>
                    <a:pt x="2657" y="1078"/>
                  </a:cubicBezTo>
                  <a:cubicBezTo>
                    <a:pt x="4111" y="1078"/>
                    <a:pt x="5314" y="853"/>
                    <a:pt x="5314" y="552"/>
                  </a:cubicBezTo>
                  <a:cubicBezTo>
                    <a:pt x="5314" y="251"/>
                    <a:pt x="4111" y="0"/>
                    <a:pt x="2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2"/>
            <p:cNvSpPr/>
            <p:nvPr/>
          </p:nvSpPr>
          <p:spPr>
            <a:xfrm>
              <a:off x="2247033" y="2490433"/>
              <a:ext cx="259271" cy="43326"/>
            </a:xfrm>
            <a:custGeom>
              <a:avLst/>
              <a:gdLst/>
              <a:ahLst/>
              <a:cxnLst/>
              <a:rect l="l" t="t" r="r" b="b"/>
              <a:pathLst>
                <a:path w="2256" h="377" extrusionOk="0">
                  <a:moveTo>
                    <a:pt x="1128" y="1"/>
                  </a:moveTo>
                  <a:cubicBezTo>
                    <a:pt x="501" y="1"/>
                    <a:pt x="0" y="76"/>
                    <a:pt x="0" y="176"/>
                  </a:cubicBezTo>
                  <a:cubicBezTo>
                    <a:pt x="0" y="302"/>
                    <a:pt x="501" y="377"/>
                    <a:pt x="1128" y="377"/>
                  </a:cubicBezTo>
                  <a:cubicBezTo>
                    <a:pt x="1754" y="377"/>
                    <a:pt x="2256" y="302"/>
                    <a:pt x="2256" y="176"/>
                  </a:cubicBezTo>
                  <a:cubicBezTo>
                    <a:pt x="2256" y="76"/>
                    <a:pt x="1754" y="1"/>
                    <a:pt x="1128" y="1"/>
                  </a:cubicBezTo>
                  <a:close/>
                </a:path>
              </a:pathLst>
            </a:custGeom>
            <a:solidFill>
              <a:srgbClr val="00A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2"/>
            <p:cNvSpPr/>
            <p:nvPr/>
          </p:nvSpPr>
          <p:spPr>
            <a:xfrm>
              <a:off x="2071313" y="2424236"/>
              <a:ext cx="610711" cy="124001"/>
            </a:xfrm>
            <a:custGeom>
              <a:avLst/>
              <a:gdLst/>
              <a:ahLst/>
              <a:cxnLst/>
              <a:rect l="l" t="t" r="r" b="b"/>
              <a:pathLst>
                <a:path w="5314" h="1079" fill="none" extrusionOk="0">
                  <a:moveTo>
                    <a:pt x="5314" y="552"/>
                  </a:moveTo>
                  <a:cubicBezTo>
                    <a:pt x="5314" y="853"/>
                    <a:pt x="4111" y="1078"/>
                    <a:pt x="2657" y="1078"/>
                  </a:cubicBezTo>
                  <a:cubicBezTo>
                    <a:pt x="1178" y="1078"/>
                    <a:pt x="0" y="853"/>
                    <a:pt x="0" y="552"/>
                  </a:cubicBezTo>
                  <a:cubicBezTo>
                    <a:pt x="0" y="251"/>
                    <a:pt x="1178" y="0"/>
                    <a:pt x="2657" y="0"/>
                  </a:cubicBezTo>
                  <a:cubicBezTo>
                    <a:pt x="4111" y="0"/>
                    <a:pt x="5314" y="251"/>
                    <a:pt x="5314" y="552"/>
                  </a:cubicBez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2"/>
            <p:cNvSpPr/>
            <p:nvPr/>
          </p:nvSpPr>
          <p:spPr>
            <a:xfrm>
              <a:off x="2169229" y="2392517"/>
              <a:ext cx="414879" cy="161466"/>
            </a:xfrm>
            <a:custGeom>
              <a:avLst/>
              <a:gdLst/>
              <a:ahLst/>
              <a:cxnLst/>
              <a:rect l="l" t="t" r="r" b="b"/>
              <a:pathLst>
                <a:path w="3610" h="1405" extrusionOk="0">
                  <a:moveTo>
                    <a:pt x="0" y="1"/>
                  </a:moveTo>
                  <a:lnTo>
                    <a:pt x="0" y="1028"/>
                  </a:lnTo>
                  <a:lnTo>
                    <a:pt x="0" y="1103"/>
                  </a:lnTo>
                  <a:cubicBezTo>
                    <a:pt x="0" y="1279"/>
                    <a:pt x="802" y="1404"/>
                    <a:pt x="1805" y="1404"/>
                  </a:cubicBezTo>
                  <a:cubicBezTo>
                    <a:pt x="2807" y="1404"/>
                    <a:pt x="3609" y="1279"/>
                    <a:pt x="3609" y="1103"/>
                  </a:cubicBezTo>
                  <a:lnTo>
                    <a:pt x="3609" y="1028"/>
                  </a:lnTo>
                  <a:lnTo>
                    <a:pt x="36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2"/>
            <p:cNvSpPr/>
            <p:nvPr/>
          </p:nvSpPr>
          <p:spPr>
            <a:xfrm>
              <a:off x="2169229" y="2392517"/>
              <a:ext cx="414879" cy="161466"/>
            </a:xfrm>
            <a:custGeom>
              <a:avLst/>
              <a:gdLst/>
              <a:ahLst/>
              <a:cxnLst/>
              <a:rect l="l" t="t" r="r" b="b"/>
              <a:pathLst>
                <a:path w="3610" h="1405" fill="none" extrusionOk="0">
                  <a:moveTo>
                    <a:pt x="3609" y="1028"/>
                  </a:moveTo>
                  <a:lnTo>
                    <a:pt x="3609" y="1103"/>
                  </a:lnTo>
                  <a:cubicBezTo>
                    <a:pt x="3609" y="1279"/>
                    <a:pt x="2807" y="1404"/>
                    <a:pt x="1805" y="1404"/>
                  </a:cubicBezTo>
                  <a:cubicBezTo>
                    <a:pt x="802" y="1404"/>
                    <a:pt x="0" y="1279"/>
                    <a:pt x="0" y="1103"/>
                  </a:cubicBezTo>
                  <a:lnTo>
                    <a:pt x="0" y="1028"/>
                  </a:lnTo>
                  <a:lnTo>
                    <a:pt x="0" y="1"/>
                  </a:lnTo>
                  <a:lnTo>
                    <a:pt x="3609" y="1"/>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2"/>
            <p:cNvSpPr/>
            <p:nvPr/>
          </p:nvSpPr>
          <p:spPr>
            <a:xfrm>
              <a:off x="2074187" y="2182320"/>
              <a:ext cx="602092" cy="236281"/>
            </a:xfrm>
            <a:custGeom>
              <a:avLst/>
              <a:gdLst/>
              <a:ahLst/>
              <a:cxnLst/>
              <a:rect l="l" t="t" r="r" b="b"/>
              <a:pathLst>
                <a:path w="5239" h="2056" extrusionOk="0">
                  <a:moveTo>
                    <a:pt x="0" y="0"/>
                  </a:moveTo>
                  <a:lnTo>
                    <a:pt x="0" y="1504"/>
                  </a:lnTo>
                  <a:lnTo>
                    <a:pt x="0" y="1604"/>
                  </a:lnTo>
                  <a:cubicBezTo>
                    <a:pt x="0" y="1855"/>
                    <a:pt x="1178" y="2055"/>
                    <a:pt x="2632" y="2055"/>
                  </a:cubicBezTo>
                  <a:cubicBezTo>
                    <a:pt x="4060" y="2055"/>
                    <a:pt x="5238" y="1855"/>
                    <a:pt x="5238" y="1604"/>
                  </a:cubicBezTo>
                  <a:lnTo>
                    <a:pt x="5238" y="1504"/>
                  </a:lnTo>
                  <a:lnTo>
                    <a:pt x="52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2"/>
            <p:cNvSpPr/>
            <p:nvPr/>
          </p:nvSpPr>
          <p:spPr>
            <a:xfrm>
              <a:off x="2074187" y="2182320"/>
              <a:ext cx="602092" cy="236281"/>
            </a:xfrm>
            <a:custGeom>
              <a:avLst/>
              <a:gdLst/>
              <a:ahLst/>
              <a:cxnLst/>
              <a:rect l="l" t="t" r="r" b="b"/>
              <a:pathLst>
                <a:path w="5239" h="2056" fill="none" extrusionOk="0">
                  <a:moveTo>
                    <a:pt x="5238" y="1504"/>
                  </a:moveTo>
                  <a:lnTo>
                    <a:pt x="5238" y="1604"/>
                  </a:lnTo>
                  <a:cubicBezTo>
                    <a:pt x="5238" y="1855"/>
                    <a:pt x="4060" y="2055"/>
                    <a:pt x="2632" y="2055"/>
                  </a:cubicBezTo>
                  <a:cubicBezTo>
                    <a:pt x="1178" y="2055"/>
                    <a:pt x="0" y="1855"/>
                    <a:pt x="0" y="1604"/>
                  </a:cubicBezTo>
                  <a:lnTo>
                    <a:pt x="0" y="1504"/>
                  </a:lnTo>
                  <a:lnTo>
                    <a:pt x="0" y="0"/>
                  </a:lnTo>
                  <a:lnTo>
                    <a:pt x="5238" y="0"/>
                  </a:ln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2"/>
            <p:cNvSpPr/>
            <p:nvPr/>
          </p:nvSpPr>
          <p:spPr>
            <a:xfrm>
              <a:off x="2071313" y="2116009"/>
              <a:ext cx="610711" cy="121128"/>
            </a:xfrm>
            <a:custGeom>
              <a:avLst/>
              <a:gdLst/>
              <a:ahLst/>
              <a:cxnLst/>
              <a:rect l="l" t="t" r="r" b="b"/>
              <a:pathLst>
                <a:path w="5314" h="1054" extrusionOk="0">
                  <a:moveTo>
                    <a:pt x="2657" y="1"/>
                  </a:moveTo>
                  <a:cubicBezTo>
                    <a:pt x="1178" y="1"/>
                    <a:pt x="0" y="226"/>
                    <a:pt x="0" y="527"/>
                  </a:cubicBezTo>
                  <a:cubicBezTo>
                    <a:pt x="0" y="803"/>
                    <a:pt x="1178" y="1053"/>
                    <a:pt x="2657" y="1053"/>
                  </a:cubicBezTo>
                  <a:cubicBezTo>
                    <a:pt x="4111" y="1053"/>
                    <a:pt x="5314" y="803"/>
                    <a:pt x="5314" y="527"/>
                  </a:cubicBezTo>
                  <a:cubicBezTo>
                    <a:pt x="5314" y="226"/>
                    <a:pt x="4111" y="1"/>
                    <a:pt x="26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2"/>
            <p:cNvSpPr/>
            <p:nvPr/>
          </p:nvSpPr>
          <p:spPr>
            <a:xfrm>
              <a:off x="2071313" y="2116009"/>
              <a:ext cx="610711" cy="121128"/>
            </a:xfrm>
            <a:custGeom>
              <a:avLst/>
              <a:gdLst/>
              <a:ahLst/>
              <a:cxnLst/>
              <a:rect l="l" t="t" r="r" b="b"/>
              <a:pathLst>
                <a:path w="5314" h="1054" fill="none" extrusionOk="0">
                  <a:moveTo>
                    <a:pt x="5314" y="527"/>
                  </a:moveTo>
                  <a:cubicBezTo>
                    <a:pt x="5314" y="803"/>
                    <a:pt x="4111" y="1053"/>
                    <a:pt x="2657" y="1053"/>
                  </a:cubicBezTo>
                  <a:cubicBezTo>
                    <a:pt x="1178" y="1053"/>
                    <a:pt x="0" y="803"/>
                    <a:pt x="0" y="527"/>
                  </a:cubicBezTo>
                  <a:cubicBezTo>
                    <a:pt x="0" y="226"/>
                    <a:pt x="1178" y="1"/>
                    <a:pt x="2657" y="1"/>
                  </a:cubicBezTo>
                  <a:cubicBezTo>
                    <a:pt x="4111" y="1"/>
                    <a:pt x="5314" y="226"/>
                    <a:pt x="5314" y="527"/>
                  </a:cubicBezTo>
                  <a:close/>
                </a:path>
              </a:pathLst>
            </a:custGeom>
            <a:noFill/>
            <a:ln w="19050"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2"/>
            <p:cNvSpPr/>
            <p:nvPr/>
          </p:nvSpPr>
          <p:spPr>
            <a:xfrm>
              <a:off x="2247033" y="2162094"/>
              <a:ext cx="259271" cy="43326"/>
            </a:xfrm>
            <a:custGeom>
              <a:avLst/>
              <a:gdLst/>
              <a:ahLst/>
              <a:cxnLst/>
              <a:rect l="l" t="t" r="r" b="b"/>
              <a:pathLst>
                <a:path w="2256" h="377" extrusionOk="0">
                  <a:moveTo>
                    <a:pt x="1128" y="1"/>
                  </a:moveTo>
                  <a:cubicBezTo>
                    <a:pt x="501" y="1"/>
                    <a:pt x="0" y="76"/>
                    <a:pt x="0" y="176"/>
                  </a:cubicBezTo>
                  <a:cubicBezTo>
                    <a:pt x="0" y="301"/>
                    <a:pt x="501" y="377"/>
                    <a:pt x="1128" y="377"/>
                  </a:cubicBezTo>
                  <a:cubicBezTo>
                    <a:pt x="1754" y="377"/>
                    <a:pt x="2256" y="301"/>
                    <a:pt x="2256" y="176"/>
                  </a:cubicBezTo>
                  <a:cubicBezTo>
                    <a:pt x="2256" y="76"/>
                    <a:pt x="1754" y="1"/>
                    <a:pt x="11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python</a:t>
            </a:r>
            <a:endParaRPr lang="en-US" dirty="0"/>
          </a:p>
        </p:txBody>
      </p:sp>
      <p:sp>
        <p:nvSpPr>
          <p:cNvPr id="3" name="Text Placeholder 2"/>
          <p:cNvSpPr>
            <a:spLocks noGrp="1"/>
          </p:cNvSpPr>
          <p:nvPr>
            <p:ph type="body" idx="1"/>
          </p:nvPr>
        </p:nvSpPr>
        <p:spPr/>
        <p:txBody>
          <a:bodyPr/>
          <a:lstStyle/>
          <a:p>
            <a:r>
              <a:rPr lang="en-US" sz="1600" dirty="0"/>
              <a:t>Python is a high-level, general-purpose programming language. Its design philosophy emphasizes code readability with the use of significant indentation.</a:t>
            </a:r>
          </a:p>
          <a:p>
            <a:r>
              <a:rPr lang="en-US" sz="1600" dirty="0"/>
              <a:t>Python is dynamically-typed and garbage-collected. It supports multiple programming paradigms, including structured (particularly procedural), object-oriented and functional programming. It is often described as a "batteries included" language due to its comprehensive standard library.</a:t>
            </a:r>
          </a:p>
          <a:p>
            <a:r>
              <a:rPr lang="en-US" sz="1600" dirty="0"/>
              <a:t>Guido van </a:t>
            </a:r>
            <a:r>
              <a:rPr lang="en-US" sz="1600" dirty="0" err="1"/>
              <a:t>Rossum</a:t>
            </a:r>
            <a:r>
              <a:rPr lang="en-US" sz="1600" dirty="0"/>
              <a:t> began working on Python in the late 1980s as a successor to the ABC programming language and first released it in 1991 as Python 0.9.0. Python 2.0 was released in 2000 and introduced new features such as list comprehensions, cycle-detecting garbage collection, reference counting, and Unicode support. Python 3.0, released in 2008, was a major revision that is not completely backward-compatible with earlier versions. Python 2 was discontinued with version 2.7.18 in 2020.</a:t>
            </a:r>
          </a:p>
          <a:p>
            <a:r>
              <a:rPr lang="en-US" sz="1600" dirty="0"/>
              <a:t>Python consistently ranks as one of the most popular programming languages.</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7"/>
        <p:cNvGrpSpPr/>
        <p:nvPr/>
      </p:nvGrpSpPr>
      <p:grpSpPr>
        <a:xfrm>
          <a:off x="0" y="0"/>
          <a:ext cx="0" cy="0"/>
          <a:chOff x="0" y="0"/>
          <a:chExt cx="0" cy="0"/>
        </a:xfrm>
      </p:grpSpPr>
      <p:sp>
        <p:nvSpPr>
          <p:cNvPr id="1948" name="Google Shape;1948;p33"/>
          <p:cNvSpPr txBox="1">
            <a:spLocks noGrp="1"/>
          </p:cNvSpPr>
          <p:nvPr>
            <p:ph type="title"/>
          </p:nvPr>
        </p:nvSpPr>
        <p:spPr>
          <a:xfrm>
            <a:off x="691425" y="44282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M</a:t>
            </a:r>
            <a:r>
              <a:rPr lang="en" dirty="0"/>
              <a:t>odules used</a:t>
            </a:r>
            <a:endParaRPr/>
          </a:p>
        </p:txBody>
      </p:sp>
      <p:sp>
        <p:nvSpPr>
          <p:cNvPr id="1950" name="Google Shape;1950;p33"/>
          <p:cNvSpPr txBox="1">
            <a:spLocks noGrp="1"/>
          </p:cNvSpPr>
          <p:nvPr>
            <p:ph type="title" idx="2"/>
          </p:nvPr>
        </p:nvSpPr>
        <p:spPr>
          <a:xfrm>
            <a:off x="3076575" y="2112100"/>
            <a:ext cx="795300" cy="316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os</a:t>
            </a:r>
            <a:endParaRPr/>
          </a:p>
        </p:txBody>
      </p:sp>
      <p:sp>
        <p:nvSpPr>
          <p:cNvPr id="1952" name="Google Shape;1952;p33"/>
          <p:cNvSpPr txBox="1">
            <a:spLocks noGrp="1"/>
          </p:cNvSpPr>
          <p:nvPr>
            <p:ph type="title" idx="4"/>
          </p:nvPr>
        </p:nvSpPr>
        <p:spPr>
          <a:xfrm>
            <a:off x="2971800" y="3707125"/>
            <a:ext cx="1042949" cy="316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random</a:t>
            </a:r>
            <a:endParaRPr/>
          </a:p>
        </p:txBody>
      </p:sp>
      <p:sp>
        <p:nvSpPr>
          <p:cNvPr id="1954" name="Google Shape;1954;p33"/>
          <p:cNvSpPr txBox="1">
            <a:spLocks noGrp="1"/>
          </p:cNvSpPr>
          <p:nvPr>
            <p:ph type="title" idx="6"/>
          </p:nvPr>
        </p:nvSpPr>
        <p:spPr>
          <a:xfrm>
            <a:off x="5200649" y="2112100"/>
            <a:ext cx="1009651" cy="316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pygame</a:t>
            </a:r>
            <a:endParaRPr/>
          </a:p>
        </p:txBody>
      </p:sp>
      <p:sp>
        <p:nvSpPr>
          <p:cNvPr id="1956" name="Google Shape;1956;p33"/>
          <p:cNvSpPr txBox="1">
            <a:spLocks noGrp="1"/>
          </p:cNvSpPr>
          <p:nvPr>
            <p:ph type="title" idx="8"/>
          </p:nvPr>
        </p:nvSpPr>
        <p:spPr>
          <a:xfrm>
            <a:off x="5238750" y="3707125"/>
            <a:ext cx="918300" cy="316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time</a:t>
            </a:r>
            <a:endParaRPr/>
          </a:p>
        </p:txBody>
      </p:sp>
      <p:grpSp>
        <p:nvGrpSpPr>
          <p:cNvPr id="1978" name="Google Shape;1978;p33"/>
          <p:cNvGrpSpPr/>
          <p:nvPr/>
        </p:nvGrpSpPr>
        <p:grpSpPr>
          <a:xfrm>
            <a:off x="5039197" y="1731871"/>
            <a:ext cx="1180627" cy="1030379"/>
            <a:chOff x="4808949" y="1731871"/>
            <a:chExt cx="980782" cy="877163"/>
          </a:xfrm>
        </p:grpSpPr>
        <p:sp>
          <p:nvSpPr>
            <p:cNvPr id="1979" name="Google Shape;1979;p33"/>
            <p:cNvSpPr/>
            <p:nvPr/>
          </p:nvSpPr>
          <p:spPr>
            <a:xfrm flipH="1">
              <a:off x="5701275" y="2520571"/>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3"/>
            <p:cNvSpPr/>
            <p:nvPr/>
          </p:nvSpPr>
          <p:spPr>
            <a:xfrm flipH="1">
              <a:off x="5701275" y="1841470"/>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3"/>
            <p:cNvSpPr/>
            <p:nvPr/>
          </p:nvSpPr>
          <p:spPr>
            <a:xfrm flipH="1">
              <a:off x="5701275" y="1820085"/>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3"/>
            <p:cNvSpPr/>
            <p:nvPr/>
          </p:nvSpPr>
          <p:spPr>
            <a:xfrm flipH="1">
              <a:off x="5022169" y="1820085"/>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3"/>
            <p:cNvSpPr/>
            <p:nvPr/>
          </p:nvSpPr>
          <p:spPr>
            <a:xfrm flipH="1">
              <a:off x="5000910" y="1820085"/>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3"/>
            <p:cNvSpPr/>
            <p:nvPr/>
          </p:nvSpPr>
          <p:spPr>
            <a:xfrm flipH="1">
              <a:off x="5000910" y="1862734"/>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3"/>
            <p:cNvSpPr/>
            <p:nvPr/>
          </p:nvSpPr>
          <p:spPr>
            <a:xfrm flipH="1">
              <a:off x="5000910" y="2520571"/>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3"/>
            <p:cNvSpPr/>
            <p:nvPr/>
          </p:nvSpPr>
          <p:spPr>
            <a:xfrm flipH="1">
              <a:off x="5043555" y="2520571"/>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3"/>
            <p:cNvSpPr/>
            <p:nvPr/>
          </p:nvSpPr>
          <p:spPr>
            <a:xfrm flipH="1">
              <a:off x="4909531" y="1731871"/>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3"/>
            <p:cNvSpPr/>
            <p:nvPr/>
          </p:nvSpPr>
          <p:spPr>
            <a:xfrm flipH="1">
              <a:off x="4842376" y="2283025"/>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3"/>
            <p:cNvSpPr/>
            <p:nvPr/>
          </p:nvSpPr>
          <p:spPr>
            <a:xfrm flipH="1">
              <a:off x="4808949" y="239262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3"/>
            <p:cNvSpPr/>
            <p:nvPr/>
          </p:nvSpPr>
          <p:spPr>
            <a:xfrm flipH="1">
              <a:off x="4809062" y="195106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3"/>
            <p:cNvSpPr/>
            <p:nvPr/>
          </p:nvSpPr>
          <p:spPr>
            <a:xfrm flipH="1">
              <a:off x="4833351" y="2042442"/>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6" name="Google Shape;2036;p33"/>
          <p:cNvGrpSpPr/>
          <p:nvPr/>
        </p:nvGrpSpPr>
        <p:grpSpPr>
          <a:xfrm>
            <a:off x="4010567" y="2217025"/>
            <a:ext cx="1117490" cy="1716075"/>
            <a:chOff x="4010560" y="2217025"/>
            <a:chExt cx="1117490" cy="1716075"/>
          </a:xfrm>
        </p:grpSpPr>
        <p:sp>
          <p:nvSpPr>
            <p:cNvPr id="2037" name="Google Shape;2037;p33"/>
            <p:cNvSpPr/>
            <p:nvPr/>
          </p:nvSpPr>
          <p:spPr>
            <a:xfrm>
              <a:off x="4114325" y="2391650"/>
              <a:ext cx="25" cy="1084800"/>
            </a:xfrm>
            <a:custGeom>
              <a:avLst/>
              <a:gdLst/>
              <a:ahLst/>
              <a:cxnLst/>
              <a:rect l="l" t="t" r="r" b="b"/>
              <a:pathLst>
                <a:path w="1" h="43392" fill="none" extrusionOk="0">
                  <a:moveTo>
                    <a:pt x="0" y="43391"/>
                  </a:moveTo>
                  <a:lnTo>
                    <a:pt x="0" y="0"/>
                  </a:lnTo>
                </a:path>
              </a:pathLst>
            </a:custGeom>
            <a:noFill/>
            <a:ln w="13125" cap="flat" cmpd="sng">
              <a:solidFill>
                <a:schemeClr val="accent4"/>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3"/>
            <p:cNvSpPr/>
            <p:nvPr/>
          </p:nvSpPr>
          <p:spPr>
            <a:xfrm>
              <a:off x="4626400" y="2217025"/>
              <a:ext cx="445675" cy="1608154"/>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noFill/>
            <a:ln w="13125" cap="flat" cmpd="sng">
              <a:solidFill>
                <a:schemeClr val="accent4"/>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3"/>
            <p:cNvSpPr/>
            <p:nvPr/>
          </p:nvSpPr>
          <p:spPr>
            <a:xfrm rot="-5400000">
              <a:off x="4432796" y="1794789"/>
              <a:ext cx="174625" cy="1019097"/>
            </a:xfrm>
            <a:custGeom>
              <a:avLst/>
              <a:gdLst/>
              <a:ahLst/>
              <a:cxnLst/>
              <a:rect l="l" t="t" r="r" b="b"/>
              <a:pathLst>
                <a:path w="6985" h="22279" fill="none" extrusionOk="0">
                  <a:moveTo>
                    <a:pt x="0" y="22278"/>
                  </a:moveTo>
                  <a:lnTo>
                    <a:pt x="6985" y="15294"/>
                  </a:lnTo>
                  <a:lnTo>
                    <a:pt x="6985" y="1"/>
                  </a:lnTo>
                </a:path>
              </a:pathLst>
            </a:custGeom>
            <a:noFill/>
            <a:ln w="13125" cap="flat" cmpd="sng">
              <a:solidFill>
                <a:schemeClr val="accent4"/>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3"/>
            <p:cNvSpPr/>
            <p:nvPr/>
          </p:nvSpPr>
          <p:spPr>
            <a:xfrm>
              <a:off x="5012675" y="2364500"/>
              <a:ext cx="59400" cy="59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3"/>
            <p:cNvSpPr/>
            <p:nvPr/>
          </p:nvSpPr>
          <p:spPr>
            <a:xfrm>
              <a:off x="5040950" y="3789100"/>
              <a:ext cx="59400" cy="59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42" name="Google Shape;2042;p33"/>
            <p:cNvCxnSpPr/>
            <p:nvPr/>
          </p:nvCxnSpPr>
          <p:spPr>
            <a:xfrm>
              <a:off x="4015950" y="3933100"/>
              <a:ext cx="1112100" cy="0"/>
            </a:xfrm>
            <a:prstGeom prst="straightConnector1">
              <a:avLst/>
            </a:prstGeom>
            <a:noFill/>
            <a:ln w="9525" cap="flat" cmpd="sng">
              <a:solidFill>
                <a:schemeClr val="dk2"/>
              </a:solidFill>
              <a:prstDash val="solid"/>
              <a:round/>
              <a:headEnd type="none" w="med" len="med"/>
              <a:tailEnd type="none" w="med" len="med"/>
            </a:ln>
          </p:spPr>
        </p:cxnSp>
        <p:sp>
          <p:nvSpPr>
            <p:cNvPr id="2043" name="Google Shape;2043;p33"/>
            <p:cNvSpPr/>
            <p:nvPr/>
          </p:nvSpPr>
          <p:spPr>
            <a:xfrm>
              <a:off x="4084638" y="3455000"/>
              <a:ext cx="59400" cy="59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3"/>
            <p:cNvSpPr/>
            <p:nvPr/>
          </p:nvSpPr>
          <p:spPr>
            <a:xfrm>
              <a:off x="4084638" y="2364500"/>
              <a:ext cx="59400" cy="594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1978;p33"/>
          <p:cNvGrpSpPr/>
          <p:nvPr/>
        </p:nvGrpSpPr>
        <p:grpSpPr>
          <a:xfrm>
            <a:off x="2819872" y="1722346"/>
            <a:ext cx="1180627" cy="1030379"/>
            <a:chOff x="4808949" y="1731871"/>
            <a:chExt cx="980782" cy="877163"/>
          </a:xfrm>
        </p:grpSpPr>
        <p:sp>
          <p:nvSpPr>
            <p:cNvPr id="100" name="Google Shape;1979;p33"/>
            <p:cNvSpPr/>
            <p:nvPr/>
          </p:nvSpPr>
          <p:spPr>
            <a:xfrm flipH="1">
              <a:off x="5701275" y="2520571"/>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980;p33"/>
            <p:cNvSpPr/>
            <p:nvPr/>
          </p:nvSpPr>
          <p:spPr>
            <a:xfrm flipH="1">
              <a:off x="5701275" y="1841470"/>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981;p33"/>
            <p:cNvSpPr/>
            <p:nvPr/>
          </p:nvSpPr>
          <p:spPr>
            <a:xfrm flipH="1">
              <a:off x="5701275" y="1820085"/>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982;p33"/>
            <p:cNvSpPr/>
            <p:nvPr/>
          </p:nvSpPr>
          <p:spPr>
            <a:xfrm flipH="1">
              <a:off x="5022169" y="1820085"/>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83;p33"/>
            <p:cNvSpPr/>
            <p:nvPr/>
          </p:nvSpPr>
          <p:spPr>
            <a:xfrm flipH="1">
              <a:off x="5000910" y="1820085"/>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984;p33"/>
            <p:cNvSpPr/>
            <p:nvPr/>
          </p:nvSpPr>
          <p:spPr>
            <a:xfrm flipH="1">
              <a:off x="5000910" y="1862734"/>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985;p33"/>
            <p:cNvSpPr/>
            <p:nvPr/>
          </p:nvSpPr>
          <p:spPr>
            <a:xfrm flipH="1">
              <a:off x="5000910" y="2520571"/>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986;p33"/>
            <p:cNvSpPr/>
            <p:nvPr/>
          </p:nvSpPr>
          <p:spPr>
            <a:xfrm flipH="1">
              <a:off x="5043555" y="2520571"/>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987;p33"/>
            <p:cNvSpPr/>
            <p:nvPr/>
          </p:nvSpPr>
          <p:spPr>
            <a:xfrm flipH="1">
              <a:off x="4909531" y="1731871"/>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988;p33"/>
            <p:cNvSpPr/>
            <p:nvPr/>
          </p:nvSpPr>
          <p:spPr>
            <a:xfrm flipH="1">
              <a:off x="4842376" y="2283025"/>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989;p33"/>
            <p:cNvSpPr/>
            <p:nvPr/>
          </p:nvSpPr>
          <p:spPr>
            <a:xfrm flipH="1">
              <a:off x="4808949" y="239262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990;p33"/>
            <p:cNvSpPr/>
            <p:nvPr/>
          </p:nvSpPr>
          <p:spPr>
            <a:xfrm flipH="1">
              <a:off x="4809062" y="195106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991;p33"/>
            <p:cNvSpPr/>
            <p:nvPr/>
          </p:nvSpPr>
          <p:spPr>
            <a:xfrm flipH="1">
              <a:off x="4833351" y="2042442"/>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1978;p33"/>
          <p:cNvGrpSpPr/>
          <p:nvPr/>
        </p:nvGrpSpPr>
        <p:grpSpPr>
          <a:xfrm>
            <a:off x="2829397" y="3341596"/>
            <a:ext cx="1180627" cy="1030379"/>
            <a:chOff x="4808949" y="1731871"/>
            <a:chExt cx="980782" cy="877163"/>
          </a:xfrm>
        </p:grpSpPr>
        <p:sp>
          <p:nvSpPr>
            <p:cNvPr id="114" name="Google Shape;1979;p33"/>
            <p:cNvSpPr/>
            <p:nvPr/>
          </p:nvSpPr>
          <p:spPr>
            <a:xfrm flipH="1">
              <a:off x="5701275" y="2520571"/>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980;p33"/>
            <p:cNvSpPr/>
            <p:nvPr/>
          </p:nvSpPr>
          <p:spPr>
            <a:xfrm flipH="1">
              <a:off x="5701275" y="1841470"/>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981;p33"/>
            <p:cNvSpPr/>
            <p:nvPr/>
          </p:nvSpPr>
          <p:spPr>
            <a:xfrm flipH="1">
              <a:off x="5701275" y="1820085"/>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982;p33"/>
            <p:cNvSpPr/>
            <p:nvPr/>
          </p:nvSpPr>
          <p:spPr>
            <a:xfrm flipH="1">
              <a:off x="5022169" y="1820085"/>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983;p33"/>
            <p:cNvSpPr/>
            <p:nvPr/>
          </p:nvSpPr>
          <p:spPr>
            <a:xfrm flipH="1">
              <a:off x="5000910" y="1820085"/>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984;p33"/>
            <p:cNvSpPr/>
            <p:nvPr/>
          </p:nvSpPr>
          <p:spPr>
            <a:xfrm flipH="1">
              <a:off x="5000910" y="1862734"/>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985;p33"/>
            <p:cNvSpPr/>
            <p:nvPr/>
          </p:nvSpPr>
          <p:spPr>
            <a:xfrm flipH="1">
              <a:off x="5000910" y="2520571"/>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986;p33"/>
            <p:cNvSpPr/>
            <p:nvPr/>
          </p:nvSpPr>
          <p:spPr>
            <a:xfrm flipH="1">
              <a:off x="5043555" y="2520571"/>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987;p33"/>
            <p:cNvSpPr/>
            <p:nvPr/>
          </p:nvSpPr>
          <p:spPr>
            <a:xfrm flipH="1">
              <a:off x="4909531" y="1731871"/>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988;p33"/>
            <p:cNvSpPr/>
            <p:nvPr/>
          </p:nvSpPr>
          <p:spPr>
            <a:xfrm flipH="1">
              <a:off x="4842376" y="2283025"/>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989;p33"/>
            <p:cNvSpPr/>
            <p:nvPr/>
          </p:nvSpPr>
          <p:spPr>
            <a:xfrm flipH="1">
              <a:off x="4808949" y="239262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990;p33"/>
            <p:cNvSpPr/>
            <p:nvPr/>
          </p:nvSpPr>
          <p:spPr>
            <a:xfrm flipH="1">
              <a:off x="4809062" y="195106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991;p33"/>
            <p:cNvSpPr/>
            <p:nvPr/>
          </p:nvSpPr>
          <p:spPr>
            <a:xfrm flipH="1">
              <a:off x="4833351" y="2042442"/>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 name="Google Shape;1978;p33"/>
          <p:cNvGrpSpPr/>
          <p:nvPr/>
        </p:nvGrpSpPr>
        <p:grpSpPr>
          <a:xfrm>
            <a:off x="5029672" y="3332071"/>
            <a:ext cx="1180627" cy="1030379"/>
            <a:chOff x="4808949" y="1731871"/>
            <a:chExt cx="980782" cy="877163"/>
          </a:xfrm>
        </p:grpSpPr>
        <p:sp>
          <p:nvSpPr>
            <p:cNvPr id="128" name="Google Shape;1979;p33"/>
            <p:cNvSpPr/>
            <p:nvPr/>
          </p:nvSpPr>
          <p:spPr>
            <a:xfrm flipH="1">
              <a:off x="5701275" y="2520571"/>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980;p33"/>
            <p:cNvSpPr/>
            <p:nvPr/>
          </p:nvSpPr>
          <p:spPr>
            <a:xfrm flipH="1">
              <a:off x="5701275" y="1841470"/>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981;p33"/>
            <p:cNvSpPr/>
            <p:nvPr/>
          </p:nvSpPr>
          <p:spPr>
            <a:xfrm flipH="1">
              <a:off x="5701275" y="1820085"/>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982;p33"/>
            <p:cNvSpPr/>
            <p:nvPr/>
          </p:nvSpPr>
          <p:spPr>
            <a:xfrm flipH="1">
              <a:off x="5022169" y="1820085"/>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983;p33"/>
            <p:cNvSpPr/>
            <p:nvPr/>
          </p:nvSpPr>
          <p:spPr>
            <a:xfrm flipH="1">
              <a:off x="5000910" y="1820085"/>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984;p33"/>
            <p:cNvSpPr/>
            <p:nvPr/>
          </p:nvSpPr>
          <p:spPr>
            <a:xfrm flipH="1">
              <a:off x="5000910" y="1862734"/>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985;p33"/>
            <p:cNvSpPr/>
            <p:nvPr/>
          </p:nvSpPr>
          <p:spPr>
            <a:xfrm flipH="1">
              <a:off x="5000910" y="2520571"/>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986;p33"/>
            <p:cNvSpPr/>
            <p:nvPr/>
          </p:nvSpPr>
          <p:spPr>
            <a:xfrm flipH="1">
              <a:off x="5043555" y="2520571"/>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987;p33"/>
            <p:cNvSpPr/>
            <p:nvPr/>
          </p:nvSpPr>
          <p:spPr>
            <a:xfrm flipH="1">
              <a:off x="4909531" y="1731871"/>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988;p33"/>
            <p:cNvSpPr/>
            <p:nvPr/>
          </p:nvSpPr>
          <p:spPr>
            <a:xfrm flipH="1">
              <a:off x="4842376" y="2283025"/>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989;p33"/>
            <p:cNvSpPr/>
            <p:nvPr/>
          </p:nvSpPr>
          <p:spPr>
            <a:xfrm flipH="1">
              <a:off x="4808949" y="239262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990;p33"/>
            <p:cNvSpPr/>
            <p:nvPr/>
          </p:nvSpPr>
          <p:spPr>
            <a:xfrm flipH="1">
              <a:off x="4809062" y="195106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991;p33"/>
            <p:cNvSpPr/>
            <p:nvPr/>
          </p:nvSpPr>
          <p:spPr>
            <a:xfrm flipH="1">
              <a:off x="4833351" y="2042442"/>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37"/>
        <p:cNvGrpSpPr/>
        <p:nvPr/>
      </p:nvGrpSpPr>
      <p:grpSpPr>
        <a:xfrm>
          <a:off x="0" y="0"/>
          <a:ext cx="0" cy="0"/>
          <a:chOff x="0" y="0"/>
          <a:chExt cx="0" cy="0"/>
        </a:xfrm>
      </p:grpSpPr>
      <p:sp>
        <p:nvSpPr>
          <p:cNvPr id="2138" name="Google Shape;2138;p42"/>
          <p:cNvSpPr txBox="1">
            <a:spLocks noGrp="1"/>
          </p:cNvSpPr>
          <p:nvPr>
            <p:ph type="title"/>
          </p:nvPr>
        </p:nvSpPr>
        <p:spPr>
          <a:xfrm>
            <a:off x="1685925" y="2278125"/>
            <a:ext cx="1585049" cy="508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800" dirty="0"/>
              <a:t>os</a:t>
            </a:r>
            <a:endParaRPr sz="4800"/>
          </a:p>
        </p:txBody>
      </p:sp>
      <p:sp>
        <p:nvSpPr>
          <p:cNvPr id="2139" name="Google Shape;2139;p42"/>
          <p:cNvSpPr txBox="1">
            <a:spLocks noGrp="1"/>
          </p:cNvSpPr>
          <p:nvPr>
            <p:ph type="subTitle" idx="1"/>
          </p:nvPr>
        </p:nvSpPr>
        <p:spPr>
          <a:xfrm>
            <a:off x="4239925" y="857249"/>
            <a:ext cx="3780126" cy="3857625"/>
          </a:xfrm>
          <a:prstGeom prst="rect">
            <a:avLst/>
          </a:prstGeom>
        </p:spPr>
        <p:txBody>
          <a:bodyPr spcFirstLastPara="1" wrap="square" lIns="0" tIns="0" rIns="0" bIns="0" anchor="ctr" anchorCtr="0">
            <a:noAutofit/>
          </a:bodyPr>
          <a:lstStyle/>
          <a:p>
            <a:r>
              <a:rPr lang="en-US" dirty="0"/>
              <a:t>      The OS module in Python provides functions for interacting with the operating system. OS comes under Python’s standard utility modules. This module provides a portable way of using operating system-dependent functionality. The *</a:t>
            </a:r>
            <a:r>
              <a:rPr lang="en-US" dirty="0" err="1"/>
              <a:t>os</a:t>
            </a:r>
            <a:r>
              <a:rPr lang="en-US" dirty="0"/>
              <a:t>* and *</a:t>
            </a:r>
            <a:r>
              <a:rPr lang="en-US" dirty="0" err="1"/>
              <a:t>os.path</a:t>
            </a:r>
            <a:r>
              <a:rPr lang="en-US" dirty="0"/>
              <a:t>* modules include many functions to interact with the file system.</a:t>
            </a:r>
          </a:p>
          <a:p>
            <a:r>
              <a:rPr lang="en-US" dirty="0"/>
              <a:t> </a:t>
            </a:r>
          </a:p>
          <a:p>
            <a:pPr marL="0" lvl="0" indent="0" algn="l" rtl="0">
              <a:spcBef>
                <a:spcPts val="0"/>
              </a:spcBef>
              <a:spcAft>
                <a:spcPts val="0"/>
              </a:spcAft>
              <a:buNone/>
            </a:pPr>
            <a:endParaRPr/>
          </a:p>
        </p:txBody>
      </p:sp>
      <p:grpSp>
        <p:nvGrpSpPr>
          <p:cNvPr id="37" name="Group 36"/>
          <p:cNvGrpSpPr/>
          <p:nvPr/>
        </p:nvGrpSpPr>
        <p:grpSpPr>
          <a:xfrm>
            <a:off x="-280076" y="1461630"/>
            <a:ext cx="4264443" cy="2945603"/>
            <a:chOff x="-280076" y="1747380"/>
            <a:chExt cx="4264443" cy="2945603"/>
          </a:xfrm>
        </p:grpSpPr>
        <p:grpSp>
          <p:nvGrpSpPr>
            <p:cNvPr id="2141" name="Google Shape;2141;p42"/>
            <p:cNvGrpSpPr/>
            <p:nvPr/>
          </p:nvGrpSpPr>
          <p:grpSpPr>
            <a:xfrm flipH="1">
              <a:off x="1128872" y="1747380"/>
              <a:ext cx="2855495" cy="2153242"/>
              <a:chOff x="3499629" y="1503696"/>
              <a:chExt cx="1163286" cy="877163"/>
            </a:xfrm>
          </p:grpSpPr>
          <p:sp>
            <p:nvSpPr>
              <p:cNvPr id="2142" name="Google Shape;2142;p42"/>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2"/>
              <p:cNvSpPr/>
              <p:nvPr/>
            </p:nvSpPr>
            <p:spPr>
              <a:xfrm>
                <a:off x="3770468"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2"/>
              <p:cNvSpPr/>
              <p:nvPr/>
            </p:nvSpPr>
            <p:spPr>
              <a:xfrm>
                <a:off x="3770468" y="1613295"/>
                <a:ext cx="122" cy="633540"/>
              </a:xfrm>
              <a:custGeom>
                <a:avLst/>
                <a:gdLst/>
                <a:ahLst/>
                <a:cxnLst/>
                <a:rect l="l" t="t" r="r" b="b"/>
                <a:pathLst>
                  <a:path w="1" h="5214" fill="none" extrusionOk="0">
                    <a:moveTo>
                      <a:pt x="0" y="5213"/>
                    </a:moveTo>
                    <a:lnTo>
                      <a:pt x="0"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2"/>
              <p:cNvSpPr/>
              <p:nvPr/>
            </p:nvSpPr>
            <p:spPr>
              <a:xfrm>
                <a:off x="3770468"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2"/>
              <p:cNvSpPr/>
              <p:nvPr/>
            </p:nvSpPr>
            <p:spPr>
              <a:xfrm>
                <a:off x="3816033" y="1591910"/>
                <a:ext cx="633662" cy="122"/>
              </a:xfrm>
              <a:custGeom>
                <a:avLst/>
                <a:gdLst/>
                <a:ahLst/>
                <a:cxnLst/>
                <a:rect l="l" t="t" r="r" b="b"/>
                <a:pathLst>
                  <a:path w="5215" h="1" fill="none" extrusionOk="0">
                    <a:moveTo>
                      <a:pt x="1" y="1"/>
                    </a:moveTo>
                    <a:lnTo>
                      <a:pt x="5214"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2"/>
              <p:cNvSpPr/>
              <p:nvPr/>
            </p:nvSpPr>
            <p:spPr>
              <a:xfrm>
                <a:off x="4470832"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2"/>
              <p:cNvSpPr/>
              <p:nvPr/>
            </p:nvSpPr>
            <p:spPr>
              <a:xfrm>
                <a:off x="4470832" y="1634559"/>
                <a:ext cx="122" cy="633540"/>
              </a:xfrm>
              <a:custGeom>
                <a:avLst/>
                <a:gdLst/>
                <a:ahLst/>
                <a:cxnLst/>
                <a:rect l="l" t="t" r="r" b="b"/>
                <a:pathLst>
                  <a:path w="1" h="5214" fill="none" extrusionOk="0">
                    <a:moveTo>
                      <a:pt x="0" y="1"/>
                    </a:moveTo>
                    <a:lnTo>
                      <a:pt x="0" y="5214"/>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2"/>
              <p:cNvSpPr/>
              <p:nvPr/>
            </p:nvSpPr>
            <p:spPr>
              <a:xfrm>
                <a:off x="4470832"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2"/>
              <p:cNvSpPr/>
              <p:nvPr/>
            </p:nvSpPr>
            <p:spPr>
              <a:xfrm>
                <a:off x="3794769" y="2292396"/>
                <a:ext cx="633540" cy="122"/>
              </a:xfrm>
              <a:custGeom>
                <a:avLst/>
                <a:gdLst/>
                <a:ahLst/>
                <a:cxnLst/>
                <a:rect l="l" t="t" r="r" b="b"/>
                <a:pathLst>
                  <a:path w="5214" h="1" fill="none" extrusionOk="0">
                    <a:moveTo>
                      <a:pt x="5214"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2"/>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2"/>
              <p:cNvSpPr/>
              <p:nvPr/>
            </p:nvSpPr>
            <p:spPr>
              <a:xfrm>
                <a:off x="3586147" y="2030427"/>
                <a:ext cx="94533" cy="122"/>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2"/>
              <p:cNvSpPr/>
              <p:nvPr/>
            </p:nvSpPr>
            <p:spPr>
              <a:xfrm>
                <a:off x="3592223" y="1793003"/>
                <a:ext cx="82382" cy="122"/>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2"/>
              <p:cNvSpPr/>
              <p:nvPr/>
            </p:nvSpPr>
            <p:spPr>
              <a:xfrm>
                <a:off x="3546537" y="1680245"/>
                <a:ext cx="128069" cy="122"/>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55" name="Google Shape;2155;p42"/>
              <p:cNvCxnSpPr/>
              <p:nvPr/>
            </p:nvCxnSpPr>
            <p:spPr>
              <a:xfrm>
                <a:off x="3499629" y="1925203"/>
                <a:ext cx="179400" cy="0"/>
              </a:xfrm>
              <a:prstGeom prst="straightConnector1">
                <a:avLst/>
              </a:prstGeom>
              <a:noFill/>
              <a:ln w="19050" cap="flat" cmpd="sng">
                <a:solidFill>
                  <a:schemeClr val="dk2"/>
                </a:solidFill>
                <a:prstDash val="solid"/>
                <a:round/>
                <a:headEnd type="none" w="med" len="med"/>
                <a:tailEnd type="none" w="med" len="med"/>
              </a:ln>
            </p:spPr>
          </p:cxnSp>
          <p:sp>
            <p:nvSpPr>
              <p:cNvPr id="2156" name="Google Shape;2156;p42"/>
              <p:cNvSpPr/>
              <p:nvPr/>
            </p:nvSpPr>
            <p:spPr>
              <a:xfrm>
                <a:off x="4565331" y="2054850"/>
                <a:ext cx="64156" cy="122"/>
              </a:xfrm>
              <a:custGeom>
                <a:avLst/>
                <a:gdLst/>
                <a:ahLst/>
                <a:cxnLst/>
                <a:rect l="l" t="t" r="r" b="b"/>
                <a:pathLst>
                  <a:path w="528" h="1" fill="none" extrusionOk="0">
                    <a:moveTo>
                      <a:pt x="1" y="0"/>
                    </a:moveTo>
                    <a:lnTo>
                      <a:pt x="527"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2"/>
              <p:cNvSpPr/>
              <p:nvPr/>
            </p:nvSpPr>
            <p:spPr>
              <a:xfrm>
                <a:off x="4562306" y="2164449"/>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2"/>
              <p:cNvSpPr/>
              <p:nvPr/>
            </p:nvSpPr>
            <p:spPr>
              <a:xfrm>
                <a:off x="4562194" y="1722894"/>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2"/>
              <p:cNvSpPr/>
              <p:nvPr/>
            </p:nvSpPr>
            <p:spPr>
              <a:xfrm>
                <a:off x="4562206" y="1814267"/>
                <a:ext cx="76307" cy="122"/>
              </a:xfrm>
              <a:custGeom>
                <a:avLst/>
                <a:gdLst/>
                <a:ahLst/>
                <a:cxnLst/>
                <a:rect l="l" t="t" r="r" b="b"/>
                <a:pathLst>
                  <a:path w="628" h="1" fill="none" extrusionOk="0">
                    <a:moveTo>
                      <a:pt x="1" y="1"/>
                    </a:moveTo>
                    <a:lnTo>
                      <a:pt x="627"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60" name="Google Shape;2160;p42"/>
            <p:cNvCxnSpPr/>
            <p:nvPr/>
          </p:nvCxnSpPr>
          <p:spPr>
            <a:xfrm rot="10800000">
              <a:off x="-191432" y="2785546"/>
              <a:ext cx="1575696" cy="0"/>
            </a:xfrm>
            <a:prstGeom prst="straightConnector1">
              <a:avLst/>
            </a:prstGeom>
            <a:noFill/>
            <a:ln w="19050" cap="flat" cmpd="sng">
              <a:solidFill>
                <a:schemeClr val="dk2"/>
              </a:solidFill>
              <a:prstDash val="solid"/>
              <a:round/>
              <a:headEnd type="none" w="med" len="med"/>
              <a:tailEnd type="none" w="med" len="med"/>
            </a:ln>
          </p:spPr>
        </p:cxnSp>
        <p:cxnSp>
          <p:nvCxnSpPr>
            <p:cNvPr id="2161" name="Google Shape;2161;p42"/>
            <p:cNvCxnSpPr/>
            <p:nvPr/>
          </p:nvCxnSpPr>
          <p:spPr>
            <a:xfrm>
              <a:off x="2577198" y="3900638"/>
              <a:ext cx="0" cy="792345"/>
            </a:xfrm>
            <a:prstGeom prst="straightConnector1">
              <a:avLst/>
            </a:prstGeom>
            <a:noFill/>
            <a:ln w="19050" cap="flat" cmpd="sng">
              <a:solidFill>
                <a:schemeClr val="dk2"/>
              </a:solidFill>
              <a:prstDash val="solid"/>
              <a:round/>
              <a:headEnd type="none" w="med" len="med"/>
              <a:tailEnd type="none" w="med" len="med"/>
            </a:ln>
          </p:spPr>
        </p:cxnSp>
        <p:cxnSp>
          <p:nvCxnSpPr>
            <p:cNvPr id="2162" name="Google Shape;2162;p42"/>
            <p:cNvCxnSpPr/>
            <p:nvPr/>
          </p:nvCxnSpPr>
          <p:spPr>
            <a:xfrm rot="10800000">
              <a:off x="-280076" y="4690190"/>
              <a:ext cx="2859397" cy="0"/>
            </a:xfrm>
            <a:prstGeom prst="straightConnector1">
              <a:avLst/>
            </a:prstGeom>
            <a:noFill/>
            <a:ln w="19050" cap="flat" cmpd="sng">
              <a:solidFill>
                <a:schemeClr val="dk2"/>
              </a:solidFill>
              <a:prstDash val="solid"/>
              <a:round/>
              <a:headEnd type="none" w="med" len="med"/>
              <a:tailEnd type="none" w="med" len="med"/>
            </a:ln>
          </p:spPr>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pygame</a:t>
            </a:r>
            <a:endParaRPr lang="en-US" dirty="0"/>
          </a:p>
        </p:txBody>
      </p:sp>
      <p:sp>
        <p:nvSpPr>
          <p:cNvPr id="3" name="Text Placeholder 2"/>
          <p:cNvSpPr>
            <a:spLocks noGrp="1"/>
          </p:cNvSpPr>
          <p:nvPr>
            <p:ph type="body" idx="1"/>
          </p:nvPr>
        </p:nvSpPr>
        <p:spPr>
          <a:xfrm>
            <a:off x="719999" y="1085850"/>
            <a:ext cx="7785825" cy="3638549"/>
          </a:xfrm>
        </p:spPr>
        <p:txBody>
          <a:bodyPr/>
          <a:lstStyle/>
          <a:p>
            <a:r>
              <a:rPr lang="en-US" sz="1300" dirty="0"/>
              <a:t>Pygame is a cross-platform set of Python modules designed for writing video games. It includes computer graphics and sound libraries designed to be used with the Python programming language.</a:t>
            </a:r>
          </a:p>
          <a:p>
            <a:pPr>
              <a:buNone/>
            </a:pPr>
            <a:r>
              <a:rPr lang="en-US" sz="1300" dirty="0"/>
              <a:t> </a:t>
            </a:r>
          </a:p>
          <a:p>
            <a:r>
              <a:rPr lang="en-US" sz="1300" dirty="0"/>
              <a:t>Pygame was originally written by Pete </a:t>
            </a:r>
            <a:r>
              <a:rPr lang="en-US" sz="1300" dirty="0" err="1"/>
              <a:t>Shinners</a:t>
            </a:r>
            <a:r>
              <a:rPr lang="en-US" sz="1300" dirty="0"/>
              <a:t> to replace </a:t>
            </a:r>
            <a:r>
              <a:rPr lang="en-US" sz="1300" dirty="0" err="1"/>
              <a:t>PySDL</a:t>
            </a:r>
            <a:r>
              <a:rPr lang="en-US" sz="1300" dirty="0"/>
              <a:t> after its development stalled. It has been a community project since 2000 and is released under the free software GNU Lesser General Public License (which "provides for Pygame to be distributed with open source and commercial software”).</a:t>
            </a:r>
          </a:p>
          <a:p>
            <a:pPr>
              <a:buNone/>
            </a:pPr>
            <a:r>
              <a:rPr lang="en-US" sz="1300" dirty="0"/>
              <a:t> </a:t>
            </a:r>
          </a:p>
          <a:p>
            <a:r>
              <a:rPr lang="en-US" sz="1300" dirty="0"/>
              <a:t>Pygame uses the Simple DirectMedia Layer (SDL) library, with the intention of allowing real-time computer game development without the low-level mechanics of the C programming language and its derivatives. This is based on the assumption that the most expensive functions inside games can be abstracted from the game logic, making it possible to use a high-level programming language, such as Python, to structure the game.</a:t>
            </a:r>
          </a:p>
          <a:p>
            <a:pPr>
              <a:buNone/>
            </a:pPr>
            <a:r>
              <a:rPr lang="en-US" sz="1300" dirty="0"/>
              <a:t> </a:t>
            </a:r>
          </a:p>
          <a:p>
            <a:r>
              <a:rPr lang="en-US" sz="1300" dirty="0"/>
              <a:t>Other features that SDL does have include vector math, collision detection, 2D sprite scene graph management, MIDI support, camera, pixel-array manipulation, transformations, filtering, advanced </a:t>
            </a:r>
            <a:r>
              <a:rPr lang="en-US" sz="1300" dirty="0" err="1"/>
              <a:t>freetype</a:t>
            </a:r>
            <a:r>
              <a:rPr lang="en-US" sz="1300" dirty="0"/>
              <a:t> font support, and drawing.</a:t>
            </a:r>
          </a:p>
          <a:p>
            <a:pPr>
              <a:buNone/>
            </a:pPr>
            <a:endParaRPr lang="en-US" dirty="0"/>
          </a:p>
          <a:p>
            <a:pPr>
              <a:buNone/>
            </a:pPr>
            <a:endParaRPr lang="en-US" dirty="0"/>
          </a:p>
        </p:txBody>
      </p:sp>
    </p:spTree>
  </p:cSld>
  <p:clrMapOvr>
    <a:masterClrMapping/>
  </p:clrMapOvr>
</p:sld>
</file>

<file path=ppt/theme/theme1.xml><?xml version="1.0" encoding="utf-8"?>
<a:theme xmlns:a="http://schemas.openxmlformats.org/drawingml/2006/main"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TotalTime>
  <Words>713</Words>
  <Application>Microsoft Office PowerPoint</Application>
  <PresentationFormat>On-screen Show (16:9)</PresentationFormat>
  <Paragraphs>72</Paragraphs>
  <Slides>14</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Bebas Neue</vt:lpstr>
      <vt:lpstr>Roboto</vt:lpstr>
      <vt:lpstr>Times New Roman</vt:lpstr>
      <vt:lpstr>Computer Science Proposal by Slidesgo</vt:lpstr>
      <vt:lpstr>Babu banarsi das university</vt:lpstr>
      <vt:lpstr>Space Invaders Game  (A game made using python and its pygame module.)</vt:lpstr>
      <vt:lpstr> CONTENTS</vt:lpstr>
      <vt:lpstr>introduction</vt:lpstr>
      <vt:lpstr>Platform specifications</vt:lpstr>
      <vt:lpstr>python</vt:lpstr>
      <vt:lpstr>Modules used</vt:lpstr>
      <vt:lpstr>os</vt:lpstr>
      <vt:lpstr>pygame</vt:lpstr>
      <vt:lpstr>random</vt:lpstr>
      <vt:lpstr>time</vt:lpstr>
      <vt:lpstr>ABOUT THE PROJECT</vt:lpstr>
      <vt:lpstr>conclusion</vt:lpstr>
      <vt:lpstr>—SOMEONE FAMOUS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PROPOSAL</dc:title>
  <cp:lastModifiedBy>Waqaar Hasan B CSD</cp:lastModifiedBy>
  <cp:revision>62</cp:revision>
  <dcterms:modified xsi:type="dcterms:W3CDTF">2024-08-21T17:44:41Z</dcterms:modified>
</cp:coreProperties>
</file>