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9"/>
    <p:restoredTop sz="94620"/>
  </p:normalViewPr>
  <p:slideViewPr>
    <p:cSldViewPr snapToGrid="0" snapToObjects="1">
      <p:cViewPr varScale="1">
        <p:scale>
          <a:sx n="61" d="100"/>
          <a:sy n="61" d="100"/>
        </p:scale>
        <p:origin x="24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8105-60F3-8D42-8774-3FCF73B8A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56963-C360-DE4B-BBB6-830F84EF3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D. Wallace</a:t>
            </a:r>
          </a:p>
        </p:txBody>
      </p:sp>
    </p:spTree>
    <p:extLst>
      <p:ext uri="{BB962C8B-B14F-4D97-AF65-F5344CB8AC3E}">
        <p14:creationId xmlns:p14="http://schemas.microsoft.com/office/powerpoint/2010/main" val="41270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16F9-44E3-3049-A693-E57184E3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F093-544A-E344-AB64-04AB6295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experimenters wanted to compare the abilities between humans and A.I. program. </a:t>
            </a:r>
          </a:p>
          <a:p>
            <a:r>
              <a:rPr lang="en-US" dirty="0"/>
              <a:t>Significance:</a:t>
            </a:r>
          </a:p>
          <a:p>
            <a:pPr lvl="1"/>
            <a:r>
              <a:rPr lang="en-US" dirty="0"/>
              <a:t>The studied measured face identification accuracy for an international group of top professional forensic facial examiners and a deep-learning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5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EEFA-42F5-124F-95F7-DFD531FC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experiment was conducted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7E26-BFFA-684F-8C37-D1A6A544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groups:</a:t>
            </a:r>
          </a:p>
          <a:p>
            <a:pPr lvl="1"/>
            <a:r>
              <a:rPr lang="en-US" dirty="0"/>
              <a:t>Inexperienced individuals</a:t>
            </a:r>
          </a:p>
          <a:p>
            <a:pPr lvl="1"/>
            <a:r>
              <a:rPr lang="en-US" dirty="0"/>
              <a:t>Experienced professional forensic examiners</a:t>
            </a:r>
          </a:p>
          <a:p>
            <a:pPr lvl="1"/>
            <a:r>
              <a:rPr lang="en-US" dirty="0"/>
              <a:t>A.I. program</a:t>
            </a:r>
          </a:p>
          <a:p>
            <a:r>
              <a:rPr lang="en-US" dirty="0"/>
              <a:t>Each group were given a wide variety of information, images of people, for the participants to analyze. They were then instructed to compare the images and detect similarities among them.</a:t>
            </a:r>
          </a:p>
        </p:txBody>
      </p:sp>
    </p:spTree>
    <p:extLst>
      <p:ext uri="{BB962C8B-B14F-4D97-AF65-F5344CB8AC3E}">
        <p14:creationId xmlns:p14="http://schemas.microsoft.com/office/powerpoint/2010/main" val="13342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40D4-2752-6346-A166-8C6460AA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E1C3-7335-9748-8639-C096BC1C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The performance increased monotonically from the older, to the newest, algorithms. </a:t>
            </a:r>
          </a:p>
          <a:p>
            <a:r>
              <a:rPr lang="en-US" dirty="0"/>
              <a:t>Human Performance:</a:t>
            </a:r>
          </a:p>
          <a:p>
            <a:pPr lvl="1"/>
            <a:r>
              <a:rPr lang="en-US" dirty="0"/>
              <a:t>The results varied, with the inexperience scoring the lower scores, while the professional scored the higher.</a:t>
            </a:r>
          </a:p>
          <a:p>
            <a:r>
              <a:rPr lang="en-US" dirty="0"/>
              <a:t>The best solution:</a:t>
            </a:r>
          </a:p>
          <a:p>
            <a:pPr lvl="1"/>
            <a:r>
              <a:rPr lang="en-US" dirty="0"/>
              <a:t>Is to have humans and A.I to hive and accurately function. </a:t>
            </a:r>
          </a:p>
        </p:txBody>
      </p:sp>
    </p:spTree>
    <p:extLst>
      <p:ext uri="{BB962C8B-B14F-4D97-AF65-F5344CB8AC3E}">
        <p14:creationId xmlns:p14="http://schemas.microsoft.com/office/powerpoint/2010/main" val="289742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B50E-2462-9D41-A288-BECE8EF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Results: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B05-9A46-2545-99E4-C77A2107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480849" cy="3450613"/>
          </a:xfrm>
        </p:spPr>
        <p:txBody>
          <a:bodyPr/>
          <a:lstStyle/>
          <a:p>
            <a:r>
              <a:rPr lang="en-US" dirty="0"/>
              <a:t>Accuracy peeked at 1.0</a:t>
            </a:r>
          </a:p>
          <a:p>
            <a:pPr lvl="1"/>
            <a:r>
              <a:rPr lang="en-US" dirty="0"/>
              <a:t>Which indicated that errors were not detected.</a:t>
            </a:r>
          </a:p>
          <a:p>
            <a:r>
              <a:rPr lang="en-US" dirty="0"/>
              <a:t>The best results came from combinations of a professional examiner and an A.I. facial recognition algorithm.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59B3A4-466E-1D43-89F0-3CBCB715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980293"/>
            <a:ext cx="4114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5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193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Face Recognition</vt:lpstr>
      <vt:lpstr>Purpose of Experiment </vt:lpstr>
      <vt:lpstr>How the experiment was conducted</vt:lpstr>
      <vt:lpstr>Result:</vt:lpstr>
      <vt:lpstr>Results: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Wallace Jonathan</dc:creator>
  <cp:lastModifiedBy>Wallace Jonathan</cp:lastModifiedBy>
  <cp:revision>5</cp:revision>
  <dcterms:created xsi:type="dcterms:W3CDTF">2019-03-13T22:32:20Z</dcterms:created>
  <dcterms:modified xsi:type="dcterms:W3CDTF">2019-03-20T23:07:46Z</dcterms:modified>
</cp:coreProperties>
</file>