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6"/>
    <p:restoredTop sz="94620"/>
  </p:normalViewPr>
  <p:slideViewPr>
    <p:cSldViewPr snapToGrid="0" snapToObjects="1">
      <p:cViewPr varScale="1">
        <p:scale>
          <a:sx n="61" d="100"/>
          <a:sy n="61" d="100"/>
        </p:scale>
        <p:origin x="216"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DF12-1874-D345-A404-64F2F3ADC5D5}"/>
              </a:ext>
            </a:extLst>
          </p:cNvPr>
          <p:cNvSpPr>
            <a:spLocks noGrp="1"/>
          </p:cNvSpPr>
          <p:nvPr>
            <p:ph type="ctrTitle"/>
          </p:nvPr>
        </p:nvSpPr>
        <p:spPr/>
        <p:txBody>
          <a:bodyPr/>
          <a:lstStyle/>
          <a:p>
            <a:pPr algn="ctr"/>
            <a:r>
              <a:rPr lang="en-US" dirty="0"/>
              <a:t>Facial Recognition with Deep Learning </a:t>
            </a:r>
          </a:p>
        </p:txBody>
      </p:sp>
      <p:sp>
        <p:nvSpPr>
          <p:cNvPr id="3" name="Subtitle 2">
            <a:extLst>
              <a:ext uri="{FF2B5EF4-FFF2-40B4-BE49-F238E27FC236}">
                <a16:creationId xmlns:a16="http://schemas.microsoft.com/office/drawing/2014/main" id="{38002CE6-4308-C644-A85C-244D8D9781B0}"/>
              </a:ext>
            </a:extLst>
          </p:cNvPr>
          <p:cNvSpPr>
            <a:spLocks noGrp="1"/>
          </p:cNvSpPr>
          <p:nvPr>
            <p:ph type="subTitle" idx="1"/>
          </p:nvPr>
        </p:nvSpPr>
        <p:spPr/>
        <p:txBody>
          <a:bodyPr/>
          <a:lstStyle/>
          <a:p>
            <a:r>
              <a:rPr lang="en-US" dirty="0"/>
              <a:t>Focusing on Regulations:</a:t>
            </a:r>
          </a:p>
          <a:p>
            <a:r>
              <a:rPr lang="en-US" dirty="0"/>
              <a:t>Jonathan D. Wallace</a:t>
            </a:r>
          </a:p>
        </p:txBody>
      </p:sp>
    </p:spTree>
    <p:extLst>
      <p:ext uri="{BB962C8B-B14F-4D97-AF65-F5344CB8AC3E}">
        <p14:creationId xmlns:p14="http://schemas.microsoft.com/office/powerpoint/2010/main" val="396500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277-0254-2049-AB31-D08A1E2ED58F}"/>
              </a:ext>
            </a:extLst>
          </p:cNvPr>
          <p:cNvSpPr>
            <a:spLocks noGrp="1"/>
          </p:cNvSpPr>
          <p:nvPr>
            <p:ph type="title"/>
          </p:nvPr>
        </p:nvSpPr>
        <p:spPr/>
        <p:txBody>
          <a:bodyPr/>
          <a:lstStyle/>
          <a:p>
            <a:r>
              <a:rPr lang="en-US" dirty="0"/>
              <a:t>Main Purpose:</a:t>
            </a:r>
          </a:p>
        </p:txBody>
      </p:sp>
      <p:sp>
        <p:nvSpPr>
          <p:cNvPr id="3" name="Content Placeholder 2">
            <a:extLst>
              <a:ext uri="{FF2B5EF4-FFF2-40B4-BE49-F238E27FC236}">
                <a16:creationId xmlns:a16="http://schemas.microsoft.com/office/drawing/2014/main" id="{AC3EF7AD-3192-0447-ABB5-E736DA68E767}"/>
              </a:ext>
            </a:extLst>
          </p:cNvPr>
          <p:cNvSpPr>
            <a:spLocks noGrp="1"/>
          </p:cNvSpPr>
          <p:nvPr>
            <p:ph idx="1"/>
          </p:nvPr>
        </p:nvSpPr>
        <p:spPr/>
        <p:txBody>
          <a:bodyPr/>
          <a:lstStyle/>
          <a:p>
            <a:r>
              <a:rPr lang="en-US" dirty="0"/>
              <a:t>Artificial Intelligence has made major strides in the past hand-full of years, but now the concept of ethical dilemmas and violations has raised. </a:t>
            </a:r>
          </a:p>
          <a:p>
            <a:r>
              <a:rPr lang="en-US" dirty="0"/>
              <a:t> The main reason is the facial recognition feature.</a:t>
            </a:r>
          </a:p>
          <a:p>
            <a:r>
              <a:rPr lang="en-US" dirty="0"/>
              <a:t> Having the ability to detect faces and identify them with ease is concerning communities.</a:t>
            </a:r>
          </a:p>
          <a:p>
            <a:endParaRPr lang="en-US" dirty="0"/>
          </a:p>
        </p:txBody>
      </p:sp>
    </p:spTree>
    <p:extLst>
      <p:ext uri="{BB962C8B-B14F-4D97-AF65-F5344CB8AC3E}">
        <p14:creationId xmlns:p14="http://schemas.microsoft.com/office/powerpoint/2010/main" val="215633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F797-8775-D745-96E0-9E8D3D27C3C4}"/>
              </a:ext>
            </a:extLst>
          </p:cNvPr>
          <p:cNvSpPr>
            <a:spLocks noGrp="1"/>
          </p:cNvSpPr>
          <p:nvPr>
            <p:ph type="title"/>
          </p:nvPr>
        </p:nvSpPr>
        <p:spPr/>
        <p:txBody>
          <a:bodyPr/>
          <a:lstStyle/>
          <a:p>
            <a:r>
              <a:rPr lang="en-US" dirty="0"/>
              <a:t>AI Now Institution:</a:t>
            </a:r>
            <a:br>
              <a:rPr lang="en-US" dirty="0"/>
            </a:br>
            <a:endParaRPr lang="en-US" dirty="0"/>
          </a:p>
        </p:txBody>
      </p:sp>
      <p:sp>
        <p:nvSpPr>
          <p:cNvPr id="3" name="Content Placeholder 2">
            <a:extLst>
              <a:ext uri="{FF2B5EF4-FFF2-40B4-BE49-F238E27FC236}">
                <a16:creationId xmlns:a16="http://schemas.microsoft.com/office/drawing/2014/main" id="{10A28F2E-EB33-EF42-85AE-C37F8C57C6E4}"/>
              </a:ext>
            </a:extLst>
          </p:cNvPr>
          <p:cNvSpPr>
            <a:spLocks noGrp="1"/>
          </p:cNvSpPr>
          <p:nvPr>
            <p:ph idx="1"/>
          </p:nvPr>
        </p:nvSpPr>
        <p:spPr/>
        <p:txBody>
          <a:bodyPr/>
          <a:lstStyle/>
          <a:p>
            <a:r>
              <a:rPr lang="en-US" dirty="0"/>
              <a:t>An influential research organization based in New York.</a:t>
            </a:r>
          </a:p>
          <a:p>
            <a:r>
              <a:rPr lang="en-US" dirty="0"/>
              <a:t>-Believes that AI facial recognition is a growing field and a key challenge for society’s policy makers.</a:t>
            </a:r>
          </a:p>
          <a:p>
            <a:r>
              <a:rPr lang="en-US" dirty="0"/>
              <a:t>“This year saw AI systems rapidly introduced into more social domains, leaving increasing numbers of people at risk. While AI techniques still offer considerable promise, rapid deployment of systems without appropriate assessment, accountability, and oversight can create serious hazards.”(AI Now Institution)</a:t>
            </a:r>
          </a:p>
          <a:p>
            <a:r>
              <a:rPr lang="en-US" dirty="0"/>
              <a:t>https://</a:t>
            </a:r>
            <a:r>
              <a:rPr lang="en-US" dirty="0" err="1"/>
              <a:t>ainowinstitute.org</a:t>
            </a:r>
            <a:r>
              <a:rPr lang="en-US" dirty="0"/>
              <a:t>/AI_Now_2018_Report.pdf</a:t>
            </a:r>
          </a:p>
          <a:p>
            <a:endParaRPr lang="en-US" dirty="0"/>
          </a:p>
        </p:txBody>
      </p:sp>
    </p:spTree>
    <p:extLst>
      <p:ext uri="{BB962C8B-B14F-4D97-AF65-F5344CB8AC3E}">
        <p14:creationId xmlns:p14="http://schemas.microsoft.com/office/powerpoint/2010/main" val="187209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4511-E240-554C-9352-F6548E3FD02A}"/>
              </a:ext>
            </a:extLst>
          </p:cNvPr>
          <p:cNvSpPr>
            <a:spLocks noGrp="1"/>
          </p:cNvSpPr>
          <p:nvPr>
            <p:ph type="title"/>
          </p:nvPr>
        </p:nvSpPr>
        <p:spPr/>
        <p:txBody>
          <a:bodyPr/>
          <a:lstStyle/>
          <a:p>
            <a:r>
              <a:rPr lang="en-US" dirty="0"/>
              <a:t>Deep Learning’s Relation:</a:t>
            </a:r>
            <a:br>
              <a:rPr lang="en-US" dirty="0"/>
            </a:br>
            <a:endParaRPr lang="en-US" dirty="0"/>
          </a:p>
        </p:txBody>
      </p:sp>
      <p:sp>
        <p:nvSpPr>
          <p:cNvPr id="3" name="Content Placeholder 2">
            <a:extLst>
              <a:ext uri="{FF2B5EF4-FFF2-40B4-BE49-F238E27FC236}">
                <a16:creationId xmlns:a16="http://schemas.microsoft.com/office/drawing/2014/main" id="{63B68DDC-E76D-B544-9091-B3C9CC3A33F0}"/>
              </a:ext>
            </a:extLst>
          </p:cNvPr>
          <p:cNvSpPr>
            <a:spLocks noGrp="1"/>
          </p:cNvSpPr>
          <p:nvPr>
            <p:ph idx="1"/>
          </p:nvPr>
        </p:nvSpPr>
        <p:spPr/>
        <p:txBody>
          <a:bodyPr/>
          <a:lstStyle/>
          <a:p>
            <a:r>
              <a:rPr lang="en-US" dirty="0"/>
              <a:t>The advancements in facial recognition have been developed due to the increasing funding, and progress, of the concept “Deep-Learning.”</a:t>
            </a:r>
          </a:p>
          <a:p>
            <a:r>
              <a:rPr lang="en-US" dirty="0"/>
              <a:t>Deep Learning uses large tangles of </a:t>
            </a:r>
            <a:r>
              <a:rPr lang="en-US" dirty="0" err="1"/>
              <a:t>computions</a:t>
            </a:r>
            <a:r>
              <a:rPr lang="en-US" dirty="0"/>
              <a:t> - very roughly analogous to the wiring in a biological brain-to recognize patterns in data.(use this as a quote)</a:t>
            </a:r>
          </a:p>
          <a:p>
            <a:r>
              <a:rPr lang="en-US" dirty="0"/>
              <a:t>Deep Learning excels at the processing an image and identifying the objects within in them.</a:t>
            </a:r>
          </a:p>
          <a:p>
            <a:endParaRPr lang="en-US" dirty="0"/>
          </a:p>
        </p:txBody>
      </p:sp>
    </p:spTree>
    <p:extLst>
      <p:ext uri="{BB962C8B-B14F-4D97-AF65-F5344CB8AC3E}">
        <p14:creationId xmlns:p14="http://schemas.microsoft.com/office/powerpoint/2010/main" val="27133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BE5D-D49A-844F-986C-A774DE335B36}"/>
              </a:ext>
            </a:extLst>
          </p:cNvPr>
          <p:cNvSpPr>
            <a:spLocks noGrp="1"/>
          </p:cNvSpPr>
          <p:nvPr>
            <p:ph type="title"/>
          </p:nvPr>
        </p:nvSpPr>
        <p:spPr/>
        <p:txBody>
          <a:bodyPr/>
          <a:lstStyle/>
          <a:p>
            <a:r>
              <a:rPr lang="en-US" dirty="0"/>
              <a:t>What Society Attempting To Do:</a:t>
            </a:r>
            <a:br>
              <a:rPr lang="en-US" dirty="0"/>
            </a:br>
            <a:endParaRPr lang="en-US" dirty="0"/>
          </a:p>
        </p:txBody>
      </p:sp>
      <p:sp>
        <p:nvSpPr>
          <p:cNvPr id="3" name="Content Placeholder 2">
            <a:extLst>
              <a:ext uri="{FF2B5EF4-FFF2-40B4-BE49-F238E27FC236}">
                <a16:creationId xmlns:a16="http://schemas.microsoft.com/office/drawing/2014/main" id="{F79982EE-0444-154A-A2D7-345F422F6850}"/>
              </a:ext>
            </a:extLst>
          </p:cNvPr>
          <p:cNvSpPr>
            <a:spLocks noGrp="1"/>
          </p:cNvSpPr>
          <p:nvPr>
            <p:ph idx="1"/>
          </p:nvPr>
        </p:nvSpPr>
        <p:spPr/>
        <p:txBody>
          <a:bodyPr/>
          <a:lstStyle/>
          <a:p>
            <a:r>
              <a:rPr lang="en-US" dirty="0"/>
              <a:t>The report suggest to extend the power of existing regulations on AI, specifically in regards to facial recognition.</a:t>
            </a:r>
          </a:p>
          <a:p>
            <a:r>
              <a:rPr lang="en-US" dirty="0"/>
              <a:t>Bring awareness to the technology. </a:t>
            </a:r>
          </a:p>
          <a:p>
            <a:r>
              <a:rPr lang="en-US" dirty="0"/>
              <a:t>If regulations are implemented:</a:t>
            </a:r>
          </a:p>
          <a:p>
            <a:pPr lvl="1"/>
            <a:r>
              <a:rPr lang="en-US" dirty="0"/>
              <a:t>The technology can be used to help individuals access devices, and other medias.</a:t>
            </a:r>
          </a:p>
          <a:p>
            <a:pPr lvl="1"/>
            <a:r>
              <a:rPr lang="en-US" dirty="0"/>
              <a:t>Security organizations, can use it to search for missing, or wanted, individuals in order to keep society stable. </a:t>
            </a:r>
          </a:p>
          <a:p>
            <a:pPr lvl="1"/>
            <a:endParaRPr lang="en-US" dirty="0"/>
          </a:p>
        </p:txBody>
      </p:sp>
    </p:spTree>
    <p:extLst>
      <p:ext uri="{BB962C8B-B14F-4D97-AF65-F5344CB8AC3E}">
        <p14:creationId xmlns:p14="http://schemas.microsoft.com/office/powerpoint/2010/main" val="6980820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31</TotalTime>
  <Words>173</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Facial Recognition with Deep Learning </vt:lpstr>
      <vt:lpstr>Main Purpose:</vt:lpstr>
      <vt:lpstr>AI Now Institution: </vt:lpstr>
      <vt:lpstr>Deep Learning’s Relation: </vt:lpstr>
      <vt:lpstr>What Society Attempting To 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with Deep Learning </dc:title>
  <dc:creator>Wallace Jonathan</dc:creator>
  <cp:lastModifiedBy>Wallace Jonathan</cp:lastModifiedBy>
  <cp:revision>4</cp:revision>
  <dcterms:created xsi:type="dcterms:W3CDTF">2019-03-20T02:18:30Z</dcterms:created>
  <dcterms:modified xsi:type="dcterms:W3CDTF">2019-03-20T15:05:48Z</dcterms:modified>
</cp:coreProperties>
</file>