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7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6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5DCDF-1DC9-4DFB-9B7B-6C4DB7AE85A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C150-4552-491D-8476-CDA4F669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hjkghjghcj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hgjghjghjh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2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hjkghjghcj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hjkghjghcj</dc:title>
  <dc:creator>Sookdeo, Christian</dc:creator>
  <cp:lastModifiedBy>Sookdeo, Christian</cp:lastModifiedBy>
  <cp:revision>1</cp:revision>
  <dcterms:created xsi:type="dcterms:W3CDTF">2019-01-23T14:21:57Z</dcterms:created>
  <dcterms:modified xsi:type="dcterms:W3CDTF">2019-01-23T14:22:12Z</dcterms:modified>
</cp:coreProperties>
</file>