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4593-E16E-45AB-90FB-EA899D61CEB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13B6-A4C3-4FBC-A20E-1EE5AEACD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rthrssettes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hsdhshsh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rthrssettes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rthrssettes</dc:title>
  <dc:creator>Sookdeo, Christian</dc:creator>
  <cp:lastModifiedBy>Sookdeo, Christian</cp:lastModifiedBy>
  <cp:revision>1</cp:revision>
  <dcterms:created xsi:type="dcterms:W3CDTF">2019-01-23T14:14:30Z</dcterms:created>
  <dcterms:modified xsi:type="dcterms:W3CDTF">2019-01-23T14:14:47Z</dcterms:modified>
</cp:coreProperties>
</file>