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3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B4CF-D854-4E83-831A-0C7B81131DC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2DC5-C512-4EE1-8971-08EBC776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fghxg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hzdghd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fghxg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fghxg</dc:title>
  <dc:creator>Sookdeo, Christian</dc:creator>
  <cp:lastModifiedBy>Sookdeo, Christian</cp:lastModifiedBy>
  <cp:revision>1</cp:revision>
  <dcterms:created xsi:type="dcterms:W3CDTF">2019-01-23T14:13:29Z</dcterms:created>
  <dcterms:modified xsi:type="dcterms:W3CDTF">2019-01-23T14:13:48Z</dcterms:modified>
</cp:coreProperties>
</file>