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0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3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BE66-D75C-4531-AFE6-35B2F6C18D2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1EF5-4C20-460A-A7D0-42BC545E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hgazgtSZRE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sgzsgdsegsde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hgazgtSZRE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hgazgtSZRE</dc:title>
  <dc:creator>Christian Sookdeo - Louise Arbour SS</dc:creator>
  <cp:lastModifiedBy>Christian Sookdeo - Louise Arbour SS</cp:lastModifiedBy>
  <cp:revision>1</cp:revision>
  <dcterms:created xsi:type="dcterms:W3CDTF">2019-01-23T14:01:11Z</dcterms:created>
  <dcterms:modified xsi:type="dcterms:W3CDTF">2019-01-23T14:01:28Z</dcterms:modified>
</cp:coreProperties>
</file>