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E717-0970-4616-BE92-2E94EB43AEB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5B00-47EB-4A02-A7C5-E4C95BBD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w46e56u6u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rtrter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5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w46e56u6u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w46e56u6u</dc:title>
  <dc:creator>Christian Sookdeo - Louise Arbour SS</dc:creator>
  <cp:lastModifiedBy>Christian Sookdeo - Louise Arbour SS</cp:lastModifiedBy>
  <cp:revision>1</cp:revision>
  <dcterms:created xsi:type="dcterms:W3CDTF">2019-01-23T13:52:29Z</dcterms:created>
  <dcterms:modified xsi:type="dcterms:W3CDTF">2019-01-23T13:53:25Z</dcterms:modified>
</cp:coreProperties>
</file>