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5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3050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1b32e1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1b32e1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28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b32e1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b32e1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6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A.2 Inside A PC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Sookdeo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PC Case Internals                                                              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 smtClean="0">
                <a:solidFill>
                  <a:schemeClr val="tx1"/>
                </a:solidFill>
              </a:rPr>
              <a:t>Cooling Fan</a:t>
            </a:r>
            <a:endParaRPr lang="en-CA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400" dirty="0" smtClean="0">
                <a:solidFill>
                  <a:schemeClr val="tx1"/>
                </a:solidFill>
              </a:rPr>
              <a:t> Expansion Slots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50" y="778225"/>
            <a:ext cx="5026900" cy="4148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1073375" y="662750"/>
            <a:ext cx="1066800" cy="42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Google Shape;64;p14"/>
          <p:cNvSpPr txBox="1"/>
          <p:nvPr/>
        </p:nvSpPr>
        <p:spPr>
          <a:xfrm>
            <a:off x="36050" y="34940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 flipH="1">
            <a:off x="6949792" y="641125"/>
            <a:ext cx="1089633" cy="601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Google Shape;66;p14"/>
          <p:cNvSpPr txBox="1"/>
          <p:nvPr/>
        </p:nvSpPr>
        <p:spPr>
          <a:xfrm>
            <a:off x="7608431" y="112199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Optical Disk Drive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(DVD)</a:t>
            </a:r>
            <a:endParaRPr dirty="0"/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6673027" y="3237494"/>
            <a:ext cx="1510115" cy="2112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Google Shape;69;p14"/>
          <p:cNvSpPr txBox="1"/>
          <p:nvPr/>
        </p:nvSpPr>
        <p:spPr>
          <a:xfrm>
            <a:off x="7444833" y="2904468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Hard Disk Drive</a:t>
            </a:r>
            <a:endParaRPr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86773" y="1877661"/>
            <a:ext cx="1451871" cy="167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9258" y="1639518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Motherboard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79939" y="2827583"/>
            <a:ext cx="1012123" cy="568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01326" y="2419435"/>
            <a:ext cx="971926" cy="69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401326" y="3388668"/>
            <a:ext cx="1069648" cy="32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53" y="3111978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USB Expansion Ports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20277" y="3957458"/>
            <a:ext cx="1150697" cy="373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0198" y="3794005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Ethernet Port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35508" y="4497514"/>
            <a:ext cx="1416306" cy="86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802" y="4282252"/>
            <a:ext cx="10839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Audio Port</a:t>
            </a:r>
            <a:endParaRPr lang="en-US" sz="15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88053" y="3679721"/>
            <a:ext cx="1140825" cy="351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7872" y="349770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Monitor Port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86" y="0"/>
            <a:ext cx="8520600" cy="559558"/>
          </a:xfrm>
        </p:spPr>
        <p:txBody>
          <a:bodyPr/>
          <a:lstStyle/>
          <a:p>
            <a:pPr algn="ctr"/>
            <a:r>
              <a:rPr lang="en-CA" dirty="0" smtClean="0"/>
              <a:t>PC Motherboard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19903" r="12426" b="19365"/>
          <a:stretch/>
        </p:blipFill>
        <p:spPr>
          <a:xfrm>
            <a:off x="2003177" y="699134"/>
            <a:ext cx="4813880" cy="384557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98645" y="1760561"/>
            <a:ext cx="1153236" cy="102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580" y="1313208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RAM Memory Slots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880938" y="1467097"/>
            <a:ext cx="1967731" cy="29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152" y="1620985"/>
            <a:ext cx="757451" cy="29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59607" y="1467096"/>
            <a:ext cx="1241945" cy="78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4603" y="115931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CPU 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68991" y="2772377"/>
            <a:ext cx="1034186" cy="19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381" y="2299573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SATA (Disk Drive</a:t>
            </a:r>
          </a:p>
          <a:p>
            <a:r>
              <a:rPr lang="en-CA" dirty="0" smtClean="0"/>
              <a:t> Interface)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675263" y="3640064"/>
            <a:ext cx="839338" cy="620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45384" y="4225225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GPU Graphics Processor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455391" y="4260336"/>
            <a:ext cx="846161" cy="168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2446" y="4274810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	Sound Processor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334228" y="3533212"/>
            <a:ext cx="588618" cy="1227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90165" y="4706850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WIFI / Ethernet Network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CA" dirty="0" smtClean="0"/>
              <a:t>Back of PC Tower</a:t>
            </a:r>
            <a:endParaRPr lang="en-US" dirty="0"/>
          </a:p>
        </p:txBody>
      </p:sp>
      <p:pic>
        <p:nvPicPr>
          <p:cNvPr id="1026" name="Picture 2" descr="Image result for Back of PC Tow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1" r="39314"/>
          <a:stretch/>
        </p:blipFill>
        <p:spPr bwMode="auto">
          <a:xfrm>
            <a:off x="3930554" y="909158"/>
            <a:ext cx="641446" cy="29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138985" y="1098645"/>
            <a:ext cx="887105" cy="88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790868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Keyboard Interface (USB or PS/2)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01435" y="1162859"/>
            <a:ext cx="879482" cy="2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80917" y="1021218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Mouse Interface (USB or PS/2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98004" y="1523813"/>
            <a:ext cx="728086" cy="17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9182" y="134250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USB </a:t>
            </a:r>
            <a:r>
              <a:rPr lang="en-US" dirty="0" smtClean="0"/>
              <a:t>Ports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447594" y="1496395"/>
            <a:ext cx="915975" cy="4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63569" y="137857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Ethernet </a:t>
            </a:r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89110" y="2712378"/>
            <a:ext cx="736980" cy="225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50" y="2821538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Monitor Interface (VGA or DVI or HDMI)</a:t>
            </a:r>
          </a:p>
          <a:p>
            <a:endParaRPr lang="en-US" dirty="0"/>
          </a:p>
        </p:txBody>
      </p:sp>
      <p:cxnSp>
        <p:nvCxnSpPr>
          <p:cNvPr id="1027" name="Straight Arrow Connector 1026"/>
          <p:cNvCxnSpPr/>
          <p:nvPr/>
        </p:nvCxnSpPr>
        <p:spPr>
          <a:xfrm flipV="1">
            <a:off x="3215811" y="3236360"/>
            <a:ext cx="810279" cy="287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1259826" y="3373177"/>
            <a:ext cx="195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Audio Inputs / </a:t>
            </a:r>
            <a:r>
              <a:rPr lang="en-US" dirty="0" smtClean="0"/>
              <a:t>Outputs</a:t>
            </a:r>
            <a:endParaRPr lang="en-US" dirty="0"/>
          </a:p>
        </p:txBody>
      </p:sp>
      <p:cxnSp>
        <p:nvCxnSpPr>
          <p:cNvPr id="1031" name="Straight Arrow Connector 1030"/>
          <p:cNvCxnSpPr/>
          <p:nvPr/>
        </p:nvCxnSpPr>
        <p:spPr>
          <a:xfrm>
            <a:off x="3138985" y="3606229"/>
            <a:ext cx="887105" cy="74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H="1" flipV="1">
            <a:off x="4447595" y="2393003"/>
            <a:ext cx="1069627" cy="3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5517222" y="2257869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Power cord and power </a:t>
            </a:r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3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97</Words>
  <Application>Microsoft Office PowerPoint</Application>
  <PresentationFormat>On-screen Show (16:9)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Module A.2 Inside A PC</vt:lpstr>
      <vt:lpstr>PC Case Internals                                                               </vt:lpstr>
      <vt:lpstr>PC Motherboard</vt:lpstr>
      <vt:lpstr>Back of PC Tower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A.2 Inside A PC</dc:title>
  <dc:creator>Sookdeo, Christian</dc:creator>
  <cp:lastModifiedBy>Christian Sookdeo - Louise Arbour SS</cp:lastModifiedBy>
  <cp:revision>14</cp:revision>
  <dcterms:modified xsi:type="dcterms:W3CDTF">2018-10-26T16:20:16Z</dcterms:modified>
</cp:coreProperties>
</file>