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7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7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451-C326-5C4E-9502-6FA6B58568F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Ethics Canvas,    Group:   Title:                                                                               Date: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Individuals Affected: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 </a:t>
            </a:r>
          </a:p>
          <a:p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 err="1"/>
              <a:t>Behaviour</a:t>
            </a:r>
            <a:r>
              <a:rPr lang="en-US" sz="900" dirty="0"/>
              <a:t>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What can we do?:</a:t>
            </a:r>
          </a:p>
          <a:p>
            <a:r>
              <a:rPr lang="en-US" sz="900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6106" y="306922"/>
            <a:ext cx="1807226" cy="264528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Worldviews:</a:t>
            </a:r>
          </a:p>
          <a:p>
            <a:r>
              <a:rPr lang="en-US" sz="900" dirty="0"/>
              <a:t>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Groups affected:</a:t>
            </a:r>
          </a:p>
          <a:p>
            <a:r>
              <a:rPr lang="en-US" sz="900" dirty="0"/>
              <a:t>-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 Conflicts: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r>
              <a:rPr lang="en-US" sz="9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Relations: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479946" y="5144169"/>
            <a:ext cx="466405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Problematic Use of Resources:</a:t>
            </a:r>
          </a:p>
          <a:p>
            <a:r>
              <a:rPr lang="en-US" sz="900" dirty="0"/>
              <a:t>-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9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Product or Service </a:t>
            </a:r>
            <a:r>
              <a:rPr lang="en-US" sz="900"/>
              <a:t>Failure:</a:t>
            </a:r>
          </a:p>
          <a:p>
            <a:r>
              <a:rPr lang="en-US" sz="900"/>
              <a:t>-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ADAPT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gstephen</cp:lastModifiedBy>
  <cp:revision>4</cp:revision>
  <dcterms:created xsi:type="dcterms:W3CDTF">2018-10-22T14:44:47Z</dcterms:created>
  <dcterms:modified xsi:type="dcterms:W3CDTF">2020-10-19T09:20:30Z</dcterms:modified>
</cp:coreProperties>
</file>