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564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0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241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1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180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21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9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7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9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575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374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7127-CB2B-4A7E-95F3-38750FAC2BCC}" type="datetimeFigureOut">
              <a:rPr lang="en-IE" smtClean="0"/>
              <a:t>29/09/2020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823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Applied Probability 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Dr. </a:t>
            </a:r>
            <a:r>
              <a:rPr lang="en-IE" dirty="0"/>
              <a:t>B</a:t>
            </a:r>
            <a:r>
              <a:rPr lang="en-IE" dirty="0" smtClean="0"/>
              <a:t>ahman Honari</a:t>
            </a:r>
          </a:p>
          <a:p>
            <a:r>
              <a:rPr lang="en-IE" dirty="0" smtClean="0"/>
              <a:t>Autumn 2020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61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Rules for Counting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93062" cy="1179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09" y="3016251"/>
            <a:ext cx="7981108" cy="628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52" y="4195763"/>
            <a:ext cx="7336648" cy="4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1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Rules for Counting</a:t>
            </a:r>
            <a:endParaRPr lang="en-IE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3" y="1690688"/>
            <a:ext cx="10363217" cy="16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7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Rules for Counting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692"/>
            <a:ext cx="10428477" cy="11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Rules for Counting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1347"/>
            <a:ext cx="10426700" cy="14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9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Rules for Counting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43009" cy="26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2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Rules for Counting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18800" cy="24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8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Rules for Counting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27" y="1838322"/>
            <a:ext cx="10240035" cy="13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8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Rules for Counting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01300" cy="23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7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Rules for Counting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948"/>
            <a:ext cx="10649262" cy="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Applied Probability I</vt:lpstr>
      <vt:lpstr>Rules for Counting</vt:lpstr>
      <vt:lpstr>Rules for Counting</vt:lpstr>
      <vt:lpstr>Rules for Counting</vt:lpstr>
      <vt:lpstr>Rules for Counting</vt:lpstr>
      <vt:lpstr>Rules for Counting</vt:lpstr>
      <vt:lpstr>Rules for Counting</vt:lpstr>
      <vt:lpstr>Rules for Counting</vt:lpstr>
      <vt:lpstr>Rules for Counting</vt:lpstr>
      <vt:lpstr>Rules for Counting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Probability I</dc:title>
  <dc:creator>Admin</dc:creator>
  <cp:lastModifiedBy>Admin</cp:lastModifiedBy>
  <cp:revision>4</cp:revision>
  <dcterms:created xsi:type="dcterms:W3CDTF">2020-09-29T14:31:02Z</dcterms:created>
  <dcterms:modified xsi:type="dcterms:W3CDTF">2020-09-29T16:20:53Z</dcterms:modified>
</cp:coreProperties>
</file>