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35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80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54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41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94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5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656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138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16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24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1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F5BBB-49B2-4192-8FE6-DABB751A6F92}" type="datetimeFigureOut">
              <a:rPr lang="en-IE" smtClean="0"/>
              <a:t>14 Dec 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590B-B5B2-417A-867A-65702396C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583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910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86"/>
    </mc:Choice>
    <mc:Fallback xmlns="">
      <p:transition spd="slow" advTm="318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Simple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Assume that we can use variable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E" dirty="0"/>
                  <a:t> and its different values/levels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s to predict/estimate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.  As in a popular example, the sales of ice cream might be predictable using temperature, as shown below.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492" y="3160885"/>
            <a:ext cx="5883150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81"/>
    </mc:Choice>
    <mc:Fallback xmlns="">
      <p:transition spd="slow" advTm="487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In SLR, it is assumed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 are the parameters to be estimated.</a:t>
                </a:r>
              </a:p>
              <a:p>
                <a:r>
                  <a:rPr lang="en-IE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I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Simple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0492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20"/>
    </mc:Choice>
    <mc:Fallback xmlns="">
      <p:transition spd="slow" advTm="1671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Assumptions of the SLR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dirty="0"/>
                  <a:t>1- For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 ,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is a random variable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2- The values of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E" dirty="0"/>
                  <a:t> are independent.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3-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IE" b="0" i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3- The variance of Y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s; i.e.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69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91"/>
    </mc:Choice>
    <mc:Fallback xmlns="">
      <p:transition spd="slow" advTm="369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Parameter Estimation for the SLR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825625"/>
                <a:ext cx="6256866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E" dirty="0"/>
                  <a:t>As seen in the graph, the estimated line, would obviously NOT pass through every single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. Therefore, the estimated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, that is shown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 , would not be exactly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. Thus, the error of estimation can be shown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E" dirty="0"/>
                  <a:t>. </a:t>
                </a:r>
              </a:p>
              <a:p>
                <a:pPr marL="0" indent="0">
                  <a:buNone/>
                </a:pPr>
                <a:r>
                  <a:rPr lang="en-IE" dirty="0"/>
                  <a:t>In SLR, the best model is assumed to be the model in which the sum of squares of errors is minimum: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825625"/>
                <a:ext cx="6256866" cy="4351338"/>
              </a:xfrm>
              <a:blipFill>
                <a:blip r:embed="rId2"/>
                <a:stretch>
                  <a:fillRect l="-1462" t="-2661" r="-224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890" y="1392624"/>
            <a:ext cx="5357029" cy="32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68"/>
    </mc:Choice>
    <mc:Fallback xmlns="">
      <p:transition spd="slow" advTm="789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Parameter Estimation for the SLR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825625"/>
                <a:ext cx="1007533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/>
                  <a:t>This gives us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Note: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825625"/>
                <a:ext cx="10075332" cy="4351338"/>
              </a:xfrm>
              <a:blipFill>
                <a:blip r:embed="rId4"/>
                <a:stretch>
                  <a:fillRect l="-1210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0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04"/>
    </mc:Choice>
    <mc:Fallback xmlns="">
      <p:transition spd="slow" advTm="7070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284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Regression Analysis</vt:lpstr>
      <vt:lpstr>Simple Linear Regression Model</vt:lpstr>
      <vt:lpstr>Simple Linear Regression Model</vt:lpstr>
      <vt:lpstr>Assumptions of the SLR Model</vt:lpstr>
      <vt:lpstr>Parameter Estimation for the SLR Model</vt:lpstr>
      <vt:lpstr>Parameter Estimation for the SLR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Bahman Honari</dc:creator>
  <cp:lastModifiedBy>Bahman Honari</cp:lastModifiedBy>
  <cp:revision>66</cp:revision>
  <dcterms:created xsi:type="dcterms:W3CDTF">2020-03-30T14:23:04Z</dcterms:created>
  <dcterms:modified xsi:type="dcterms:W3CDTF">2020-12-14T18:04:13Z</dcterms:modified>
</cp:coreProperties>
</file>