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564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0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241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80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21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9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7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9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75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37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7127-CB2B-4A7E-95F3-38750FAC2BCC}" type="datetimeFigureOut">
              <a:rPr lang="en-IE" smtClean="0"/>
              <a:t>05/10/2020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3E12-9DB5-4419-AE35-60E638BF8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823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Applied Probability I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Dr. </a:t>
            </a:r>
            <a:r>
              <a:rPr lang="en-IE" dirty="0"/>
              <a:t>B</a:t>
            </a:r>
            <a:r>
              <a:rPr lang="en-IE" dirty="0" smtClean="0"/>
              <a:t>ahman Honari</a:t>
            </a:r>
          </a:p>
          <a:p>
            <a:r>
              <a:rPr lang="en-IE" dirty="0" smtClean="0"/>
              <a:t>Autumn 2020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6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Rules for Counting - Summary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Number of ways to put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 smtClean="0"/>
                  <a:t> distinct objects in order: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IE" dirty="0" smtClean="0"/>
              </a:p>
              <a:p>
                <a:r>
                  <a:rPr lang="en-IE" dirty="0" smtClean="0"/>
                  <a:t>Number of ways to choose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E" dirty="0" smtClean="0"/>
                  <a:t> objects from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 smtClean="0"/>
                  <a:t> distinct objects, with replacement: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IE" dirty="0" smtClean="0"/>
              </a:p>
              <a:p>
                <a:r>
                  <a:rPr lang="en-IE" dirty="0"/>
                  <a:t>Number of ways to </a:t>
                </a:r>
                <a:r>
                  <a:rPr lang="en-IE" dirty="0" smtClean="0"/>
                  <a:t>make ordered sequence of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E" dirty="0"/>
                  <a:t> objects </a:t>
                </a:r>
                <a:r>
                  <a:rPr lang="en-IE" dirty="0" smtClean="0"/>
                  <a:t>chosen from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distinct objects, </a:t>
                </a:r>
                <a:r>
                  <a:rPr lang="en-IE" dirty="0" smtClean="0"/>
                  <a:t>without </a:t>
                </a:r>
                <a:r>
                  <a:rPr lang="en-IE" dirty="0"/>
                  <a:t>replacement: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  <m:r>
                      <a:rPr lang="en-IE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 smtClean="0"/>
              </a:p>
              <a:p>
                <a:r>
                  <a:rPr lang="en-IE" dirty="0"/>
                  <a:t>Number of ways to </a:t>
                </a:r>
                <a:r>
                  <a:rPr lang="en-IE" dirty="0" smtClean="0"/>
                  <a:t>choose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E" dirty="0"/>
                  <a:t> objects </a:t>
                </a:r>
                <a:r>
                  <a:rPr lang="en-IE" dirty="0" smtClean="0"/>
                  <a:t>from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distinct objects, </a:t>
                </a:r>
                <a:r>
                  <a:rPr lang="en-IE" dirty="0"/>
                  <a:t>without </a:t>
                </a:r>
                <a:r>
                  <a:rPr lang="en-IE" dirty="0"/>
                  <a:t>replacement:</a:t>
                </a:r>
                <a:r>
                  <a:rPr lang="en-I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IE" b="0" i="0" smtClean="0">
                        <a:latin typeface="Cambria Math" panose="02040503050406030204" pitchFamily="18" charset="0"/>
                      </a:rPr>
                      <m:t>=</m:t>
                    </m:r>
                    <m:sPre>
                      <m:sPre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sPre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IE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! 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4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Rules for Counting - Summary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Number </a:t>
                </a:r>
                <a:r>
                  <a:rPr lang="en-IE" dirty="0"/>
                  <a:t>of ways to </a:t>
                </a:r>
                <a:r>
                  <a:rPr lang="en-IE" dirty="0" smtClean="0"/>
                  <a:t>make ordered sequence of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objects </a:t>
                </a:r>
                <a:r>
                  <a:rPr lang="en-IE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 smtClean="0"/>
                  <a:t>of the are similar,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E" dirty="0" smtClean="0"/>
                  <a:t> of </a:t>
                </a:r>
                <a:r>
                  <a:rPr lang="en-IE" dirty="0"/>
                  <a:t>the are </a:t>
                </a:r>
                <a:r>
                  <a:rPr lang="en-IE" dirty="0" smtClean="0"/>
                  <a:t>similar,…,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dirty="0" smtClean="0"/>
                  <a:t> of </a:t>
                </a:r>
                <a:r>
                  <a:rPr lang="en-IE" dirty="0"/>
                  <a:t>the are </a:t>
                </a:r>
                <a:r>
                  <a:rPr lang="en-IE" dirty="0" smtClean="0"/>
                  <a:t>similar </a:t>
                </a:r>
                <a:endParaRPr lang="en-I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 ,   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i="1" dirty="0" smtClean="0">
                  <a:latin typeface="Cambria Math" panose="02040503050406030204" pitchFamily="18" charset="0"/>
                </a:endParaRPr>
              </a:p>
              <a:p>
                <a:endParaRPr lang="en-IE" dirty="0" smtClean="0"/>
              </a:p>
              <a:p>
                <a:pPr algn="ctr"/>
                <a:r>
                  <a:rPr lang="en-IE" dirty="0"/>
                  <a:t>Number of ways to </a:t>
                </a:r>
                <a:r>
                  <a:rPr lang="en-IE" dirty="0" smtClean="0"/>
                  <a:t>split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</a:t>
                </a:r>
                <a:r>
                  <a:rPr lang="en-IE" dirty="0" smtClean="0"/>
                  <a:t>distinct objects into 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E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IE" i="1">
                          <a:latin typeface="Cambria Math" panose="02040503050406030204" pitchFamily="18" charset="0"/>
                        </a:rPr>
                        <m:t>  ,    (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i="1" dirty="0">
                  <a:latin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8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Rules for Counting - Summary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IE" dirty="0" smtClean="0"/>
                  <a:t>Number </a:t>
                </a:r>
                <a:r>
                  <a:rPr lang="en-IE" dirty="0"/>
                  <a:t>of ways to </a:t>
                </a:r>
                <a:r>
                  <a:rPr lang="en-IE" dirty="0" smtClean="0"/>
                  <a:t>split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</a:t>
                </a:r>
                <a:r>
                  <a:rPr lang="en-IE" dirty="0" smtClean="0"/>
                  <a:t>similar objects into 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IE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sPre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IE" i="1" dirty="0">
                  <a:latin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1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Rules for Counting - Summary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Number </a:t>
                </a:r>
                <a:r>
                  <a:rPr lang="en-IE" dirty="0"/>
                  <a:t>of ways to </a:t>
                </a:r>
                <a:r>
                  <a:rPr lang="en-IE" dirty="0" smtClean="0"/>
                  <a:t>split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</a:t>
                </a:r>
                <a:r>
                  <a:rPr lang="en-IE" dirty="0" smtClean="0"/>
                  <a:t>similar objects into 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E" dirty="0" smtClean="0">
                    <a:latin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 smtClean="0">
                    <a:latin typeface="Cambria Math" panose="02040503050406030204" pitchFamily="18" charset="0"/>
                  </a:rPr>
                  <a:t> equals</a:t>
                </a:r>
              </a:p>
              <a:p>
                <a:pPr marL="0" indent="0">
                  <a:buNone/>
                </a:pPr>
                <a:endParaRPr lang="en-IE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I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i="1" dirty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IE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i="1" dirty="0">
                  <a:latin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FF0000"/>
                </a:solidFill>
              </a:rPr>
              <a:t>Rules for Counting - Summary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Within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IE" dirty="0" smtClean="0"/>
                  <a:t> Possible orders of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 smtClean="0"/>
                  <a:t> distinct objects, there are some orders in which none of objects are in their original locations. We call these orders as Dispersion. The number Dispersions for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distinct </a:t>
                </a:r>
                <a:r>
                  <a:rPr lang="en-IE" dirty="0" smtClean="0"/>
                  <a:t>objects equals: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! </m:t>
                      </m:r>
                      <m:nary>
                        <m:naryPr>
                          <m:chr m:val="∑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dirty="0" smtClean="0"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IE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i="1" dirty="0">
                  <a:latin typeface="Cambria Math" panose="02040503050406030204" pitchFamily="18" charset="0"/>
                </a:endParaRP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137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Applied Probability I</vt:lpstr>
      <vt:lpstr>Rules for Counting - Summary</vt:lpstr>
      <vt:lpstr>Rules for Counting - Summary</vt:lpstr>
      <vt:lpstr>Rules for Counting - Summary</vt:lpstr>
      <vt:lpstr>Rules for Counting - Summary</vt:lpstr>
      <vt:lpstr>Rules for Counting -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Probability I</dc:title>
  <dc:creator>Admin</dc:creator>
  <cp:lastModifiedBy>Admin</cp:lastModifiedBy>
  <cp:revision>10</cp:revision>
  <dcterms:created xsi:type="dcterms:W3CDTF">2020-09-29T14:31:02Z</dcterms:created>
  <dcterms:modified xsi:type="dcterms:W3CDTF">2020-10-05T14:25:57Z</dcterms:modified>
</cp:coreProperties>
</file>