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58" r:id="rId5"/>
    <p:sldId id="278" r:id="rId6"/>
    <p:sldId id="292" r:id="rId7"/>
    <p:sldId id="295" r:id="rId8"/>
    <p:sldId id="294" r:id="rId9"/>
    <p:sldId id="296" r:id="rId10"/>
    <p:sldId id="281" r:id="rId11"/>
    <p:sldId id="290" r:id="rId12"/>
    <p:sldId id="293" r:id="rId13"/>
    <p:sldId id="298" r:id="rId14"/>
    <p:sldId id="299" r:id="rId15"/>
    <p:sldId id="2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7T14:27:40.7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1 1 14616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1:50.84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0,'4975'0,"-4969"0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31.92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0 243,'16'-49,"-7"20,1 0,25-50,-35 79,0 0,0-1,0 1,0 0,0 0,1 0,-1-1,0 1,0 0,0 0,0 0,0 0,0-1,1 1,-1 0,0 0,0 0,0 0,1 0,-1 0,0 0,0-1,0 1,1 0,-1 0,0 0,0 0,0 0,1 0,-1 0,0 0,0 0,0 0,1 0,-1 0,0 0,0 0,0 0,1 0,-1 1,0-1,0 0,0 0,1 0,-1 0,0 0,0 0,0 1,0-1,1 0,7 16,5 28,-11-38,1 9,1-1,1 1,1-1,0-1,9 17,-17-38,2 7,0 0,0 0,0 0,0 0,0 0,-1 0,1 0,0 0,0 0,-1 0,1 0,-1 1,1-1,-1 0,1 0,-1 0,1 0,-1 1,0-1,0 0,1 1,-1-1,0 1,0-1,0 0,1 1,-1 0,0-1,0 1,0 0,0-1,0 1,0 0,0 0,0 0,0 0,0 0,0 0,0 0,0 0,0 0,0 0,0 0,-2 1,1 0,0 0,0 0,0 0,1 0,-1 0,0 1,0-1,1 0,-1 1,1 0,-1-1,1 1,0 0,0-1,-1 1,1 0,-1 4,-2-1,3-23,2-9,0 20,-1 0,1 0,-1 0,0-1,-1 1,0 0,0 0,-1 0,1 0,-1 1,-1-1,-5-11,-3-2,9 16,1 1,-1 0,0 0,0 0,0 0,0 0,-1 1,1-1,-1 1,0-1,-3-2,-8-11,12 10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35.53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1,'9'0,"35"3,-34 4,-24 7,12-12,1-1,-1 1,0-1,0 1,1 0,-1-1,1 1,0 0,-1 0,1 0,0 0,0 0,0 1,1-1,-1 0,0 0,1 3,-4 45,3-14,-5 36,6-51,-2 0,-7 38,5-44,3-13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35.85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52,'25'100,"-25"-182,2 33,-3 28,1 21,0 0,0 0,0 0,0 0,0 0,0 0,0 0,0 0,0 1,0-1,0 0,0 0,-1 0,1 0,0 0,0 0,0 0,0 0,0 0,0 0,0 0,0 0,0 0,0 0,0 0,0 0,0 0,0 0,0 0,-1 0,1 0,0 0,0 0,0 0,0 0,0 0,0 0,0 0,0 0,-6 35,1-7,-5 16,7-32</inkml:trace>
  <inkml:trace contextRef="#ctx0" brushRef="#br0" timeOffset="1">0 97,'1'25,"-1"-9,0 0,0-4,0-6,0-8,-1-6,1 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38.64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1,'42'6,"-41"-6,0 0,0 0,0 0,0 0,0 0,0 0,-1 1,1-1,0 0,0 1,0-1,0 0,0 1,-1-1,1 1,0-1,0 1,-1 0,1-1,0 1,-1 0,1-1,-1 1,1 0,-1 0,1 0,-1 0,1-1,-1 1,0 0,1 0,-1 0,0 0,0 0,0 0,0 0,0 0,0 0,0 0,0 0,-1 0,0 0,0 0,0 0,0-1,1 1,-1 0,0-1,0 1,-1-1,1 1,0-1,0 0,0 1,0-1,0 0,0 0,-1 0,1 0,0 0,0 0,0 0,0 0,-2 0,-26-6,20 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51.8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0 915,'0'-914,"0"923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53.8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0,'0'385,"0"-380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1:41.07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79 185,'13'3,"0"-1,0 2,0-1,0 2,0 0,-1 0,0 1,20 14,12 3,-43-22,0 0,0 0,1-1,-1 1,0 0,0-1,1 1,-1-1,0 0,1 1,-1-1,0 0,1 0,-1 0,0 0,1 0,1 0,-3-1,0 1,0-1,1 0,-1 1,0-1,0 0,0 1,0-1,0 0,-1 1,1-1,0 1,0-1,0 0,0 1,-1-1,1 1,0-1,-1 0,1 1,0-1,-1 1,1-1,-1 0,-35-41,22 31,0 0,-1 1,-22-11,23 13,0 0,0-1,1 0,-14-13,25 19,0-1,0 0,0 0,1 0,-1 0,1 0,-2-7,3 9,-1 0,1 1,-1-1,1 0,0 1,-1-1,1 0,0 0,0 1,0-1,1 0,-1 1,0-1,1 0,-1 0,1 1,-1-1,1 1,0-1,1-2,-1 4,0 0,0 0,0 0,0 0,1 0,-1 0,0 1,0-1,0 0,0 1,-1-1,1 1,0-1,0 1,0-1,0 1,0 0,-1-1,1 1,0 0,0 0,22 23,-17-18,12 13,-1 1,-1 0,-1 1,16 30,-29-49,0 1,0-1,1 1,-1-1,1 0,0 0,-1-1,1 1,0 0,0-1,0 0,4 2,44 12,-32-10,97 21,-185-48,-173-48,113 50,172 30,73 27,-39-11,-15-9,-32-9,53 20,-134-34,25 2,0 1,-1-2,1 0,0-2,1-1,0-1,-26-13,51 22,-1 0,1 0,0 0,-1 0,1 0,-1 0,1 0,0 0,-1 0,1-1,0 1,-1 0,1 0,0 0,-1 0,1-1,0 1,0 0,-1 0,1-1,0 1,0 0,-1 0,1-1,0 1,0 0,0-1,0 1,-1 0,1-1,0 1,0 0,0-1,0 1,0 0,0-1,0 1,0-1,0 1,0 0,0-1,0 1,0 0,0-1,0 1,0 0,1-1,20-2,33 8,115 43,-46-11,-168-49,-36-7,1-4,-81-35,154 54,8 2,17 3,31 8,33 19,118 56,-297-107,48 8,20 7,1-1,0-1,-37-20,63 30,1-1,0 1,-1-1,1 0,0 0,-1 1,1-1,0 0,0 0,0 0,0 0,0 0,0-1,0 1,0 0,1 0,-1-1,0 1,1 0,-1-1,1 1,-1-3,2 3,-1 1,1-1,0 0,0 1,0-1,0 0,0 1,0 0,0-1,0 1,0-1,0 1,0 0,0 0,0 0,0 0,0-1,0 2,1-1,-1 0,0 0,0 0,0 0,0 1,0-1,0 0,0 1,0-1,2 2,380 135,-553-181,129 31,8 2,-57-24,78 25,28 11,27 9,-19-2,40 21,-47-20,0-1,1-1,0 0,24 5,-26-12,-19-6,-25-11,-12 2,-25-8,2-2,-110-63,170 85,0 1,0-1,0 0,1 0,-1 1,1-2,0 1,0 0,0 0,0-1,0 1,-1-5,3 6,-1 0,0 0,1 1,-1-1,1 0,-1 0,1 0,0-1,0 1,0 0,0 0,0 0,1 0,-1 0,1 0,-1 0,1 0,0 1,-1-1,1 0,0 0,0 0,0 1,3-4,-3 5,1-1,-1 1,0 0,1-1,-1 1,1 0,-1 0,0 0,1 0,-1 0,0 0,1 1,-1-1,0 0,1 1,-1-1,0 1,1-1,-1 1,0 0,0-1,2 2,31 21,-29-20,109 81,-83-63,0-1,2-2,0-1,57 20,-55-23,81 36,-169-44,4-10,-66-15,45 7,58 9,1 0,0 0,0-1,0 0,1-1,-1 0,1-1,1 0,-1 0,1-1,0 0,-10-11,5 7,-62-53,91 62,7 6,262 96,-282-99,1 0,-1 0,0 1,1-1,-1 1,0-1,0 1,0 0,0 0,-1 0,3 3,-4-5,0 0,1 0,-1 0,0 1,0-1,0 0,0 0,0 0,0 0,0 1,0-1,0 0,1 0,-1 0,0 1,0-1,0 0,0 0,0 0,0 1,0-1,0 0,0 0,0 0,0 1,-1-1,1 0,0 0,0 0,0 0,0 1,0-1,0 0,0 0,0 0,-1 0,1 1,0-1,0 0,0 0,0 0,-1 0,1 0,-19-3,-50-22,1 2,1-3,-95-53,161 79,0 0,1 0,-1-1,0 1,0 0,0-1,1 1,-1-1,0 1,0-1,1 1,-1-1,0 0,1 1,-1-1,1 0,-1 0,1 1,-1-1,1 0,0 0,-1 0,1-1,17-1,33 11,-11 5,-2 1,1 1,45 28,-52-27,40 11,-54-22,-1 1,0 1,26 14,1 5,0-3,1-2,1-1,51 14,-66-26,0-2,1-1,56 2,-8-2,0 7,93 27,-36-6,-99-26,0 1,-1 3,-1 0,51 25,-54-23,-10-3,-43-16,-250-72,236 69,20 7,1-2,0 1,0-2,1 0,-1 0,1-1,0-1,-15-10,13 0,13 15,1 0,-1 0,0 1,1-1,-1 0,0 1,0-1,0 1,0 0,0 0,-1-1,1 1,0 1,0-1,-1 0,1 0,0 1,-1 0,1-1,-4 1,-76-18,24 4,22 5,-63-25,-9-2,64 24,-59-26,52 19,-74-18,56 18,-9-7,66 22,1-1,-1-1,1 0,-14-9,-36-18,-2 7,32 13,-1 1,-37-9,92 28,0 1,-1 0,0 2,22 12,37 17,-8-19,-60-17,1 0,-1 0,0 1,25 12,-181-80,74 36,66 26,10 4,29 11,49 24,-9-5,-41-22,-29-9,0 0,0 1,0 0,0 0,0 0,9 6,-13-6,0-1,1 1,-1 0,0 1,-1-1,1 0,0 1,-1-1,1 1,-1-1,0 1,0-1,0 1,0 0,0 0,0 0,-1 0,1 5,-1-5,1-1,0 1,0 0,0 0,1-1,-1 1,1-1,-1 1,1-1,0 0,0 1,4 2,-4-3,0 0,-1 0,1-1,-1 1,1 0,-1 0,1 1,-1-1,0 0,0 0,0 1,1 2,-3-4,1 0,-1-1,0 1,1-1,-1 1,0-1,1 1,-1-1,0 0,0 1,1-1,-1 0,0 1,0-1,0 0,1 0,-1 0,0 0,0 0,0 0,1 0,-1 0,-2 0,-27-1,25 1,-20-2,17 1,0 0,1 1,-1 0,0 0,0 1,0 0,1 0,-12 3,19-4,0 1,0-1,-1 0,1 0,0 0,0 0,0 1,0-1,-1 0,1 0,0 1,0-1,0 0,0 0,0 1,0-1,-1 0,1 0,0 1,0-1,0 0,0 0,0 1,0-1,0 0,0 1,0-1,0 0,0 0,1 1,-1-1,0 0,0 0,0 1,0-1,0 0,0 0,1 1,-1-1,0 0,0 0,0 0,0 1,1-1,-1 0,0 0,0 0,1 0,-1 0,0 1,0-1,1 0,-1 0,0 0,0 0,1 0,-1 0,0 0,0 0,1 0,-1 0,20 8,21 4,0-2,1-2,65 5,130-7,-217-6,44 9,-55-7,-41-8,-25-9,-72-29,52 16,-116-30,193 58,0 0,0 1,0-1,0 0,0 0,0 0,0 0,0 0,0 0,0 1,0-1,0 0,0 0,0 0,-1 0,1 0,0 0,0 0,0 1,0-1,0 0,0 0,0 0,0 0,0 0,0 0,0 0,0 0,-1 0,1 0,0 0,0 1,0-1,0 0,0 0,0 0,0 0,-1 0,1 0,0 0,0 0,0 0,0 0,0 0,0 0,-1 0,1 0,0 0,0 0,16 15,26 15,-8-11,2-2,-1-1,2-2,39 10,-91-30,1 0,-1 0,-21-15,87 24,84 24,-65-14,129 38,-84-20,75 36,-159-55,5-1,0-1,47 7,-43-9,59 17,-44-7,61 9,-61-17,47 12,-11 3,-92-22,-10 1,-12 0,-23-3,0-3,0-2,1-1,0-3,-57-17,48 13,14 5,28 6,1-1,0 0,-22-8,66 21,1-2,0-1,58 5,14 3,-90-13,31 7,-44-9,-30-5,-20-3,-59-8,-125-35,230 48,7 1,22-2,34 1,-35 2,-1 1,1 1,-1 1,33 9,-53-11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2:10.87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1,'38'24,"1"1,19-7,0-3,94 13,73 16,-166-31,89 17,-177-32,-1 0,-39 5,0-1,-2 0,-1-4,1-3,0-3,-100-23,184 32,-1 0,1-1,20-2,8 0,63 2,-151-1,-1-2,1-2,0-2,-57-16,178 25,-6 1,-24-1,1 2,74 15,-245-49,-16-16,114 31,24 12,0 1,1 0,-1 0,0 0,0 0,0 1,-1-1,1 1,0 0,0 0,-7 0,129 13,-86-6,136 28,27 17,-102-21,-157-19,43-9,-1-1,1-1,0-1,-1 0,1-2,-37-9,-70-29,-60-17,204 63,236 65,-32-30,-195-38,-1 0,37-4,-46 1,0 0,0 0,0 2,0 0,0 0,0 2,-1 0,1 0,19 9,-18-7,0-1,1 0,0-1,24 1,-20-2,110 12,75 25,-134-23,-45-10,0 0,30 1,4 2,-150-5,-115-15,66 2,61 5,-104-18,376 45,187 34,-553-58,-221-24,678 40,-258-12,0 0,-24-3,-13-1,-95-20,-167-56,326 73,194 19,-450-29,-13-19,271 37,-44-4,0 1,0 0,23 5,71 13,4 1,-61-9,-1-2,1-2,0-2,67-2,-92-1,0 1,0 1,24 7,0 0,31 3,0-4,124 1,-175-9,0 1,0 1,29 9,25 4,-46-12,5 2,75 2,-38-11,91 4,-149 2,-34 1,-36-1,-275-24,-10-23,196 36,72 5,296 45,-59-8,-144-30,-42-4,-47-5,-418-48,548 56,131 11,-144-7,219 23,-701-58,1065 112,-1101-129,690 54,168 25,-467-41,1-3,-130-34,299 41,78 9,-382-24,27 0,4 11,60 13,85-1,24-1,19 1,42 3,77 3,-111-11,-222-15,355 44,274 20,-339-43,331 13,-342-21,-23-1,0 3,81 11,-92-7,0-1,81-5,33 3,-139 0,63 5,-55-4,-23-2,-9-1,-50 0,-15 1,-75-10,-11-8,-15-13,-21-1,228 33,59 10,0 1,-19-4,-36-4,42 0,104 6,-167-9,32 4,44 2,-89-8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5:49.82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370 0,'-370'0,"5285"0,-4908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5:58.76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0,'1132'0,"-1126"0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2:03.927"/>
    </inkml:context>
    <inkml:brush xml:id="br0">
      <inkml:brushProperty name="width" value="0.025" units="cm"/>
      <inkml:brushProperty name="height" value="0.025" units="cm"/>
      <inkml:brushProperty name="color" value="#66CC00"/>
      <inkml:brushProperty name="ignorePressure" value="1"/>
    </inkml:brush>
  </inkml:definitions>
  <inkml:trace contextRef="#ctx0" brushRef="#br0">688 1,'-688'0,"696"0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6:06.46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0,'1057'0,"-1050"0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6:15.7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0,'1466'0,"-1460"0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6:24.5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0,'59'0,"-53"0,-39 0,6 0,49 0,80 0,-96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6:41.04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222 1,'-3'2,"-1"1,1-1,0 0,0 0,-1 0,0-1,1 1,-1-1,0 0,1 0,-1 0,-6 1,-55 0,9 1,13 4,38-6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7:00.36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0,'0'1682,"0"-1689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8:05.82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606 429,'-12'-2,"-1"0,1-1,-1 0,1-1,0 0,-21-12,-1 1,-126-61,121 55,0 1,-2 2,0 2,-1 1,-61-12,317 75,-96-17,179 21,-339-55,-144-17,162 15,0 0,0-1,1-1,0-1,1-2,-22-11,40 18,1 1,0-1,0 0,0 1,0-1,0-1,1 1,-1 0,1-1,0 1,0-1,0 1,1-1,-1 0,-1-8,3 11,-1-1,1 0,-1 0,1 0,0 0,0 0,0 0,0 0,0 0,1 0,-1 1,0-1,1 0,0 0,-1 0,1 0,0 1,0-1,0 0,0 1,0-1,0 1,0-1,1 1,-1-1,1 1,-1 0,1 0,-1 0,1 0,0 0,-1 0,4-1,175-64,-179 66,0-1,0 0,0 0,-1 1,1-1,0 0,0 0,0 0,-1 0,1 0,0 0,-1 0,1 0,-1 0,1 0,-1 0,1 0,-1-1,0 1,0 0,0 0,0 0,1 0,-1-1,-1 1,1 0,0 0,0 0,0-1,-1 1,1 0,0 0,-1 0,1 0,-1 0,0 0,1 0,-1 0,0 0,0 0,1 0,-1 0,0 0,0 1,0-1,0 0,0 1,0-1,0 0,0 1,0 0,0-1,-1 1,1 0,0-1,0 1,0 0,-2 0,4 6,1 0,0 0,0 0,1 0,0 0,3 5,24 58,-10-18,-15-44,-1 1,2-1,-1 0,1-1,0 1,0-1,1 0,0-1,0 0,0 0,1 0,-1-1,16 6,-5-2,1-1,0-1,1 0,39 4,-41-6,0 0,0 2,0 0,0 0,17 11,43 14,-19-12,145 37,-158-48,34 8,-22 0,80 12,10 1,113 31,-231-54,0-2,44 0,20 3,161 25,-64-13,179-19,-363-1,0 0,0 0,0-1,0 0,-1 0,1 0,-1-1,1 0,-1 0,0-1,0 0,10-8,-16 11,0 1,1 0,-1-1,0 1,0 0,0-1,1 1,-1 0,0-1,0 1,0-1,0 1,0 0,0-1,0 1,0-1,0 1,0 0,0-1,0 1,0-1,0 1,-1 0,1-1,0 1,0 0,0-1,-1 1,1 0,0-1,0 1,-1 0,1-1,0 1,-1 0,-18-10,-26 0,40 9,-57-6,-28-7,65 10,0 1,0 1,0 1,-43 4,-1-1,-27 0,-100-4,163-2,-1-2,-44-14,4 1,-87-22,-77-14,138 38,2-4,-130-45,6-20,91 43,-67-28,193 69,1 0,-1 0,1 0,-1 1,1 0,-1-1,0 2,-9-2,31 3,0 1,1 1,-1 0,-1 1,29 10,-30-9,72 12,-6-1,40 17,90 30,-23 1,-109-36,121 24,94-6,-250-37,7 1,58 5,9 6,-13-6,-76-9,-23-3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8:21.92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1,'6'4,"0"-1,0 1,1-1,-1 0,1-1,-1 0,1 0,0 0,0-1,0 0,9 0,24 7,74 30,-84-29,1-1,-1-2,38 4,-36-6,13 1,59-3,-74-3,1 2,-1 0,1 3,-1 0,33 10,-42-10,-1 0,1-1,0-2,0 0,29-2,53 3,-20 12,-76-13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8:29.5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0,'14'1,"-1"1,0 1,0 0,0 0,16 8,11 2,9-3,0-2,0-2,1-2,64-4,-97 0,182 14,8-6,-141-1,26 0,-91-7,-2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8:34.63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1,'64'14,"-32"-12,-1 1,44 10,-38-5,45 2,-64-8,0 1,0 1,34 11,-35-9,-1-1,0-1,1 0,0-1,21 0,24-3,-56 0,-40 0,9 0,16 1,0 0,0-1,0 0,0 0,0-1,0 0,0-1,0 0,1 0,-1-1,1 0,-1-1,1 0,0 0,-8-6,2-6,14 16,0 0,0 0,0-1,0 1,0 0,0 0,0-1,0 1,0 0,0 0,0-1,0 1,0 0,0 0,0 0,0-1,0 1,1 0,-1 0,0 0,0-1,0 1,0 0,0 0,1 0,-1-1,0 1,0 0,0 0,1 0,-1 0,0 0,0 0,0-1,1 1,-1 0,0 0,0 0,1 0,36-1,-20 2,247 14,-252-14,-7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8:44.1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1,'0'60,"0"-39,0-38,0-31,0 44,0 6,0 26,0 1993,0-2021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2:07.061"/>
    </inkml:context>
    <inkml:brush xml:id="br0">
      <inkml:brushProperty name="width" value="0.025" units="cm"/>
      <inkml:brushProperty name="height" value="0.025" units="cm"/>
      <inkml:brushProperty name="color" value="#66CC00"/>
      <inkml:brushProperty name="ignorePressure" value="1"/>
    </inkml:brush>
  </inkml:definitions>
  <inkml:trace contextRef="#ctx0" brushRef="#br0">13 1,'78'0,"-50"0,-45 0,-84 0,101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9:09.2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 0,'0'0,"0"0,0 0,0 1,-1-1,1 0,0 0,0 0,0 0,0 0,0 0,0 0,-1 0,1 1,0-1,0 0,0 0,0 0,0 0,0 0,0 1,0-1,0 0,0 0,0 0,0 0,0 0,0 1,0-1,0 0,0 0,0 0,0 0,0 1,0-1,0 0,0 0,0 0,0 0,0 1,0-1,0 0,0 0,0 0,0 0,0 0,1 0,-1 1,0-1,0 0,0 0,0 0,0 0,0 0,1 0,-1 0,0 0,0 0,0 1,0-1,1 0,-1 0,0 0,0 0,0 0,0 0,1 0,-1 0,0 0,0 0,23 16,30 14,-46-27,0 1,0 0,-1 0,1 0,-1 1,0 0,-1 0,1 1,5 6,35 31,-43-41,0 1,0-1,0 1,-1 0,1 0,-1 0,0 1,0-1,0 0,0 1,2 6,-3-7,-1 0,1-1,0 1,0 0,1-1,-1 0,1 1,-1-1,1 0,0 0,-1 1,1-1,0-1,0 1,1 0,-1 0,0-1,1 1,-1-1,1 0,-1 0,1 0,-1 0,1 0,0-1,4 2,147 29,-138-27,-1 1,1 1,-1 1,-1 0,1 1,-1 0,15 13,19 10,-45-29,0 1,1-1,-1 1,0 0,0 0,-1 0,1 1,-1-1,1 1,-1-1,0 1,1 4,-1-4,-1 0,1-1,0 0,0 1,0-1,0 0,1 0,-1 0,1 0,0-1,0 1,0-1,0 1,0-1,0 0,6 2,222 69,-167-55,-46-14,-1 0,1 2,-1 0,30 15,-44-19,-1 1,1-1,-1 0,1 1,-1-1,0 1,0 0,0 0,0 0,-1 0,1 0,-1 0,0 0,0 0,0 1,0-1,0 5,0-5,-1 0,1 0,-1 0,1 0,0-1,0 1,0 0,1 0,-1-1,1 1,-1-1,1 1,0-1,0 0,0 1,0-1,0 0,0 0,1-1,-1 1,1 0,0-1,-1 1,4 0,132 39,9 8,-52-18,-67-23,-20-6,-1 0,1 0,0 1,-1 0,0 0,1 1,-1 0,-1 0,1 1,-1 0,1 0,-1 0,9 11,-12-11,2-1,-1 0,0 0,1 0,0 0,0-1,0 0,0 0,11 5,57 15,-38-13,78 20,29 10,-106-24,-27-11,1-1,0 0,21 5,-10-5,-1 1,1 1,-1 1,-1 0,24 13,-33-16,0-1,0 0,0-1,1 0,-1 0,1-1,-1-1,21-1,-13 1,-22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9:18.92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63 26,'-63'-25,"73"29,-1 0,1 0,0-1,14 4,-16-6,0 1,-1 0,1 0,-1 1,1 0,-1 0,0 1,0 0,0 0,0 1,-1 0,9 8,-3-1,0 0,1-1,0 0,0-1,1-1,26 14,2 2,-32-18,0 0,1 0,0-1,1 0,-1-1,1 0,0-1,1-1,-1 0,0 0,1-1,13 0,-16 0,-1 0,1 0,-1 1,1 0,-1 1,0-1,-1 2,1 0,-1 0,0 0,10 9,36 20,8-7,-29-13,37 22,-43-22,1-2,0-1,0-1,1-1,0-1,1-2,37 3,-39-4,-1 2,1 0,-2 2,1 0,49 27,-48-22,53 20,15 7,-23-15,-1 0,-19 2,-5-3,1-1,68 22,-57-26,-24-8,68 15,153 9,-288-35,12-1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9:23.6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 8,'-7'-1,"10"-2,15-1,-4 7,-1 1,0 0,0 1,-1 0,1 1,18 11,42 19,33 6,-58-22,69 20,-24-21,-114-22,0-1,0-1,1-1,-1-1,-35-16,56 22,0 1,0 0,0 0,0 0,0 0,0 0,0 0,0-1,0 1,0 0,0 0,0 0,0 0,0 0,0-1,0 1,0 0,0 0,0 0,0 0,0 0,0-1,0 1,0 0,0 0,0 0,0 0,0 0,0 0,0-1,0 1,1 0,-1 0,0 0,0 0,0 0,0 0,0 0,0 0,1 0,-1 0,0 0,0-1,0 1,0 0,0 0,1 0,-1 0,0 0,0 0,0 0,0 0,0 0,1 0,-1 0,0 0,0 1,0-1,0 0,0 0,0 0,1 0,21-4,-17 4,0-1,1 1,-1 0,1 0,-1 1,11 2,12 14,-25-14,1-1,-1 1,1-1,0 0,0 0,0 0,0 0,0-1,7 2,-10-3,11 2,-12-2,0 0,0 1,0-1,0 0,-1 0,1 0,0 0,0 0,0 0,0 0,0 0,0 0,0 0,0 1,0-1,0 0,0 0,0 0,-1 0,1 0,0 0,0 0,0 1,0-1,0 0,0 0,0 0,0 0,0 0,0 0,0 1,0-1,1 0,-1 0,0 0,0 0,0 0,0 0,0 0,0 1,0-1,0 0,0 0,0 0,0 0,0 0,0 0,1 0,-1 0,0 0,0 0,0 0,0 0,0 0,0 1,0-1,1 0,-1 0,0 0,0 0,0 0,0 0,0 0,0 0,1 0,-1 0,-5 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9:29.13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1,'1'0,"1"0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9:34.76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0,'11'1,"0"0,0 0,0 1,0 1,0-1,0 2,-1 0,1 0,12 8,1 2,0 1,31 28,-47-38,-1 0,1 0,0-1,0 0,0 0,1 0,-1-1,14 2,74 9,-41-8,96 23,140 37,-93-18,-166-40,10 2,72 5,-53-8,203 8,-248-13,0 0,0 1,0 0,23 9,21 5,143 28,-192-43,18 5,1-1,0-2,39 0,-17-6,-37 0,1 1,-1 0,1 1,0 1,-1 0,1 1,-1 1,0 0,19 7,-4 8,-23-14,-1 0,1 0,0-1,0 1,0-2,0 1,1-1,8 2,-4-2,-13-1,-22-3,14 2,-18-2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9:43.98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736 136,'1'2,"0"0,1 0,-1-1,0 1,1 0,-1-1,0 1,1 0,0-1,-1 0,1 1,0-1,0 0,0 0,0 0,0 0,0 0,0-1,0 1,0-1,4 1,25 14,-24-7,1 0,0-1,0 0,1 0,0-1,0 0,0-1,1 0,0 0,0-1,0 0,0-1,1 0,-1 0,1-2,0 1,0-1,17-1,-47-3,-1-1,1-1,-32-14,41 16,5 1,-1 0,1 0,-1 0,1 0,0-1,0 0,0 0,1 0,-1-1,-4-4,16 7,0 0,0 1,0 0,0 0,9 1,0 1,-11-2,0 1,0-1,0 1,0 0,0 0,0 0,-1 1,1 0,0 0,-1 0,0 0,1 1,-1 0,4 3,-1-2,0-1,0 0,0 0,0-1,1 0,-1-1,1 1,-1-1,1-1,0 1,11-2,28 4,7 9,59 20,32 16,-87-36,58 7,-85-14,-1 2,56 19,-41-10,-28-11,0 0,-1-1,1-1,1 0,-1-1,31-1,-72-19,-2 0,25 16,-1 0,0 0,1 0,-1 1,0-1,0 0,0 1,0 0,0-1,0 1,-1 0,1 0,0 0,-1 0,1 0,-1 1,1-1,-4 0,-3 0,-92-19,-36-8,48 7,38 5,-103-20,42 4,63 17,-161-34,79 25,-4-7,-42-7,-235-23,329 46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9:49.8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0,'185'7,"241"8,-261-8,65 0,-222-7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9:55.2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282 86,'-28'-2,"0"-2,1-1,-1-1,1-2,-36-14,-9-12,64 30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0:19.37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7:10.91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48 1363,'-2'-27,"-7"-44,4 45,-1-50,8 12,0 33,-1 0,-6-49,1 76,0 16,-2 16,3 4,-2 1,3 0,0 1,2-1,2 0,10 61,-1-32,-17-216,0 89,2-1,7-95,-2-59,-2 112,-6-35,7-287,0 432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2:11.572"/>
    </inkml:context>
    <inkml:brush xml:id="br0">
      <inkml:brushProperty name="width" value="0.025" units="cm"/>
      <inkml:brushProperty name="height" value="0.025" units="cm"/>
      <inkml:brushProperty name="color" value="#66CC00"/>
      <inkml:brushProperty name="ignorePressure" value="1"/>
    </inkml:brush>
  </inkml:definitions>
  <inkml:trace contextRef="#ctx0" brushRef="#br0">0 1,'649'0,"-643"0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7:13.64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30 1316,'-2'-65,"0"34,2 0,6-51,0 27,-1-65,-4 69,0-336,-2 197,-1 169,0 1,-1 0,-1-1,-7-19,6 20,0 0,1 0,1 0,-1-26,4-3,0 43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7:16.45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51 1266,'1'-106,"-2"-109,-14 89,17 25,-3-161,-17 157,12 79,2 1,0-1,0-29,11-158,-7 207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7:18.62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151 1258,'-8'-11,"0"-1,2 0,-1-1,1 1,1-1,-6-24,5 20,-1-12,0-1,2-1,1 1,0-34,-3-25,2 2,5-117,3 72,-1 38,-4-99,1 185,-1 1,0 0,0 0,-1 0,0 0,0 0,-1 1,-4-8,4 8,0 0,0 0,1-1,0 0,1 1,-1-1,1 0,-2-13,4 14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7:20.73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115 1167,'-2'-16,"1"1,-2 0,-8-27,0 1,-7-61,5-1,4 0,6-105,1 184,0 1,-2-1,-10-39,7 38,2-1,-4-42,12-83,1 40,-4 105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7:22.93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111 1019,'-11'-136,"0"12,12 6,1 61,-2 1,-15-100,11 141,0 0,-1 0,-1 1,-7-15,7 20,1-1,1-1,0 1,0-1,1 1,0-1,1 0,0 0,0-14,-2-25,2 42,0 1,1-1,1 0,-1 0,1 0,1 0,0 1,0-1,3-12,9 0,-10 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7:24.72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143 1003,'-2'-85,"-3"0,-4 0,-3 1,-48-164,47 208,2 0,1-1,2-1,2 1,-1-50,7-23,0 108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7:26.69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108 970,'-12'-223,"2"34,7 145,-9-45,-2-31,11 92,-1 0,-13-48,10 51,1 1,1-1,2 0,-1-26,0 33,1 14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7:28.50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136 839,'-1'-28,"-2"0,-2 0,-11-43,9 44,1 0,1-1,-3-52,7 36,-3 1,-1 0,-2 0,-3 0,-14-42,15 53,1 1,2-1,2-1,-2-53,6 80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7:30.66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172 825,'-1'-4,"-1"0,1 0,-1-1,1 1,-1 0,0 0,-1 1,-3-6,-5-11,-17-52,4-2,3-1,-20-134,32 160,2 11,-4-60,12-44,-1 136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7:32.41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145 832,'0'-75,"-3"-1,-3 1,-33-146,33 193,-2 1,-1 0,-25-50,26 59,2 0,-1-1,2 0,1 0,0-1,2 1,0-1,1 0,2-27,-1 40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2:17.598"/>
    </inkml:context>
    <inkml:brush xml:id="br0">
      <inkml:brushProperty name="width" value="0.025" units="cm"/>
      <inkml:brushProperty name="height" value="0.025" units="cm"/>
      <inkml:brushProperty name="color" value="#66CC00"/>
      <inkml:brushProperty name="ignorePressure" value="1"/>
    </inkml:brush>
  </inkml:definitions>
  <inkml:trace contextRef="#ctx0" brushRef="#br0">719 1,'-713'0,"707"0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7:34.56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79 704,'4'-103,"-2"65,0-1,-3 1,-10-75,-45-98,50 187,2-1,0 0,1 0,2-32,1 51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7:36.15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36 711,'2'-43,"8"-46,0 4,-8 60,1-8,0 0,-3 0,0-1,-10-60,-28-55,22 63,15 79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8:47.6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0,'0'214,"0"-214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8:49.7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1,'0'191,"0"-186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8:58.3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 1,'-1'0,"-2"0,0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9:00.0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0:27.87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236 136,'-12'0,"0"-1,1 0,-1-1,1 0,-1 0,1-2,0 1,0-1,-20-11,31 15,0 0,-1 0,1-1,-1 1,1 0,-1-1,1 1,0 0,-1-1,1 1,0-1,-1 1,1-1,0 1,0 0,-1-1,1 1,0-1,0 1,0-1,0 1,0-1,0 0,0 1,-1-1,2 1,-1-1,0 1,0-1,0 1,0-1,0 1,0-1,0 1,1-1,-1 1,0-1,0 1,1 0,-1-1,0 1,1-1,-1 1,0 0,1-1,-1 1,1 0,-1-1,1 1,0-1,0 1,-1-1,1 1,-1 0,1-1,-1 1,0-1,1 1,-1-1,1 0,-1 1,0-1,1 1,-1-1,0 0,0 1,0-1,1 0,-1 1,0-1,0 0,0 1,0-1,0 0,0 1,0-1,0 0,-1 1,1-1,0 0,0 1,0-1,-1 1,1-1,0 0,-1 1,1-1,0 1,-1-1,1 1,-1-1,1 1,-1-1,1 1,-1 0,0-1,1 1,-1 0,1-1,-1 1,0 0,1 0,-1-1,1 1,-2 0,-35-14,8 5,53 8,-22 0,0 1,0-1,1 1,-1-1,0 1,0 0,0-1,0 1,0 0,0 0,0 1,1-1,-1 0,0 1,0-1,0 1,0 0,0 0,0 0,0 0,-1 0,1 0,0 0,0 0,-1 1,3 1,12 36,-16-36,0 0,1 0,0 0,0-1,0 1,0 0,0-1,1 1,-1-1,1 1,-1-1,1 0,0 1,0-1,0 0,0 0,0-1,1 1,-1 0,1-1,-1 1,4 1,-2-2,-1 0,0 0,0 0,1 0,-1 0,1-1,-1 0,1 1,4-2,-8 2,0-1,0 0,0 0,1 0,-1 0,0 0,0 0,0-1,0 1,1 0,-1 0,0 0,0 0,0 0,0 0,1 0,-1 0,0 0,0 0,0 0,0 0,0-1,1 1,-1 0,0 0,0 0,0 0,0 0,0-1,0 1,0 0,0 0,0 0,0 0,0-1,0 1,0 0,0 0,1 0,-1 0,0-1,-1 1,1 0,0 0,0 0,0 0,0-1,0 1,0 0,0 0,0 0,-18-14,-17-14,30 24,1 0,0 0,-1 0,1 1,-1-1,0 1,-10-4,-11-3,11 6,1-2,-1 0,-21-13,36 19,0 0,0 0,0 0,0 0,-1 0,1 0,0 0,0 0,0 0,0 0,0 0,0-1,0 1,0 0,-1 0,1 0,0 0,0 0,0 0,0 0,0-1,0 1,0 0,0 0,0 0,0 0,0 0,0-1,0 1,0 0,0 0,0 0,0 0,0 0,0-1,0 1,0 0,0 0,0 0,0 0,0 0,0 0,0-1,0 1,1 0,-1 0,0 0,0 0,0 0,0 0,0 0,0 0,0 0,0-1,1 1,-1 0,0 0,0 0,0 0,0 0,15-4,16 0,-27 5,-1 0,0 0,0 0,0 0,0 0,0 0,0 1,0-1,0 1,0 0,-1 0,1 0,-1 0,0 1,1-1,-1 1,0-1,0 1,-1 0,1-1,2 6,23 27,-26-34,1 0,-1 0,0 1,1-1,-1 0,1 0,-1 0,1-1,0 1,-1 0,1 0,0-1,0 1,-1-1,1 0,0 1,0-1,2 0,-3-1,0 1,0 0,0 0,-1-1,1 1,0-1,0 1,-1-1,1 1,0-1,-1 1,1-1,0 0,-1 1,1-1,-1 0,1 1,-1-1,0 0,1 0,-1 0,0 1,1-1,-1 0,0-2,1 1,-1 0,0 1,0-1,0 0,0 0,-1 0,1 0,0 0,-1 0,0 0,1 0,-1 0,0 1,0-1,0 0,0 1,0-1,0 0,0 1,-1-1,1 1,0 0,-1-1,0 1,1 0,-1 0,0 0,1 0,-1 0,0 1,0-1,-1 0,-7-1,0 1,1 0,-1 1,-18 1,7 0,3-1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0:30.48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0,'0'2,"2"1,1 2,1 0,3-1,2-1,0-1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13.75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0,'7725'0,"-7702"0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15.71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0,'529'0,"-530"0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2:21.361"/>
    </inkml:context>
    <inkml:brush xml:id="br0">
      <inkml:brushProperty name="width" value="0.025" units="cm"/>
      <inkml:brushProperty name="height" value="0.025" units="cm"/>
      <inkml:brushProperty name="color" value="#66CC00"/>
      <inkml:brushProperty name="ignorePressure" value="1"/>
    </inkml:brush>
  </inkml:definitions>
  <inkml:trace contextRef="#ctx0" brushRef="#br0">1 1,'219'0,"-213"0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16.90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795 0,'-791'0,"788"0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17.78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128 0,'-127'0,"127"0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18.50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27 0,'-20'0,"14"0,13 0,-2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18.98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0,'17'0,"-11"0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19.48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23 0,'0'0,"-1"0,-1 0,0 0,-2 0,0 0,0 0,1 0,1 0,2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2:37.40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0,'4000'0,"-3996"0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2:49.031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1 0,'150'15,"-106"-13,0 2,50 11,-50-7,-1-2,56 1,-19-5,99 15,30-1,-147-9,29 0,26-4,-112-3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3:14.17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0,'402'0,"-605"0,188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3:20.58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175 0,'154'0,"-483"0,1313 0,-971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46.7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3:29.45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117 0,'-81'0,"50"0,26 0,13 0,807 0,-811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3:38.96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38 357,'2'-41,"0"28,-2 0,0 0,-2-21,-5 63,0 0,-2 41,8-47,1-12,6-32,-3-7,0-1,-2 1,-1-1,-5-32,-2-116,7 175,-1-1,0 1,1-1,-1 1,0 0,0-1,-1 1,1 0,0 0,-3-3,1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4:54.306"/>
    </inkml:context>
    <inkml:brush xml:id="br0">
      <inkml:brushProperty name="width" value="0.025" units="cm"/>
      <inkml:brushProperty name="height" value="0.025" units="cm"/>
      <inkml:brushProperty name="color" value="#66CC00"/>
      <inkml:brushProperty name="ignorePressure" value="1"/>
    </inkml:brush>
  </inkml:definitions>
  <inkml:trace contextRef="#ctx0" brushRef="#br0">724 1,'-113'7,"-59"-1,41 2,-144-9,243-3,32 4,0 0,0 0,0 0,0 0,0-1,0 1,0 0,0 0,0 0,0 0,0 0,0 0,0 0,0 0,0 0,0 0,0 0,0 0,0 0,0 0,0 0,0 0,0 0,0 0,0-1,0 1,0 0,0 0,0 0,0 0,0 0,0 0,0 0,0 0,0 0,0 0,0 0,0 0,0 0,0 0,19-1,626 1,-613-3,-29 0,-22 3,-5 0,16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5:17.014"/>
    </inkml:context>
    <inkml:brush xml:id="br0">
      <inkml:brushProperty name="width" value="0.025" units="cm"/>
      <inkml:brushProperty name="height" value="0.025" units="cm"/>
      <inkml:brushProperty name="color" value="#66CC00"/>
      <inkml:brushProperty name="ignorePressure" value="1"/>
    </inkml:brush>
  </inkml:definitions>
  <inkml:trace contextRef="#ctx0" brushRef="#br0">33 21,'213'12,"-29"-4,-122 1,-42-5,-1-1,30 0,207-9,-265 6,-16 0,1-1,-45-6,40 2,-1 1,1 2,-57 2,-26-1,-179-6,270 4,17 2,0 0,0 0,-1 0,1 1,0-1,-1 1,1 0,0 0,0 1,-1-1,1 1,0 0,0 0,0 1,0-1,-7 4,14-3,0-1,0 1,0-1,1 0,-1 0,0-1,1 1,-1-1,1 1,3-1,123 0,-75 0,-42-1,-15 1,-59 3,37-2,-1 0,1-1,-38-6,56 5,0 0,1 0,0-1,-1 0,1 0,0 0,0 0,0-1,0 0,1 0,-1-1,-5-5,11 6,2 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5:29.081"/>
    </inkml:context>
    <inkml:brush xml:id="br0">
      <inkml:brushProperty name="width" value="0.025" units="cm"/>
      <inkml:brushProperty name="height" value="0.025" units="cm"/>
      <inkml:brushProperty name="color" value="#66CC00"/>
      <inkml:brushProperty name="ignorePressure" value="1"/>
    </inkml:brush>
  </inkml:definitions>
  <inkml:trace contextRef="#ctx0" brushRef="#br0">0 1,'245'6,"94"1,-338-7,-1 0,1 0,-1 0,1 1,-1-1,1 0,-1 0,1-1,-1 1,1 0,-1 0,1 0,-1 0,1 0,-1 0,1-1,-1 1,1 0,-1 0,1-1,-1 1,0 0,1-1,-1 1,1 0,-1-1,0 1,1-1,-1 0,0 0,0 1,0-1,-1 1,1 0,0-1,-1 1,1-1,-1 1,1-1,-1 1,1 0,-1-1,1 1,-1 0,1 0,-1-1,1 1,-1 0,1 0,-1 0,1 0,-1 0,0 0,1 0,-1 0,1 0,-2 0,-3-1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5:37.484"/>
    </inkml:context>
    <inkml:brush xml:id="br0">
      <inkml:brushProperty name="width" value="0.025" units="cm"/>
      <inkml:brushProperty name="height" value="0.02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5:41.349"/>
    </inkml:context>
    <inkml:brush xml:id="br0">
      <inkml:brushProperty name="width" value="0.025" units="cm"/>
      <inkml:brushProperty name="height" value="0.025" units="cm"/>
      <inkml:brushProperty name="color" value="#66CC00"/>
      <inkml:brushProperty name="ignorePressure" value="1"/>
    </inkml:brush>
  </inkml:definitions>
  <inkml:trace contextRef="#ctx0" brushRef="#br0">284 34,'-214'-6,"254"2,-31 0,-28-1,-75-9,88 14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6:01.851"/>
    </inkml:context>
    <inkml:brush xml:id="br0">
      <inkml:brushProperty name="width" value="0.025" units="cm"/>
      <inkml:brushProperty name="height" value="0.02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6:39.45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2876 620,'73'-2,"-42"0,1 1,-1 2,51 7,-10 4,-46-9,51 14,-46-11,-1 0,1-2,1-1,-1-2,62-4,-77 1,-1-1,0 0,17-6,-19 5,0 1,0 0,0 0,25 0,-78 3,-193 0,121-13,-265 6,363 7,1-1,0-1,0 0,-25-8,37 10,0 0,0-1,1 1,-1-1,0 1,0-1,0 1,0-1,0 1,1-1,-1 0,0 0,0 1,1-1,-1 0,1 0,-1 0,1 0,-1 0,1 0,-1 1,1-1,0 0,-1 0,1 0,0 0,0 0,0-1,0 1,0 0,0 0,0 0,0 0,0 0,1 0,-1 0,0 0,1 0,-1 0,1 1,-1-1,1 0,-1 0,1 0,-1 0,1 1,0-1,0 0,-1 0,1 1,0-1,0 1,0-1,0 1,0-1,-1 1,1-1,0 1,0 0,0-1,0 1,0 0,0 0,0 0,0 0,1 0,-1 0,0 0,1 1,145 20,-130-20,15 1,1 1,-1 1,53 15,-68-16,0 0,0-1,0-1,1-1,32-3,5 0,71 11,-69-3,152 9,-701-14,474-1,1 0,-1-2,1 0,0 0,-21-9,37 12,1 0,0 0,0 0,0 0,0 0,-1 0,1 0,0 0,0 0,0 0,-1 0,1 0,0 0,0 0,0 0,0 0,-1 0,1 0,0 0,0-1,0 1,0 0,0 0,0 0,-1 0,1 0,0-1,0 1,0 0,0 0,0 0,0 0,0-1,0 1,0 0,0 0,0 0,0-1,0 1,0 0,0 0,0 0,0 0,0-1,0 1,0 0,0 0,0 0,0 0,0-1,0 1,0 0,0 0,0 0,1 0,-1-1,0 1,0 0,0 0,0 0,0 0,0 0,1 0,18-8,25-1,18 16,-121 0,-31-7,-97-15,17 10,169 5,0 0,1-1,-1 1,0 0,0 0,1 0,-1-1,0 1,1 0,-1-1,0 1,1-1,-1 1,1-1,-1 1,0-1,1 1,-1-1,1 0,0 1,-1-1,1 1,-1-1,1 0,0 0,0 1,-1-1,1 0,0 0,0 1,0-1,0 0,0 0,0 1,0-1,0 0,0 0,0 1,0-1,1 0,-1-1,1 1,-1 0,0-1,1 1,-1 0,1 0,0 0,-1 0,1 0,0 0,0 0,0 0,-1 0,1 0,0 0,0 0,0 1,0-1,1 0,-1 1,0-1,0 1,0-1,0 1,1-1,-1 1,0 0,2-1,38 12,-7 0,-16-9,26 6,78 1,-67-9,-51 0,-35 0,-57 2,-90-4,117-11,50 10,-1 0,0 0,1 1,-20 0,-415-5,307-3,32 0,-112-17,218 27,0 1,1-1,-1 0,1 0,-1 0,1 0,-1 0,0 0,1 0,-1 0,1 0,-1 0,1-1,-1 1,0 0,1 0,-1 0,1-1,-1 1,1 0,-1-1,1 1,-1 0,1-1,0 1,-1-1,1 1,-1 0,1-1,0 1,-1-1,1 1,0-1,0 1,0-1,-1 0,1 1,0-1,0 1,0-1,0 1,0-1,0 0,0 1,0-1,0 1,0-1,0 0,0 1,0-1,1 1,-1-1,0 1,0-1,1 1,-1-1,0 1,1-1,-1 1,0-1,1 1,-1 0,1-1,-1 1,1-1,0 1,1-3,1 0,0 0,0 1,0-1,0 1,1-1,-1 1,7-3,-3 4,0-1,0 1,0 1,1-1,-1 1,0 1,0-1,0 1,0 0,0 1,0 0,0 0,7 3,31 8,93 0,-63-1,1-3,113-1,-280-5,39 0,-86-6,104 1,-49 3,57 0,0 0,0-2,-46-7,70 6,-1 0,1 0,0 0,-1 0,1 0,0 0,0-1,0 1,1-1,-1 1,0-1,1 0,0 0,0 0,0 1,0-1,-1-5,-11-21,64 26,49 13,5 0,-70-9,-1 1,68 14,-91-14,17 5,0-2,1-2,29 1,23 9,28-4,-79-6,56 3,-60-5,-22 0,-9-1,-149-2,-217-29,301 23,35 4,-49-11,63 11,-1 1,0 1,-41 2,-34-4,107-22,-9 25,-1 0,1-1,-1 1,0 0,1 0,-1 0,0 0,0-1,0 1,0 0,0 0,0 0,-1-1,1 1,0 0,0 0,-1 0,1 0,-1-1,1 1,-1 0,1 0,-1 0,0 0,0 0,-1-1,-9 0,1 0,-1 0,1 1,-1 1,0 0,1 1,-13 1,-18 1,-54-2,-94-2,-15-29,-30-7,-24-27,26 6,130 33,-37-8,-6 10,140 22,-1-1,1 1,0-1,0 0,-1 0,1 0,1-1,-1 1,0-1,1-1,-1 1,-5-7,8 8,0 0,0 0,1-1,-1 1,1-1,0 1,0-1,0 0,0 0,0 1,0-1,1 0,-1 0,1 0,0 1,0-1,0 0,0 0,1 0,-1 0,1 0,0 1,-1-1,1 0,0 1,2-4,-2 6,-1-1,1 1,-1-1,1 0,0 1,0 0,-1-1,1 1,0-1,0 1,0 0,-1 0,1-1,0 1,0 0,0 0,0 0,-1 0,1 0,0 0,0 0,0 0,0 0,0 0,-1 1,1-1,0 0,0 1,0-1,-1 0,1 1,0-1,0 1,-1-1,1 1,0-1,0 2,37 27,-30-22,4 0,0 1,1-2,0 0,1 0,-1-1,1-1,0 0,0-1,15 1,-5 0,-1 2,28 9,-36-10,1-1,-1-1,25 3,23 5,-39-3,-22-5,-16-2,-13-2,0-2,0-1,0-1,-46-16,-6-8,58 20,0 1,-1 1,0 0,0 2,0 0,0 2,-35-2,71 6,0 0,0 0,0 2,20 5,24 4,-8-8,-38-4,1 1,0 0,-1 1,23 6,-4 2,-17-6,0 0,0 1,-1 1,1 0,-1 0,12 10,-16-10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2:53.421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0 0,'354'0,"-349"0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47.77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2:29.38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63 0,'5'0,"-7"0,-17 0,-27 0,45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2:30.81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2:56.184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191 0,'-185'0,"179"0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3:43.57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12 240,'2'-58,"-1"33,0 1,-1-1,-2 0,-1 1,-6-29,7 48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3:45.31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6 0,'4'0,"-12"0,6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3:55.03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1,'58'26,"53"-12,-69-7,-1-2,74-1,-87-1,-1 0,-1 2,1 1,-1 1,32 14,-7-4,-36-13,1-1,-1 0,1-1,17 0,3 0,22 12,-49-11,1 0,0 0,0-1,0-1,11 1,112 13,-117-10,-13-2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3:04.23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0,'233'0,"-227"0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3:05.82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0,'412'0,"-404"0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3:07.87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1146 0,'-1138'0,"1131"0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3:57.55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0,'127'0,"-121"0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48.30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4:00.48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0,'142'0,"-136"0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3:49.17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63 281,'-8'-71,"2"36,5 27,0 1,-1-1,0 0,0 1,-1 0,1 0,-2-1,-3-6,3 6,1-1,1 0,-1 0,-1-15,-3-12,5 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3:51.05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1 211,'0'-205,"0"199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4:14.919"/>
    </inkml:context>
    <inkml:brush xml:id="br0">
      <inkml:brushProperty name="width" value="0.025" units="cm"/>
      <inkml:brushProperty name="height" value="0.02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4:16.135"/>
    </inkml:context>
    <inkml:brush xml:id="br0">
      <inkml:brushProperty name="width" value="0.025" units="cm"/>
      <inkml:brushProperty name="height" value="0.02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4:16.933"/>
    </inkml:context>
    <inkml:brush xml:id="br0">
      <inkml:brushProperty name="width" value="0.025" units="cm"/>
      <inkml:brushProperty name="height" value="0.02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4:17.802"/>
    </inkml:context>
    <inkml:brush xml:id="br0">
      <inkml:brushProperty name="width" value="0.025" units="cm"/>
      <inkml:brushProperty name="height" value="0.025" units="cm"/>
      <inkml:brushProperty name="color" value="#66CC00"/>
      <inkml:brushProperty name="ignorePressure" value="1"/>
    </inkml:brush>
  </inkml:definitions>
  <inkml:trace contextRef="#ctx0" brushRef="#br0">0 1,'0'1,"0"1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4:18.835"/>
    </inkml:context>
    <inkml:brush xml:id="br0">
      <inkml:brushProperty name="width" value="0.025" units="cm"/>
      <inkml:brushProperty name="height" value="0.02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4:20.778"/>
    </inkml:context>
    <inkml:brush xml:id="br0">
      <inkml:brushProperty name="width" value="0.025" units="cm"/>
      <inkml:brushProperty name="height" value="0.02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4:22.296"/>
    </inkml:context>
    <inkml:brush xml:id="br0">
      <inkml:brushProperty name="width" value="0.025" units="cm"/>
      <inkml:brushProperty name="height" value="0.02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48.62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4:23.097"/>
    </inkml:context>
    <inkml:brush xml:id="br0">
      <inkml:brushProperty name="width" value="0.025" units="cm"/>
      <inkml:brushProperty name="height" value="0.02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4:26.009"/>
    </inkml:context>
    <inkml:brush xml:id="br0">
      <inkml:brushProperty name="width" value="0.025" units="cm"/>
      <inkml:brushProperty name="height" value="0.02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4:27.462"/>
    </inkml:context>
    <inkml:brush xml:id="br0">
      <inkml:brushProperty name="width" value="0.025" units="cm"/>
      <inkml:brushProperty name="height" value="0.02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4:30.989"/>
    </inkml:context>
    <inkml:brush xml:id="br0">
      <inkml:brushProperty name="width" value="0.025" units="cm"/>
      <inkml:brushProperty name="height" value="0.025" units="cm"/>
      <inkml:brushProperty name="color" value="#66CC00"/>
      <inkml:brushProperty name="ignorePressure" value="1"/>
    </inkml:brush>
  </inkml:definitions>
  <inkml:trace contextRef="#ctx0" brushRef="#br0">291 61,'13'1,"-1"1,0 0,1 0,19 8,-20-6,0-1,1 0,-1 0,0-1,14 0,-8-2,0 1,26 5,-101 0,-89-6,146 0,0 0,0 0,0 0,0 0,0 0,0 0,0 0,0 0,0 0,1 0,-1 0,0 0,0 0,0 0,0 1,0-1,0 0,0 0,0 0,0 0,0 0,0 0,0 0,0 0,0 0,0 0,0 0,0 0,0 1,0-1,0 0,0 0,0 0,0 0,0 0,0 0,0 0,0 0,0 0,0 0,0 1,0-1,0 0,0 0,0 0,0 0,16 6,21 5,8-5,-12-1,-29-4,-14 0,-6-1,-1 0,0-2,0 0,0 0,1-2,-1 0,-16-7,-23-11,-133-47,130 49,50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4:33.368"/>
    </inkml:context>
    <inkml:brush xml:id="br0">
      <inkml:brushProperty name="width" value="0.025" units="cm"/>
      <inkml:brushProperty name="height" value="0.02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4:34.935"/>
    </inkml:context>
    <inkml:brush xml:id="br0">
      <inkml:brushProperty name="width" value="0.025" units="cm"/>
      <inkml:brushProperty name="height" value="0.02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7:00.71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332 24,'8'1,"0"1,0-1,0 2,0-1,0 1,10 5,24 8,12 0,57 25,10 4,-86-34,50 7,1-8,0-5,116-6,-65-2,-82 4,-51 0,-6 0,-29 2,-14 0,7 1,-71-3,54-15,-190-12,212 22,-57-14,-3 0,51 10,-44-13,-3-2,77 20,0-1,0 0,0-1,1 0,0-1,0 0,0-1,1 0,-15-13,74 34,-15-4,1-3,-1-1,1-1,70 0,-99-4,-1 0,0 1,0-1,0 1,0 1,-1-1,1 1,-1-1,1 1,-1 1,5 4,26 15,-15-16,0 0,0-2,0 0,1-1,0-2,-1 0,1-1,0-1,26-3,68 4,-9 12,-86-14,32 3,-132 4,-176-24,154-4,10 0,13 6,91 17,-1 0,1-1,19-2,6 0,-8 2,-1 1,0 1,0 1,0 2,0 1,50 17,-160-16,46-8,4 2,1-2,-1-1,-50-10,-12-27,77 33,-1-1,-26-14,30 13,0 1,-1 0,-29-8,8 10,0 1,-1 1,-69 5,24 0,-3-2,37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8:19.270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8:22.884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1 1,'3698'0,"-3692"0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8:28.597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0 33,'3'-1,"-1"-1,1 0,0 0,0 1,0 0,0-1,0 1,0 0,0 1,0-1,0 0,0 1,6 0,49 1,-32 0,154-9,-99 3,-18 0,0 4,0 2,1 3,-1 3,85 20,-91-12,0-2,1-3,0-2,75-1,-95-5,1 3,74 16,-60-9,24-1,108 3,-184-14,397 1,74-7,-403 10,138 5,-201-9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48.95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8:32.224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0 0,'66'3,"93"17,-54-5,256 42,-9-21,-57 2,-83-9,19 3,-190-27,73 1,-19-2,26 19,-105-21,-1 0,1 1,-1 1,23 9,-34-11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8:36.872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0 1,'8'1,"0"0,0 1,0 0,-1 1,1 0,8 4,16 6,52 19,-55-20,45 14,8-7,2-3,0-3,166 2,-228-13,-1 1,0 0,-1 2,1 0,29 13,10 2,2-1,-6-2,81 15,-114-29,-1 1,1 1,-1 0,22 10,-16-5,1-2,36 7,32 8,-90-21,0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8:39.989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8:53.65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293 1,'-226'0,"3748"0,-7101 0,3569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8:58.42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96 1,'-9'0,"23"0,49 0,-12 0,-49 0,-6 0,-28 0,-144 0,172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0:42.86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79 0,'-1'0,"-2"0,-1 0,-2 0,-2 0,-1 0,0 0,0 0,0 0,1 0,1 0,1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0:51.52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0,'1494'0,"-1487"0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0:59.2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0,'979'0,"-973"0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1:04.63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0,'0'0,"2"0,2 0,3 0,2 0,2 0,0 0,-1 0,-3 0,-4 0,-4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01:10.73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21 0,'1088'0,"-2197"0,1419 0,-303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7T14:27:40.7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1 1 14616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18.18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20 1,'3'3,"-1"-1,0 1,0 0,0 0,-1 0,1 0,-1 1,0-1,1 0,-1 1,0 5,2 0,18 50,20 88,-40-142,3 33,-5-36,1-1,-1 1,0 0,0-1,1 1,-1-1,0 1,-1-1,1 0,0 1,0-1,0 0,-1 0,1 0,-1 0,1 0,-1 0,1 0,-4 0,4 0,-1 0,1-1,-1 1,1 0,-1 0,1 0,0 0,-1 0,1 0,0 0,0 0,0 0,0 1,0-1,0 0,0 1,0-1,1 1,-1-1,0 1,1-1,-1 1,1 0,0-1,-1 1,1 0,0-1,0 1,0 0,0-1,0 1,1-1,-1 1,0 0,1-1,-1 1,1-1,0 1,-1-1,1 1,0-1,0 1,0-1,0 0,0 0,0 1,1-1,-1 0,0 0,0 0,1 0,-1 0,1-1,-1 1,2 0,93 18,-174-14,-16-5,87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18.53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14,'44'0,"-8"0,-4 0,-5 0,-9 0,-10 0,-16 0,-13-1,-9 0,-4-2,1-1,0 1,27 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18.88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13,'45'-6,"-21"3,-6 1,-9 1,-12 1,-9 0,-7 0,-4 0,-1 0,9-1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19.23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6,'52'0,"-13"0,-2 0,-1 0,-7 0,-9 0,-11 0,-13 0,-11 0,-8 0,-5 0,-8 0,-1-1,3-1,8 1,8 0,17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19.56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27,'73'-1,"-55"1,10 0,6 0,2 0,-4 0,-6 0,-12 0,-17-1,-16 0,-17-2,-11-1,-6-1,2 0,4-1,42 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19.92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47,'242'-14,"-311"10,41 2,24 2,10-1,48 1,-54 0,0-1,0 1,0 0,0 0,0 0,0 0,0 0,0 0,0 0,0 0,0 0,0 0,0-1,0 1,0 0,0 0,0 0,1 0,-1 0,0 0,0 0,0 0,-33-4,-91-9,79 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20.27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48,'87'0,"-29"0,2 0,-7 0,-10 0,-17 0,-20 0,-21 0,-23 0,-14 0,-2 0,1-1,8 0,9-2,11 0,10 2</inkml:trace>
  <inkml:trace contextRef="#ctx0" brushRef="#br0" timeOffset="1">0 38,'18'-3,"-7"3,7-1,7-1,11 1,10 0,7 0,-2 1,-8-1,-17 1,-20 0,-25 0,-21-2,-15-2,-10-1,-4-2,-1-1,55 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20.60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28,'53'-3,"0"1,-8 1,-13 0,-17 0,-17 1,-14-1,-12-1,-9-2,-8-2,-3 2,26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20.95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11,'39'-1,"263"-8,-295 10,-19 6,-26 4,-160 0,237-11,207 6,-235-2,-16 0,-23 3,-74 2,-103-5,170-4,14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21.28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1,'52'0,"-7"1,6 1,5 2,-7 1,-11-1,-13 0,-16-1,-17-1,-12-1,-11 0,-6-1,-5 0,-3 0,-3 0,1-1,8 1,31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1:13.83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1 120,'0'-86,"0"54,0 30,0 14,0 713,0-722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21.70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13,'68'-6,"-35"6,14 0,2 0,-3 0,-6 0,-8 0,-13 0,-18 0,-16 0,-19 0,-16 0,-11 0,-3-1,5-1,7-1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22.08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0 159,'215'-20,"44"-7,-319 30,23-2,-41 6,50-2,2-1,58-17,96-23,-38 13,-98 24,0-1,0 1,0 0,0 0,0 1,-9 2,-3 5,-1-1,0-1,-27 6,38-11,0 0,-1-1,1-1,0 0,0 0,-1-1,1 0,0-1,-12-3,21 5,1 0,0 0,-1 0,1 0,0 0,-1 0,1 0,-1 0,1 0,0-1,-1 1,1 0,0 0,-1 0,1 0,0 0,-1-1,1 1,0 0,0 0,-1 0,1-1,0 1,0 0,-1 0,1-1,0 1,0 0,-1-1,1 1,0 0,0-1,0 1,0 0,0-1,0 1,0 0,0-1,15-5,35-2,-43 8,39-9,-1-1,75-28,-49 14,-171 27,-294 2,338-8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22.41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0,'71'0,"-21"0,-2 0,-13 0,-16 0,-16 2,-14-1,-11 2,-11 0,-5 1,-3-1,0-1,3 0,36-2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22.74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4,'101'-2,"-49"1,-8 1,-14 0,-18-1,-24 1,-17 2,-15 0,-6 1,-4 3,4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23.08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65,'62'-8,"-46"8,-1-2,1 0,-1 0,0-2,0 0,24-9,-38 12,-1 1,1 0,0-1,0 1,0-1,0 1,0-1,0 0,-1 1,1-1,0 0,-1 1,1-1,0 0,-1 0,1 0,-1 0,1 0,-1 1,1-1,-1 0,0 0,1 0,-1 0,0 0,0 0,0-1,0 1,-1 0,1 1,-1-1,1 1,-1-1,0 1,1 0,-1-1,1 1,-1 0,0-1,0 1,1 0,-1-1,0 1,1 0,-1 0,0 0,0 0,1 0,-1 0,0 0,0 0,1 0,-1 0,0 0,1 1,-1-1,0 0,0 0,1 1,-1-1,1 1,-1-1,0 0,1 1,-1 0,-160 62,138-55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23.41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91,'26'-39,"-14"19,-4 3,-3 6,-5 7,-2 7,-3 6,-3 4,-2 3,-2 1,2 0,6-9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23.74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75,'18'-28,"-4"11,-2 4,-1 1,-5 7,-7 7,-4 7,-2 5,-2 6,-5 5,0 2,3-4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24.13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0 130,'6'-13,"-3"2,2 0,0 0,0 0,1 0,0 1,0 0,1 1,1-1,11-10,-19 20,0 0,0 0,0-1,1 1,-1 0,0 0,0 0,1-1,-1 1,0 0,0 0,1 0,-1 0,0 0,1 0,-1 0,0-1,1 1,-1 0,0 0,1 0,-1 0,0 0,0 1,1-1,-1 0,0 0,1 0,-1 0,0 0,1 0,-1 0,0 1,0-1,1 0,-1 0,0 0,0 1,0-1,1 0,4 17,-6 25,1-39,-1 7,0 1,0-1,-6 19,7-27,-1 0,1-1,0 1,-1-1,0 1,1 0,-1-1,0 0,0 1,0-1,0 1,0-1,0 0,0 0,0 1,0-1,-1 0,1 0,0 0,-1 0,1-1,-1 1,1 0,-1-1,1 1,-1-1,0 1,1-1,-1 0,0 1,1-1,-1 0,0 0,-1-1,2 1,0-1,1 1,-1-1,0 1,1-1,-1 0,0 1,1-1,-1 0,1 0,-1 1,1-1,0 0,-1 0,1 0,0 0,0 1,-1-1,1 0,0 0,0 0,0 0,0 0,0 0,0 0,0 1,0-1,1 0,-1 0,0 0,0 0,1-1,11-37,-10 31,18-57,-66 195,29-40,16-84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24.44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0 184,'22'-43,"-7"20,-1-4,-1 1,1 4,1 6,-2 2,-2 5,-2 5,-4 8,-2 6,-5 4,-6 1,-5 2,-8 4,-6 0,-6-2,3-7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24.76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4,'25'-4,"-14"7,-5 3,-5 4,-6 6,-4 5,-1 2,-2 0,5-12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1:41.01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25.09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40,'39'-11,"-4"1,-6 2,-6 1,-7 4,-6 2,-6 4,-7 2,-5 2,-7 3,-8 3,-11 2,-5-3,5-3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25.42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1,'20'2,"-10"0,-7 2,-10 1,-7 1,2-3</inkml:trace>
  <inkml:trace contextRef="#ctx0" brushRef="#br0" timeOffset="1">0 67,'57'0,"-17"0,-18 1,-17 4,-15 1,-12 2,-7 1,0-2,2-2,20-4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26.16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0 140,'18'0,"-1"0,0-1,0-1,0-1,0 0,0-1,24-9,-129 31,71-14,-11 2,27-4,18-1,-4-2,106-7,-106 6,-1-1,1 0,0 0,-1-1,1-1,-1 0,12-7,-11 0,-25 10,-30 9,39-6,-110 24,124-31,0-1,0 0,-1 0,13-13,-8 8,-3 3,1 0,0 1,0 1,1 0,0 1,19-6,-137 29,47-10,-80 16,111-17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26.51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34,'20'-7,"0"-1,0 1,-5 1,-6 3,-9 0,-7 3,-9 4,-10 3,-5 2,27-8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27.90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0 247,'66'-15,"-34"9,0-1,0-2,59-25,-91 34,0 0,0 0,0 0,0 0,0-1,0 1,-1 0,1 0,0 0,0 0,0 0,0 0,0 0,0 0,0 0,0 0,0 0,0 0,0 0,0-1,0 1,0 0,0 0,0 0,-1 0,1 0,0 0,0 0,0 0,0-1,0 1,0 0,0 0,0 0,0 0,1 0,-1 0,0 0,0 0,0 0,0-1,0 1,0 0,0 0,0 0,0 0,0 0,0 0,0 0,0 0,0 0,0 0,0 0,1 0,-1-1,-18 1,-19 3,18 1,-2 0,37-14,38-17,68-45,-211 85,25-4,-60 12,157-24,-28 3,0 0,-1 0,1 0,0-1,0 0,-1 0,1 0,7-3,2-2,19-10,-32 16,-1-1,0 1,0 0,0 0,0 0,0 0,0 0,1 0,-1 0,0 0,0 0,0 0,0 0,0 0,0 0,0 0,1 0,-1-1,0 1,0 0,0 0,0 0,0 0,0 0,0 0,0 0,0-1,0 1,0 0,0 0,0 0,0 0,0 0,0 0,0-1,0 1,0 0,0 0,0 0,0 0,0 0,0 0,0-1,0 1,0 0,0 0,0 0,0 0,0 0,0 0,0 0,-1-1,1 1,0 0,0 0,0 0,-20-1,-77 6,112-6,-1-1,0 0,21-6,-27 6,1-1,-1 0,0 0,-1 0,1-1,-1-1,1 1,12-11,-20 15,0 0,0-1,1 1,-1 0,0 0,0 0,0-1,0 1,1 0,-1 0,0-1,0 1,0 0,0 0,0-1,0 1,0 0,0-1,0 1,0 0,0 0,0-1,0 1,0 0,0 0,0-1,0 1,0 0,0-1,0 1,0 0,-1 0,1-1,0 1,0 0,0 0,0 0,-1-1,1 1,0 0,0 0,0 0,-1 0,1-1,-1 1,-18-8,-22 2,33 6,0 1,0 1,0-1,0 1,0 1,0-1,0 1,1 1,-1-1,1 1,0 1,0-1,-7 8,-37 19,35-24,10-4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28.66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0 444,'11'-4,"0"-1,-1 0,1-1,-1 0,-1-1,1 0,16-16,-23 19,1 0,-2-1,1 1,0 0,-1-1,0 0,0 1,0-1,-1 0,1 0,-1 0,0 0,-1 0,1 0,-1 0,0 0,-1 0,1-1,-1 1,0 0,-1-6,-8-19,0-1,-23-44,-5-16,35 82,-5-16,8 25,0 0,0-1,0 1,0-1,-1 1,1 0,0-1,0 1,0-1,-1 1,1 0,0-1,-1 1,1 0,0-1,0 1,-1 0,1 0,-1-1,1 1,0 0,-1 0,1 0,0 0,-1-1,1 1,-1 0,1 0,-1 0,1 0,0 0,-1 0,1 0,-1 0,1 0,-1 0,1 0,0 0,-1 1,1-1,-1 0,-5 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29.11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68,'6'11,"-2"-2,-2-1,0-5,-3-10,0-9,-1-7,-4-5,2 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29.64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70,'14'55,"-8"-36,-2 0,0 0,2 28,-20-108,13 48,1-1,1 1,0-1,1 1,0 0,1 0,1 0,0 0,1 0,12-23,-16 70,-8 7,-24 75,12-52,17-55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29.97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1,'1'25,"-1"-3,0 5,0 1,0 2,0-4,-1-20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59:31.00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0 215,'13'-22,"-12"21,-1 1,0 0,1 0,-1 0,0 0,1 0,-1 0,0 0,1 0,-1 0,1-1,-1 2,0-1,1 0,-1 0,0 0,1 0,-1 0,0 0,1 0,-1 0,0 0,1 1,-1-1,0 0,1 0,-1 1,0-1,1 0,-1 0,0 1,0-1,1 0,-1 1,3 4,0 0,-1 0,1 1,-1-1,0 1,1 8,9 61,7-126,11-62,12-32,-42 145,-1 0,1 0,0 0,0-1,0 1,0 0,0 0,0-1,0 1,0 0,0 0,0-1,0 1,0 0,0 0,0 0,0-1,0 1,1 0,-1 0,0-1,0 1,0 0,0 0,0 0,0 0,1-1,-1 1,0 0,0 0,0 0,0 0,1-1,-1 1,0 0,0 0,0 0,1 0,-1 0,0 0,0 0,1 0,-1 0,0 0,0 0,1 0,-1 0,0 0,0 0,0 0,1 0,-1 0,0 0,0 0,1 0,-1 0,0 0,0 0,0 1,1-1,-1 0,0 0,0 0,1 1,5 22,-1 32,-9 32,3-80,0 0,0 0,-1 0,0 0,-1-1,1 1,-1 0,-1-1,1 0,-6 8,8-14,1 0,0 1,0-1,0 0,0 0,-1 1,1-1,0 0,0 1,-1-1,1 0,0 0,-1 0,1 1,0-1,0 0,-1 0,1 0,0 0,-1 1,1-1,-1 0,1 0,0 0,-1 0,1 0,0 0,-1 0,1 0,0 0,-1 0,1 0,-1 0,1-1,0 1,-1 0,1 0,0 0,-1 0,1 0,0-1,0 1,-1 0,1-1,-10-20,3-28,6-14,1 36,-3 68,1 16,2-35,0 1,-2-1,0 0,-2 0,0-1,-9 28,13-49,0 0,0 1,0-1,0 0,0 0,0 1,-1-1,1 0,0 0,0 1,0-1,0 0,0 1,0-1,0 0,-1 0,1 0,0 1,0-1,0 0,-1 0,1 0,0 1,0-1,0 0,-1 0,1 0,0 0,0 0,-1 0,1 1,0-1,-1 0,1 0,0 0,0 0,-1 0,1 0,0 0,0 0,-1 0,1 0,0 0,-1 0,1-1,0 1,0 0,-1 0,-8-17,-2-32,10 45,-11-81,-4 129,9-20,4-12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E2C71-2A82-4F1A-8375-F09FFCD37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5A535-5106-4066-8C98-31563B852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F33E9-008E-4F6C-97BD-090497B3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27 Nov 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9AA9C-52C9-4D18-9611-0AD23AEF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9C7B5-03D7-417C-9A4B-8DA88AA6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419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C3D9-3927-4D7C-B213-5C864A4A9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727B9-0193-461C-8688-B64D9A461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B88AB-7383-4210-B7CE-03210B55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27 Nov 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8EFD7-EF5B-4726-8649-B3865C6F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CF442-4A80-40AD-AB85-91831071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71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6CC298-D564-429A-9F11-598738160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98792-7FBC-4BD2-BA31-AF85151E3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DCEE1-E2D1-4BBD-86C0-E1ADEE8E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27 Nov 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5F73-BD6A-4D9D-98C0-F80C0EC6C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F7515-8FAE-48A1-A938-B7DFBF64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216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D40C-660E-49C0-A2CF-4DF712DA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7BA2-B7D7-481D-BCA7-71D3CDECE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263D3-8C6C-48BF-95BD-E08B665E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27 Nov 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1C5B9-89E8-4D1D-A03A-EEECCCC4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038DC-17BC-46FB-9006-4299A9DC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178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14BE-A2EA-4C3A-98AD-B47FFAD8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EAFE6-5366-490A-AAB9-C2A5F068B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751F0-2633-49FF-AFB6-640CE7E2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27 Nov 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F8494-1D70-4943-AFF5-EE2EE321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D50DD-0E6E-408D-A44B-5FB6D334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594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373C-539B-4171-B761-54A00BFA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2FAD-759C-495E-B31D-87B093230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F5896-1887-4F70-96DA-5783CD93F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86909-788D-4656-8AC7-938EFEB9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27 Nov 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99CAB-3D09-408A-BA14-6327DF8C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6347B-9FA0-4F68-8DE3-0F5599F9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230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C8F7-02AC-4B20-BD35-E2829B6B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1750B-9077-4A6E-97E4-F1CFE5028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6401A-1318-493F-B2E2-390B0C17C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7861A-6ABF-4975-8A2C-0635EEEBF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E5F41-847F-4364-B944-D66539514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4009D-4316-4111-A90D-4E03D10AD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27 Nov 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3A34D2-A5FF-4EC0-8D00-9A2A77A2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43257-D27D-4C50-84F6-AC02BE25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413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85F6-5184-44F9-AD97-AFFB5E2F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BECC4-3F0A-4052-AE41-06FE7339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27 Nov 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30172-0EE8-48C1-B85D-E8575097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E9C72-6EBE-408B-B3BD-E7713549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081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CADAA-0F64-47D1-91F9-34F20961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27 Nov 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83E51-C2E8-4BEF-9C86-41E9BAEE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31FC8-86BA-4BA4-B8D4-2CD08992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446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125F-B56F-4E83-B134-76BDF6AA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35E81-B447-4095-B697-DA030E0A9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89AF8-54DF-485F-AFF3-52093604D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74402-BC3C-436E-AD1E-8FFF9122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27 Nov 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D33F8-3548-427C-B699-B359EA0A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E4782-D7A8-493A-9B74-E66020CB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532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406A-5C88-47AD-B2B1-F11F758C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27F26-C346-416F-A673-8137EA4B4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AE8C0-87D8-42C3-BB11-F88F625A7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E9072-73EB-4EFE-BC75-568FACFC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27 Nov 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FB720-F12E-4896-8696-7215DD43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BDEE6-FD91-4ABF-9D2D-476E7869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107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C7E11-9193-427D-946B-36402E75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360F4-E36B-4A56-9F6E-CE8E1F99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66E98-1DDA-4E22-BB8E-17C4E4A82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C93E7-0BE1-4F2B-89B0-67C196A74C46}" type="datetimeFigureOut">
              <a:rPr lang="en-IE" smtClean="0"/>
              <a:t>27 Nov 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2E6EB-10A9-4309-A637-191537154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DB5C2-10F2-465E-A09E-189E0166C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683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17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.png"/><Relationship Id="rId3" Type="http://schemas.openxmlformats.org/officeDocument/2006/relationships/customXml" Target="../ink/ink1.xml"/><Relationship Id="rId21" Type="http://schemas.openxmlformats.org/officeDocument/2006/relationships/customXml" Target="../ink/ink5.xml"/><Relationship Id="rId17" Type="http://schemas.openxmlformats.org/officeDocument/2006/relationships/customXml" Target="../ink/ink2.xml"/><Relationship Id="rId2" Type="http://schemas.openxmlformats.org/officeDocument/2006/relationships/image" Target="../media/image5.png"/><Relationship Id="rId16" Type="http://schemas.openxmlformats.org/officeDocument/2006/relationships/image" Target="../media/image13.png"/><Relationship Id="rId20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19" Type="http://schemas.openxmlformats.org/officeDocument/2006/relationships/customXml" Target="../ink/ink3.xml"/><Relationship Id="rId22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51.png"/><Relationship Id="rId303" Type="http://schemas.openxmlformats.org/officeDocument/2006/relationships/image" Target="../media/image153.png"/><Relationship Id="rId21" Type="http://schemas.openxmlformats.org/officeDocument/2006/relationships/image" Target="../media/image10.png"/><Relationship Id="rId42" Type="http://schemas.openxmlformats.org/officeDocument/2006/relationships/customXml" Target="../ink/ink13.xml"/><Relationship Id="rId63" Type="http://schemas.openxmlformats.org/officeDocument/2006/relationships/image" Target="../media/image37.png"/><Relationship Id="rId84" Type="http://schemas.openxmlformats.org/officeDocument/2006/relationships/image" Target="../media/image47.png"/><Relationship Id="rId138" Type="http://schemas.openxmlformats.org/officeDocument/2006/relationships/customXml" Target="../ink/ink65.xml"/><Relationship Id="rId159" Type="http://schemas.openxmlformats.org/officeDocument/2006/relationships/image" Target="../media/image81.png"/><Relationship Id="rId170" Type="http://schemas.openxmlformats.org/officeDocument/2006/relationships/customXml" Target="../ink/ink81.xml"/><Relationship Id="rId191" Type="http://schemas.openxmlformats.org/officeDocument/2006/relationships/image" Target="../media/image97.png"/><Relationship Id="rId205" Type="http://schemas.openxmlformats.org/officeDocument/2006/relationships/image" Target="../media/image104.png"/><Relationship Id="rId226" Type="http://schemas.openxmlformats.org/officeDocument/2006/relationships/customXml" Target="../ink/ink109.xml"/><Relationship Id="rId247" Type="http://schemas.openxmlformats.org/officeDocument/2006/relationships/image" Target="../media/image125.png"/><Relationship Id="rId107" Type="http://schemas.openxmlformats.org/officeDocument/2006/relationships/customXml" Target="../ink/ink48.xml"/><Relationship Id="rId268" Type="http://schemas.openxmlformats.org/officeDocument/2006/relationships/customXml" Target="../ink/ink130.xml"/><Relationship Id="rId289" Type="http://schemas.openxmlformats.org/officeDocument/2006/relationships/image" Target="../media/image146.png"/><Relationship Id="rId32" Type="http://schemas.openxmlformats.org/officeDocument/2006/relationships/customXml" Target="../ink/ink8.xml"/><Relationship Id="rId53" Type="http://schemas.openxmlformats.org/officeDocument/2006/relationships/image" Target="../media/image32.png"/><Relationship Id="rId74" Type="http://schemas.openxmlformats.org/officeDocument/2006/relationships/image" Target="../media/image42.png"/><Relationship Id="rId128" Type="http://schemas.openxmlformats.org/officeDocument/2006/relationships/image" Target="../media/image66.png"/><Relationship Id="rId149" Type="http://schemas.openxmlformats.org/officeDocument/2006/relationships/image" Target="../media/image76.png"/><Relationship Id="rId314" Type="http://schemas.openxmlformats.org/officeDocument/2006/relationships/image" Target="../media/image159.png"/><Relationship Id="rId95" Type="http://schemas.openxmlformats.org/officeDocument/2006/relationships/customXml" Target="../ink/ink40.xml"/><Relationship Id="rId160" Type="http://schemas.openxmlformats.org/officeDocument/2006/relationships/customXml" Target="../ink/ink76.xml"/><Relationship Id="rId181" Type="http://schemas.openxmlformats.org/officeDocument/2006/relationships/image" Target="../media/image92.png"/><Relationship Id="rId216" Type="http://schemas.openxmlformats.org/officeDocument/2006/relationships/customXml" Target="../ink/ink104.xml"/><Relationship Id="rId237" Type="http://schemas.openxmlformats.org/officeDocument/2006/relationships/image" Target="../media/image120.png"/><Relationship Id="rId258" Type="http://schemas.openxmlformats.org/officeDocument/2006/relationships/customXml" Target="../ink/ink125.xml"/><Relationship Id="rId279" Type="http://schemas.openxmlformats.org/officeDocument/2006/relationships/image" Target="../media/image141.png"/><Relationship Id="rId22" Type="http://schemas.openxmlformats.org/officeDocument/2006/relationships/image" Target="../media/image11.png"/><Relationship Id="rId43" Type="http://schemas.openxmlformats.org/officeDocument/2006/relationships/image" Target="../media/image27.png"/><Relationship Id="rId64" Type="http://schemas.openxmlformats.org/officeDocument/2006/relationships/customXml" Target="../ink/ink24.xml"/><Relationship Id="rId118" Type="http://schemas.openxmlformats.org/officeDocument/2006/relationships/image" Target="../media/image59.png"/><Relationship Id="rId139" Type="http://schemas.openxmlformats.org/officeDocument/2006/relationships/image" Target="../media/image71.png"/><Relationship Id="rId290" Type="http://schemas.openxmlformats.org/officeDocument/2006/relationships/customXml" Target="../ink/ink141.xml"/><Relationship Id="rId304" Type="http://schemas.openxmlformats.org/officeDocument/2006/relationships/image" Target="../media/image154.png"/><Relationship Id="rId85" Type="http://schemas.openxmlformats.org/officeDocument/2006/relationships/customXml" Target="../ink/ink35.xml"/><Relationship Id="rId150" Type="http://schemas.openxmlformats.org/officeDocument/2006/relationships/customXml" Target="../ink/ink71.xml"/><Relationship Id="rId171" Type="http://schemas.openxmlformats.org/officeDocument/2006/relationships/image" Target="../media/image87.png"/><Relationship Id="rId192" Type="http://schemas.openxmlformats.org/officeDocument/2006/relationships/customXml" Target="../ink/ink92.xml"/><Relationship Id="rId206" Type="http://schemas.openxmlformats.org/officeDocument/2006/relationships/customXml" Target="../ink/ink99.xml"/><Relationship Id="rId227" Type="http://schemas.openxmlformats.org/officeDocument/2006/relationships/image" Target="../media/image115.png"/><Relationship Id="rId248" Type="http://schemas.openxmlformats.org/officeDocument/2006/relationships/customXml" Target="../ink/ink120.xml"/><Relationship Id="rId269" Type="http://schemas.openxmlformats.org/officeDocument/2006/relationships/image" Target="../media/image136.png"/><Relationship Id="rId33" Type="http://schemas.openxmlformats.org/officeDocument/2006/relationships/image" Target="../media/image22.png"/><Relationship Id="rId108" Type="http://schemas.openxmlformats.org/officeDocument/2006/relationships/customXml" Target="../ink/ink49.xml"/><Relationship Id="rId129" Type="http://schemas.openxmlformats.org/officeDocument/2006/relationships/customXml" Target="../ink/ink60.xml"/><Relationship Id="rId280" Type="http://schemas.openxmlformats.org/officeDocument/2006/relationships/customXml" Target="../ink/ink136.xml"/><Relationship Id="rId315" Type="http://schemas.openxmlformats.org/officeDocument/2006/relationships/customXml" Target="../ink/ink153.xml"/><Relationship Id="rId54" Type="http://schemas.openxmlformats.org/officeDocument/2006/relationships/customXml" Target="../ink/ink19.xml"/><Relationship Id="rId75" Type="http://schemas.openxmlformats.org/officeDocument/2006/relationships/customXml" Target="../ink/ink30.xml"/><Relationship Id="rId96" Type="http://schemas.openxmlformats.org/officeDocument/2006/relationships/image" Target="../media/image53.png"/><Relationship Id="rId140" Type="http://schemas.openxmlformats.org/officeDocument/2006/relationships/customXml" Target="../ink/ink66.xml"/><Relationship Id="rId161" Type="http://schemas.openxmlformats.org/officeDocument/2006/relationships/image" Target="../media/image82.png"/><Relationship Id="rId182" Type="http://schemas.openxmlformats.org/officeDocument/2006/relationships/customXml" Target="../ink/ink87.xml"/><Relationship Id="rId217" Type="http://schemas.openxmlformats.org/officeDocument/2006/relationships/image" Target="../media/image110.png"/><Relationship Id="rId238" Type="http://schemas.openxmlformats.org/officeDocument/2006/relationships/customXml" Target="../ink/ink115.xml"/><Relationship Id="rId259" Type="http://schemas.openxmlformats.org/officeDocument/2006/relationships/image" Target="../media/image131.png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270" Type="http://schemas.openxmlformats.org/officeDocument/2006/relationships/customXml" Target="../ink/ink131.xml"/><Relationship Id="rId291" Type="http://schemas.openxmlformats.org/officeDocument/2006/relationships/image" Target="../media/image147.png"/><Relationship Id="rId305" Type="http://schemas.openxmlformats.org/officeDocument/2006/relationships/customXml" Target="../ink/ink148.xml"/><Relationship Id="rId44" Type="http://schemas.openxmlformats.org/officeDocument/2006/relationships/customXml" Target="../ink/ink14.xml"/><Relationship Id="rId65" Type="http://schemas.openxmlformats.org/officeDocument/2006/relationships/image" Target="../media/image38.png"/><Relationship Id="rId86" Type="http://schemas.openxmlformats.org/officeDocument/2006/relationships/image" Target="../media/image48.png"/><Relationship Id="rId130" Type="http://schemas.openxmlformats.org/officeDocument/2006/relationships/image" Target="../media/image67.png"/><Relationship Id="rId151" Type="http://schemas.openxmlformats.org/officeDocument/2006/relationships/image" Target="../media/image77.png"/><Relationship Id="rId172" Type="http://schemas.openxmlformats.org/officeDocument/2006/relationships/customXml" Target="../ink/ink82.xml"/><Relationship Id="rId193" Type="http://schemas.openxmlformats.org/officeDocument/2006/relationships/image" Target="../media/image98.png"/><Relationship Id="rId207" Type="http://schemas.openxmlformats.org/officeDocument/2006/relationships/image" Target="../media/image105.png"/><Relationship Id="rId228" Type="http://schemas.openxmlformats.org/officeDocument/2006/relationships/customXml" Target="../ink/ink110.xml"/><Relationship Id="rId249" Type="http://schemas.openxmlformats.org/officeDocument/2006/relationships/image" Target="../media/image126.png"/><Relationship Id="rId109" Type="http://schemas.openxmlformats.org/officeDocument/2006/relationships/customXml" Target="../ink/ink50.xml"/><Relationship Id="rId260" Type="http://schemas.openxmlformats.org/officeDocument/2006/relationships/customXml" Target="../ink/ink126.xml"/><Relationship Id="rId281" Type="http://schemas.openxmlformats.org/officeDocument/2006/relationships/image" Target="../media/image142.png"/><Relationship Id="rId316" Type="http://schemas.openxmlformats.org/officeDocument/2006/relationships/image" Target="../media/image160.png"/><Relationship Id="rId34" Type="http://schemas.openxmlformats.org/officeDocument/2006/relationships/customXml" Target="../ink/ink9.xml"/><Relationship Id="rId55" Type="http://schemas.openxmlformats.org/officeDocument/2006/relationships/image" Target="../media/image33.png"/><Relationship Id="rId76" Type="http://schemas.openxmlformats.org/officeDocument/2006/relationships/image" Target="../media/image43.png"/><Relationship Id="rId97" Type="http://schemas.openxmlformats.org/officeDocument/2006/relationships/customXml" Target="../ink/ink41.xml"/><Relationship Id="rId120" Type="http://schemas.openxmlformats.org/officeDocument/2006/relationships/image" Target="../media/image61.png"/><Relationship Id="rId141" Type="http://schemas.openxmlformats.org/officeDocument/2006/relationships/image" Target="../media/image72.png"/><Relationship Id="rId162" Type="http://schemas.openxmlformats.org/officeDocument/2006/relationships/customXml" Target="../ink/ink77.xml"/><Relationship Id="rId183" Type="http://schemas.openxmlformats.org/officeDocument/2006/relationships/image" Target="../media/image93.png"/><Relationship Id="rId218" Type="http://schemas.openxmlformats.org/officeDocument/2006/relationships/customXml" Target="../ink/ink105.xml"/><Relationship Id="rId239" Type="http://schemas.openxmlformats.org/officeDocument/2006/relationships/image" Target="../media/image121.png"/><Relationship Id="rId2" Type="http://schemas.openxmlformats.org/officeDocument/2006/relationships/customXml" Target="../ink/ink7.xml"/><Relationship Id="rId29" Type="http://schemas.openxmlformats.org/officeDocument/2006/relationships/image" Target="../media/image19.png"/><Relationship Id="rId250" Type="http://schemas.openxmlformats.org/officeDocument/2006/relationships/customXml" Target="../ink/ink121.xml"/><Relationship Id="rId255" Type="http://schemas.openxmlformats.org/officeDocument/2006/relationships/image" Target="../media/image129.png"/><Relationship Id="rId271" Type="http://schemas.openxmlformats.org/officeDocument/2006/relationships/image" Target="../media/image137.png"/><Relationship Id="rId276" Type="http://schemas.openxmlformats.org/officeDocument/2006/relationships/customXml" Target="../ink/ink134.xml"/><Relationship Id="rId292" Type="http://schemas.openxmlformats.org/officeDocument/2006/relationships/customXml" Target="../ink/ink142.xml"/><Relationship Id="rId297" Type="http://schemas.openxmlformats.org/officeDocument/2006/relationships/image" Target="../media/image150.png"/><Relationship Id="rId306" Type="http://schemas.openxmlformats.org/officeDocument/2006/relationships/image" Target="../media/image155.png"/><Relationship Id="rId24" Type="http://schemas.openxmlformats.org/officeDocument/2006/relationships/image" Target="../media/image14.png"/><Relationship Id="rId40" Type="http://schemas.openxmlformats.org/officeDocument/2006/relationships/customXml" Target="../ink/ink12.xml"/><Relationship Id="rId45" Type="http://schemas.openxmlformats.org/officeDocument/2006/relationships/image" Target="../media/image28.png"/><Relationship Id="rId66" Type="http://schemas.openxmlformats.org/officeDocument/2006/relationships/customXml" Target="../ink/ink25.xml"/><Relationship Id="rId87" Type="http://schemas.openxmlformats.org/officeDocument/2006/relationships/customXml" Target="../ink/ink36.xml"/><Relationship Id="rId110" Type="http://schemas.openxmlformats.org/officeDocument/2006/relationships/customXml" Target="../ink/ink51.xml"/><Relationship Id="rId115" Type="http://schemas.openxmlformats.org/officeDocument/2006/relationships/customXml" Target="../ink/ink55.xml"/><Relationship Id="rId131" Type="http://schemas.openxmlformats.org/officeDocument/2006/relationships/customXml" Target="../ink/ink61.xml"/><Relationship Id="rId136" Type="http://schemas.openxmlformats.org/officeDocument/2006/relationships/customXml" Target="../ink/ink64.xml"/><Relationship Id="rId157" Type="http://schemas.openxmlformats.org/officeDocument/2006/relationships/image" Target="../media/image80.png"/><Relationship Id="rId178" Type="http://schemas.openxmlformats.org/officeDocument/2006/relationships/customXml" Target="../ink/ink85.xml"/><Relationship Id="rId301" Type="http://schemas.openxmlformats.org/officeDocument/2006/relationships/image" Target="../media/image152.png"/><Relationship Id="rId61" Type="http://schemas.openxmlformats.org/officeDocument/2006/relationships/image" Target="../media/image36.png"/><Relationship Id="rId82" Type="http://schemas.openxmlformats.org/officeDocument/2006/relationships/image" Target="../media/image46.png"/><Relationship Id="rId152" Type="http://schemas.openxmlformats.org/officeDocument/2006/relationships/customXml" Target="../ink/ink72.xml"/><Relationship Id="rId173" Type="http://schemas.openxmlformats.org/officeDocument/2006/relationships/image" Target="../media/image88.png"/><Relationship Id="rId194" Type="http://schemas.openxmlformats.org/officeDocument/2006/relationships/customXml" Target="../ink/ink93.xml"/><Relationship Id="rId199" Type="http://schemas.openxmlformats.org/officeDocument/2006/relationships/image" Target="../media/image101.png"/><Relationship Id="rId203" Type="http://schemas.openxmlformats.org/officeDocument/2006/relationships/image" Target="../media/image103.png"/><Relationship Id="rId208" Type="http://schemas.openxmlformats.org/officeDocument/2006/relationships/customXml" Target="../ink/ink100.xml"/><Relationship Id="rId229" Type="http://schemas.openxmlformats.org/officeDocument/2006/relationships/image" Target="../media/image116.png"/><Relationship Id="rId19" Type="http://schemas.openxmlformats.org/officeDocument/2006/relationships/image" Target="../media/image8.png"/><Relationship Id="rId224" Type="http://schemas.openxmlformats.org/officeDocument/2006/relationships/customXml" Target="../ink/ink108.xml"/><Relationship Id="rId240" Type="http://schemas.openxmlformats.org/officeDocument/2006/relationships/customXml" Target="../ink/ink116.xml"/><Relationship Id="rId245" Type="http://schemas.openxmlformats.org/officeDocument/2006/relationships/image" Target="../media/image124.png"/><Relationship Id="rId261" Type="http://schemas.openxmlformats.org/officeDocument/2006/relationships/image" Target="../media/image132.png"/><Relationship Id="rId266" Type="http://schemas.openxmlformats.org/officeDocument/2006/relationships/customXml" Target="../ink/ink129.xml"/><Relationship Id="rId287" Type="http://schemas.openxmlformats.org/officeDocument/2006/relationships/image" Target="../media/image145.png"/><Relationship Id="rId30" Type="http://schemas.openxmlformats.org/officeDocument/2006/relationships/image" Target="../media/image20.png"/><Relationship Id="rId35" Type="http://schemas.openxmlformats.org/officeDocument/2006/relationships/image" Target="../media/image23.png"/><Relationship Id="rId56" Type="http://schemas.openxmlformats.org/officeDocument/2006/relationships/customXml" Target="../ink/ink20.xml"/><Relationship Id="rId77" Type="http://schemas.openxmlformats.org/officeDocument/2006/relationships/customXml" Target="../ink/ink31.xml"/><Relationship Id="rId100" Type="http://schemas.openxmlformats.org/officeDocument/2006/relationships/image" Target="../media/image55.png"/><Relationship Id="rId105" Type="http://schemas.openxmlformats.org/officeDocument/2006/relationships/image" Target="../media/image56.png"/><Relationship Id="rId126" Type="http://schemas.openxmlformats.org/officeDocument/2006/relationships/image" Target="../media/image65.png"/><Relationship Id="rId147" Type="http://schemas.openxmlformats.org/officeDocument/2006/relationships/image" Target="../media/image75.png"/><Relationship Id="rId168" Type="http://schemas.openxmlformats.org/officeDocument/2006/relationships/customXml" Target="../ink/ink80.xml"/><Relationship Id="rId282" Type="http://schemas.openxmlformats.org/officeDocument/2006/relationships/customXml" Target="../ink/ink137.xml"/><Relationship Id="rId312" Type="http://schemas.openxmlformats.org/officeDocument/2006/relationships/image" Target="../media/image158.png"/><Relationship Id="rId317" Type="http://schemas.openxmlformats.org/officeDocument/2006/relationships/customXml" Target="../ink/ink154.xml"/><Relationship Id="rId51" Type="http://schemas.openxmlformats.org/officeDocument/2006/relationships/image" Target="../media/image31.png"/><Relationship Id="rId72" Type="http://schemas.openxmlformats.org/officeDocument/2006/relationships/image" Target="../media/image41.png"/><Relationship Id="rId93" Type="http://schemas.openxmlformats.org/officeDocument/2006/relationships/customXml" Target="../ink/ink39.xml"/><Relationship Id="rId98" Type="http://schemas.openxmlformats.org/officeDocument/2006/relationships/image" Target="../media/image54.png"/><Relationship Id="rId121" Type="http://schemas.openxmlformats.org/officeDocument/2006/relationships/image" Target="../media/image62.png"/><Relationship Id="rId142" Type="http://schemas.openxmlformats.org/officeDocument/2006/relationships/customXml" Target="../ink/ink67.xml"/><Relationship Id="rId163" Type="http://schemas.openxmlformats.org/officeDocument/2006/relationships/image" Target="../media/image83.png"/><Relationship Id="rId184" Type="http://schemas.openxmlformats.org/officeDocument/2006/relationships/customXml" Target="../ink/ink88.xml"/><Relationship Id="rId189" Type="http://schemas.openxmlformats.org/officeDocument/2006/relationships/image" Target="../media/image96.png"/><Relationship Id="rId219" Type="http://schemas.openxmlformats.org/officeDocument/2006/relationships/image" Target="../media/image111.png"/><Relationship Id="rId214" Type="http://schemas.openxmlformats.org/officeDocument/2006/relationships/customXml" Target="../ink/ink103.xml"/><Relationship Id="rId230" Type="http://schemas.openxmlformats.org/officeDocument/2006/relationships/customXml" Target="../ink/ink111.xml"/><Relationship Id="rId235" Type="http://schemas.openxmlformats.org/officeDocument/2006/relationships/image" Target="../media/image119.png"/><Relationship Id="rId251" Type="http://schemas.openxmlformats.org/officeDocument/2006/relationships/image" Target="../media/image127.png"/><Relationship Id="rId256" Type="http://schemas.openxmlformats.org/officeDocument/2006/relationships/customXml" Target="../ink/ink124.xml"/><Relationship Id="rId277" Type="http://schemas.openxmlformats.org/officeDocument/2006/relationships/image" Target="../media/image140.png"/><Relationship Id="rId298" Type="http://schemas.openxmlformats.org/officeDocument/2006/relationships/customXml" Target="../ink/ink145.xml"/><Relationship Id="rId25" Type="http://schemas.openxmlformats.org/officeDocument/2006/relationships/image" Target="../media/image15.png"/><Relationship Id="rId46" Type="http://schemas.openxmlformats.org/officeDocument/2006/relationships/customXml" Target="../ink/ink15.xml"/><Relationship Id="rId67" Type="http://schemas.openxmlformats.org/officeDocument/2006/relationships/image" Target="../media/image39.png"/><Relationship Id="rId116" Type="http://schemas.openxmlformats.org/officeDocument/2006/relationships/customXml" Target="../ink/ink56.xml"/><Relationship Id="rId137" Type="http://schemas.openxmlformats.org/officeDocument/2006/relationships/image" Target="../media/image70.png"/><Relationship Id="rId158" Type="http://schemas.openxmlformats.org/officeDocument/2006/relationships/customXml" Target="../ink/ink75.xml"/><Relationship Id="rId272" Type="http://schemas.openxmlformats.org/officeDocument/2006/relationships/customXml" Target="../ink/ink132.xml"/><Relationship Id="rId293" Type="http://schemas.openxmlformats.org/officeDocument/2006/relationships/image" Target="../media/image148.png"/><Relationship Id="rId302" Type="http://schemas.openxmlformats.org/officeDocument/2006/relationships/customXml" Target="../ink/ink147.xml"/><Relationship Id="rId307" Type="http://schemas.openxmlformats.org/officeDocument/2006/relationships/customXml" Target="../ink/ink149.xml"/><Relationship Id="rId20" Type="http://schemas.openxmlformats.org/officeDocument/2006/relationships/image" Target="../media/image9.png"/><Relationship Id="rId41" Type="http://schemas.openxmlformats.org/officeDocument/2006/relationships/image" Target="../media/image26.png"/><Relationship Id="rId62" Type="http://schemas.openxmlformats.org/officeDocument/2006/relationships/customXml" Target="../ink/ink23.xml"/><Relationship Id="rId83" Type="http://schemas.openxmlformats.org/officeDocument/2006/relationships/customXml" Target="../ink/ink34.xml"/><Relationship Id="rId88" Type="http://schemas.openxmlformats.org/officeDocument/2006/relationships/image" Target="../media/image49.png"/><Relationship Id="rId111" Type="http://schemas.openxmlformats.org/officeDocument/2006/relationships/customXml" Target="../ink/ink52.xml"/><Relationship Id="rId132" Type="http://schemas.openxmlformats.org/officeDocument/2006/relationships/image" Target="../media/image68.png"/><Relationship Id="rId153" Type="http://schemas.openxmlformats.org/officeDocument/2006/relationships/image" Target="../media/image78.png"/><Relationship Id="rId174" Type="http://schemas.openxmlformats.org/officeDocument/2006/relationships/customXml" Target="../ink/ink83.xml"/><Relationship Id="rId179" Type="http://schemas.openxmlformats.org/officeDocument/2006/relationships/image" Target="../media/image91.png"/><Relationship Id="rId195" Type="http://schemas.openxmlformats.org/officeDocument/2006/relationships/image" Target="../media/image99.png"/><Relationship Id="rId209" Type="http://schemas.openxmlformats.org/officeDocument/2006/relationships/image" Target="../media/image106.png"/><Relationship Id="rId190" Type="http://schemas.openxmlformats.org/officeDocument/2006/relationships/customXml" Target="../ink/ink91.xml"/><Relationship Id="rId204" Type="http://schemas.openxmlformats.org/officeDocument/2006/relationships/customXml" Target="../ink/ink98.xml"/><Relationship Id="rId220" Type="http://schemas.openxmlformats.org/officeDocument/2006/relationships/customXml" Target="../ink/ink106.xml"/><Relationship Id="rId225" Type="http://schemas.openxmlformats.org/officeDocument/2006/relationships/image" Target="../media/image114.png"/><Relationship Id="rId241" Type="http://schemas.openxmlformats.org/officeDocument/2006/relationships/image" Target="../media/image122.png"/><Relationship Id="rId246" Type="http://schemas.openxmlformats.org/officeDocument/2006/relationships/customXml" Target="../ink/ink119.xml"/><Relationship Id="rId267" Type="http://schemas.openxmlformats.org/officeDocument/2006/relationships/image" Target="../media/image135.png"/><Relationship Id="rId288" Type="http://schemas.openxmlformats.org/officeDocument/2006/relationships/customXml" Target="../ink/ink140.xml"/><Relationship Id="rId36" Type="http://schemas.openxmlformats.org/officeDocument/2006/relationships/customXml" Target="../ink/ink10.xml"/><Relationship Id="rId57" Type="http://schemas.openxmlformats.org/officeDocument/2006/relationships/image" Target="../media/image34.png"/><Relationship Id="rId106" Type="http://schemas.openxmlformats.org/officeDocument/2006/relationships/customXml" Target="../ink/ink47.xml"/><Relationship Id="rId127" Type="http://schemas.openxmlformats.org/officeDocument/2006/relationships/customXml" Target="../ink/ink59.xml"/><Relationship Id="rId262" Type="http://schemas.openxmlformats.org/officeDocument/2006/relationships/customXml" Target="../ink/ink127.xml"/><Relationship Id="rId283" Type="http://schemas.openxmlformats.org/officeDocument/2006/relationships/image" Target="../media/image143.png"/><Relationship Id="rId313" Type="http://schemas.openxmlformats.org/officeDocument/2006/relationships/customXml" Target="../ink/ink152.xml"/><Relationship Id="rId31" Type="http://schemas.openxmlformats.org/officeDocument/2006/relationships/image" Target="../media/image21.png"/><Relationship Id="rId52" Type="http://schemas.openxmlformats.org/officeDocument/2006/relationships/customXml" Target="../ink/ink18.xml"/><Relationship Id="rId73" Type="http://schemas.openxmlformats.org/officeDocument/2006/relationships/customXml" Target="../ink/ink29.xml"/><Relationship Id="rId78" Type="http://schemas.openxmlformats.org/officeDocument/2006/relationships/image" Target="../media/image44.png"/><Relationship Id="rId94" Type="http://schemas.openxmlformats.org/officeDocument/2006/relationships/image" Target="../media/image52.png"/><Relationship Id="rId99" Type="http://schemas.openxmlformats.org/officeDocument/2006/relationships/customXml" Target="../ink/ink42.xml"/><Relationship Id="rId101" Type="http://schemas.openxmlformats.org/officeDocument/2006/relationships/customXml" Target="../ink/ink43.xml"/><Relationship Id="rId122" Type="http://schemas.openxmlformats.org/officeDocument/2006/relationships/image" Target="../media/image63.png"/><Relationship Id="rId143" Type="http://schemas.openxmlformats.org/officeDocument/2006/relationships/image" Target="../media/image73.png"/><Relationship Id="rId148" Type="http://schemas.openxmlformats.org/officeDocument/2006/relationships/customXml" Target="../ink/ink70.xml"/><Relationship Id="rId164" Type="http://schemas.openxmlformats.org/officeDocument/2006/relationships/customXml" Target="../ink/ink78.xml"/><Relationship Id="rId169" Type="http://schemas.openxmlformats.org/officeDocument/2006/relationships/image" Target="../media/image86.png"/><Relationship Id="rId185" Type="http://schemas.openxmlformats.org/officeDocument/2006/relationships/image" Target="../media/image94.png"/><Relationship Id="rId180" Type="http://schemas.openxmlformats.org/officeDocument/2006/relationships/customXml" Target="../ink/ink86.xml"/><Relationship Id="rId210" Type="http://schemas.openxmlformats.org/officeDocument/2006/relationships/customXml" Target="../ink/ink101.xml"/><Relationship Id="rId215" Type="http://schemas.openxmlformats.org/officeDocument/2006/relationships/image" Target="../media/image109.png"/><Relationship Id="rId236" Type="http://schemas.openxmlformats.org/officeDocument/2006/relationships/customXml" Target="../ink/ink114.xml"/><Relationship Id="rId257" Type="http://schemas.openxmlformats.org/officeDocument/2006/relationships/image" Target="../media/image130.png"/><Relationship Id="rId278" Type="http://schemas.openxmlformats.org/officeDocument/2006/relationships/customXml" Target="../ink/ink135.xml"/><Relationship Id="rId26" Type="http://schemas.openxmlformats.org/officeDocument/2006/relationships/image" Target="../media/image16.png"/><Relationship Id="rId231" Type="http://schemas.openxmlformats.org/officeDocument/2006/relationships/image" Target="../media/image117.png"/><Relationship Id="rId252" Type="http://schemas.openxmlformats.org/officeDocument/2006/relationships/customXml" Target="../ink/ink122.xml"/><Relationship Id="rId273" Type="http://schemas.openxmlformats.org/officeDocument/2006/relationships/image" Target="../media/image138.png"/><Relationship Id="rId294" Type="http://schemas.openxmlformats.org/officeDocument/2006/relationships/customXml" Target="../ink/ink143.xml"/><Relationship Id="rId308" Type="http://schemas.openxmlformats.org/officeDocument/2006/relationships/image" Target="../media/image156.png"/><Relationship Id="rId47" Type="http://schemas.openxmlformats.org/officeDocument/2006/relationships/image" Target="../media/image29.png"/><Relationship Id="rId68" Type="http://schemas.openxmlformats.org/officeDocument/2006/relationships/customXml" Target="../ink/ink26.xml"/><Relationship Id="rId89" Type="http://schemas.openxmlformats.org/officeDocument/2006/relationships/customXml" Target="../ink/ink37.xml"/><Relationship Id="rId112" Type="http://schemas.openxmlformats.org/officeDocument/2006/relationships/customXml" Target="../ink/ink53.xml"/><Relationship Id="rId133" Type="http://schemas.openxmlformats.org/officeDocument/2006/relationships/customXml" Target="../ink/ink62.xml"/><Relationship Id="rId154" Type="http://schemas.openxmlformats.org/officeDocument/2006/relationships/customXml" Target="../ink/ink73.xml"/><Relationship Id="rId175" Type="http://schemas.openxmlformats.org/officeDocument/2006/relationships/image" Target="../media/image89.png"/><Relationship Id="rId196" Type="http://schemas.openxmlformats.org/officeDocument/2006/relationships/customXml" Target="../ink/ink94.xml"/><Relationship Id="rId200" Type="http://schemas.openxmlformats.org/officeDocument/2006/relationships/customXml" Target="../ink/ink96.xml"/><Relationship Id="rId16" Type="http://schemas.openxmlformats.org/officeDocument/2006/relationships/image" Target="../media/image13.png"/><Relationship Id="rId221" Type="http://schemas.openxmlformats.org/officeDocument/2006/relationships/image" Target="../media/image112.png"/><Relationship Id="rId242" Type="http://schemas.openxmlformats.org/officeDocument/2006/relationships/customXml" Target="../ink/ink117.xml"/><Relationship Id="rId263" Type="http://schemas.openxmlformats.org/officeDocument/2006/relationships/image" Target="../media/image133.png"/><Relationship Id="rId284" Type="http://schemas.openxmlformats.org/officeDocument/2006/relationships/customXml" Target="../ink/ink138.xml"/><Relationship Id="rId37" Type="http://schemas.openxmlformats.org/officeDocument/2006/relationships/image" Target="../media/image24.png"/><Relationship Id="rId58" Type="http://schemas.openxmlformats.org/officeDocument/2006/relationships/customXml" Target="../ink/ink21.xml"/><Relationship Id="rId79" Type="http://schemas.openxmlformats.org/officeDocument/2006/relationships/customXml" Target="../ink/ink32.xml"/><Relationship Id="rId102" Type="http://schemas.openxmlformats.org/officeDocument/2006/relationships/customXml" Target="../ink/ink44.xml"/><Relationship Id="rId123" Type="http://schemas.openxmlformats.org/officeDocument/2006/relationships/customXml" Target="../ink/ink57.xml"/><Relationship Id="rId144" Type="http://schemas.openxmlformats.org/officeDocument/2006/relationships/customXml" Target="../ink/ink68.xml"/><Relationship Id="rId90" Type="http://schemas.openxmlformats.org/officeDocument/2006/relationships/image" Target="../media/image50.png"/><Relationship Id="rId165" Type="http://schemas.openxmlformats.org/officeDocument/2006/relationships/image" Target="../media/image84.png"/><Relationship Id="rId186" Type="http://schemas.openxmlformats.org/officeDocument/2006/relationships/customXml" Target="../ink/ink89.xml"/><Relationship Id="rId211" Type="http://schemas.openxmlformats.org/officeDocument/2006/relationships/image" Target="../media/image107.png"/><Relationship Id="rId232" Type="http://schemas.openxmlformats.org/officeDocument/2006/relationships/customXml" Target="../ink/ink112.xml"/><Relationship Id="rId253" Type="http://schemas.openxmlformats.org/officeDocument/2006/relationships/image" Target="../media/image128.png"/><Relationship Id="rId274" Type="http://schemas.openxmlformats.org/officeDocument/2006/relationships/customXml" Target="../ink/ink133.xml"/><Relationship Id="rId295" Type="http://schemas.openxmlformats.org/officeDocument/2006/relationships/image" Target="../media/image149.png"/><Relationship Id="rId309" Type="http://schemas.openxmlformats.org/officeDocument/2006/relationships/customXml" Target="../ink/ink150.xml"/><Relationship Id="rId27" Type="http://schemas.openxmlformats.org/officeDocument/2006/relationships/image" Target="../media/image17.png"/><Relationship Id="rId48" Type="http://schemas.openxmlformats.org/officeDocument/2006/relationships/customXml" Target="../ink/ink16.xml"/><Relationship Id="rId69" Type="http://schemas.openxmlformats.org/officeDocument/2006/relationships/image" Target="../media/image40.png"/><Relationship Id="rId113" Type="http://schemas.openxmlformats.org/officeDocument/2006/relationships/image" Target="../media/image57.png"/><Relationship Id="rId134" Type="http://schemas.openxmlformats.org/officeDocument/2006/relationships/customXml" Target="../ink/ink63.xml"/><Relationship Id="rId80" Type="http://schemas.openxmlformats.org/officeDocument/2006/relationships/image" Target="../media/image45.png"/><Relationship Id="rId155" Type="http://schemas.openxmlformats.org/officeDocument/2006/relationships/image" Target="../media/image79.png"/><Relationship Id="rId176" Type="http://schemas.openxmlformats.org/officeDocument/2006/relationships/customXml" Target="../ink/ink84.xml"/><Relationship Id="rId197" Type="http://schemas.openxmlformats.org/officeDocument/2006/relationships/image" Target="../media/image100.png"/><Relationship Id="rId201" Type="http://schemas.openxmlformats.org/officeDocument/2006/relationships/image" Target="../media/image102.png"/><Relationship Id="rId222" Type="http://schemas.openxmlformats.org/officeDocument/2006/relationships/customXml" Target="../ink/ink107.xml"/><Relationship Id="rId243" Type="http://schemas.openxmlformats.org/officeDocument/2006/relationships/image" Target="../media/image123.png"/><Relationship Id="rId264" Type="http://schemas.openxmlformats.org/officeDocument/2006/relationships/customXml" Target="../ink/ink128.xml"/><Relationship Id="rId285" Type="http://schemas.openxmlformats.org/officeDocument/2006/relationships/image" Target="../media/image144.png"/><Relationship Id="rId17" Type="http://schemas.openxmlformats.org/officeDocument/2006/relationships/image" Target="../media/image611.png"/><Relationship Id="rId38" Type="http://schemas.openxmlformats.org/officeDocument/2006/relationships/customXml" Target="../ink/ink11.xml"/><Relationship Id="rId59" Type="http://schemas.openxmlformats.org/officeDocument/2006/relationships/image" Target="../media/image35.png"/><Relationship Id="rId103" Type="http://schemas.openxmlformats.org/officeDocument/2006/relationships/customXml" Target="../ink/ink45.xml"/><Relationship Id="rId124" Type="http://schemas.openxmlformats.org/officeDocument/2006/relationships/image" Target="../media/image64.png"/><Relationship Id="rId310" Type="http://schemas.openxmlformats.org/officeDocument/2006/relationships/image" Target="../media/image157.png"/><Relationship Id="rId70" Type="http://schemas.openxmlformats.org/officeDocument/2006/relationships/customXml" Target="../ink/ink27.xml"/><Relationship Id="rId91" Type="http://schemas.openxmlformats.org/officeDocument/2006/relationships/customXml" Target="../ink/ink38.xml"/><Relationship Id="rId145" Type="http://schemas.openxmlformats.org/officeDocument/2006/relationships/image" Target="../media/image74.png"/><Relationship Id="rId166" Type="http://schemas.openxmlformats.org/officeDocument/2006/relationships/customXml" Target="../ink/ink79.xml"/><Relationship Id="rId187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2.xml"/><Relationship Id="rId233" Type="http://schemas.openxmlformats.org/officeDocument/2006/relationships/image" Target="../media/image118.png"/><Relationship Id="rId254" Type="http://schemas.openxmlformats.org/officeDocument/2006/relationships/customXml" Target="../ink/ink123.xml"/><Relationship Id="rId28" Type="http://schemas.openxmlformats.org/officeDocument/2006/relationships/image" Target="../media/image18.png"/><Relationship Id="rId49" Type="http://schemas.openxmlformats.org/officeDocument/2006/relationships/image" Target="../media/image30.png"/><Relationship Id="rId114" Type="http://schemas.openxmlformats.org/officeDocument/2006/relationships/customXml" Target="../ink/ink54.xml"/><Relationship Id="rId275" Type="http://schemas.openxmlformats.org/officeDocument/2006/relationships/image" Target="../media/image139.png"/><Relationship Id="rId296" Type="http://schemas.openxmlformats.org/officeDocument/2006/relationships/customXml" Target="../ink/ink144.xml"/><Relationship Id="rId300" Type="http://schemas.openxmlformats.org/officeDocument/2006/relationships/customXml" Target="../ink/ink146.xml"/><Relationship Id="rId60" Type="http://schemas.openxmlformats.org/officeDocument/2006/relationships/customXml" Target="../ink/ink22.xml"/><Relationship Id="rId81" Type="http://schemas.openxmlformats.org/officeDocument/2006/relationships/customXml" Target="../ink/ink33.xml"/><Relationship Id="rId135" Type="http://schemas.openxmlformats.org/officeDocument/2006/relationships/image" Target="../media/image69.png"/><Relationship Id="rId156" Type="http://schemas.openxmlformats.org/officeDocument/2006/relationships/customXml" Target="../ink/ink74.xml"/><Relationship Id="rId177" Type="http://schemas.openxmlformats.org/officeDocument/2006/relationships/image" Target="../media/image90.png"/><Relationship Id="rId198" Type="http://schemas.openxmlformats.org/officeDocument/2006/relationships/customXml" Target="../ink/ink95.xml"/><Relationship Id="rId202" Type="http://schemas.openxmlformats.org/officeDocument/2006/relationships/customXml" Target="../ink/ink97.xml"/><Relationship Id="rId223" Type="http://schemas.openxmlformats.org/officeDocument/2006/relationships/image" Target="../media/image113.png"/><Relationship Id="rId244" Type="http://schemas.openxmlformats.org/officeDocument/2006/relationships/customXml" Target="../ink/ink118.xml"/><Relationship Id="rId18" Type="http://schemas.openxmlformats.org/officeDocument/2006/relationships/image" Target="../media/image7.png"/><Relationship Id="rId39" Type="http://schemas.openxmlformats.org/officeDocument/2006/relationships/image" Target="../media/image25.png"/><Relationship Id="rId265" Type="http://schemas.openxmlformats.org/officeDocument/2006/relationships/image" Target="../media/image134.png"/><Relationship Id="rId286" Type="http://schemas.openxmlformats.org/officeDocument/2006/relationships/customXml" Target="../ink/ink139.xml"/><Relationship Id="rId50" Type="http://schemas.openxmlformats.org/officeDocument/2006/relationships/customXml" Target="../ink/ink17.xml"/><Relationship Id="rId104" Type="http://schemas.openxmlformats.org/officeDocument/2006/relationships/customXml" Target="../ink/ink46.xml"/><Relationship Id="rId125" Type="http://schemas.openxmlformats.org/officeDocument/2006/relationships/customXml" Target="../ink/ink58.xml"/><Relationship Id="rId146" Type="http://schemas.openxmlformats.org/officeDocument/2006/relationships/customXml" Target="../ink/ink69.xml"/><Relationship Id="rId167" Type="http://schemas.openxmlformats.org/officeDocument/2006/relationships/image" Target="../media/image85.png"/><Relationship Id="rId188" Type="http://schemas.openxmlformats.org/officeDocument/2006/relationships/customXml" Target="../ink/ink90.xml"/><Relationship Id="rId311" Type="http://schemas.openxmlformats.org/officeDocument/2006/relationships/customXml" Target="../ink/ink151.xml"/><Relationship Id="rId71" Type="http://schemas.openxmlformats.org/officeDocument/2006/relationships/customXml" Target="../ink/ink28.xml"/><Relationship Id="rId92" Type="http://schemas.openxmlformats.org/officeDocument/2006/relationships/image" Target="../media/image51.png"/><Relationship Id="rId213" Type="http://schemas.openxmlformats.org/officeDocument/2006/relationships/image" Target="../media/image108.png"/><Relationship Id="rId234" Type="http://schemas.openxmlformats.org/officeDocument/2006/relationships/customXml" Target="../ink/ink1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A433-93A0-4D99-BB20-3EBF947B6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254" y="1122363"/>
            <a:ext cx="10920046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Applied Probability I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Topic 5 – Continuous Random Variables</a:t>
            </a:r>
            <a:endParaRPr lang="en-IE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3AF7A-06A7-4AC4-95DB-17E7215E4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Dr. Bahman Honari</a:t>
            </a:r>
          </a:p>
          <a:p>
            <a:r>
              <a:rPr lang="en-US" b="1" dirty="0">
                <a:solidFill>
                  <a:srgbClr val="FF0000"/>
                </a:solidFill>
              </a:rPr>
              <a:t>Fall 2020</a:t>
            </a:r>
            <a:endParaRPr lang="en-I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7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3- Erlang Distribution</a:t>
            </a:r>
            <a:endParaRPr lang="en-I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06769"/>
                <a:ext cx="11262946" cy="47038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/>
                  <a:t> are independent, identical Exponential RVs, then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dirty="0"/>
                  <a:t>h</a:t>
                </a:r>
                <a:r>
                  <a:rPr lang="en-US" b="0" dirty="0"/>
                  <a:t>as Erlang distribution with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dirty="0"/>
                  <a:t>and</a:t>
                </a:r>
                <a:r>
                  <a:rPr lang="en-US" sz="13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𝑡𝑋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06769"/>
                <a:ext cx="11262946" cy="4703885"/>
              </a:xfrm>
              <a:blipFill>
                <a:blip r:embed="rId2"/>
                <a:stretch>
                  <a:fillRect l="-1137" t="-220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197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4- Normal Distribution</a:t>
            </a:r>
            <a:endParaRPr lang="en-I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5EE1B0-39D2-4144-AAB4-993DB80AB0DA}"/>
                  </a:ext>
                </a:extLst>
              </p:cNvPr>
              <p:cNvSpPr txBox="1"/>
              <p:nvPr/>
            </p:nvSpPr>
            <p:spPr>
              <a:xfrm>
                <a:off x="838200" y="1773030"/>
                <a:ext cx="10433538" cy="4739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   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∞&lt;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&lt;+∞</m:t>
                      </m:r>
                    </m:oMath>
                  </m:oMathPara>
                </a14:m>
                <a:endParaRPr lang="en-US" sz="2600" b="0" dirty="0">
                  <a:ea typeface="Cambria Math" panose="02040503050406030204" pitchFamily="18" charset="0"/>
                </a:endParaRPr>
              </a:p>
              <a:p>
                <a:endParaRPr lang="en-US" sz="26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,  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600" b="0" dirty="0">
                  <a:ea typeface="Cambria Math" panose="02040503050406030204" pitchFamily="18" charset="0"/>
                </a:endParaRPr>
              </a:p>
              <a:p>
                <a:endParaRPr lang="en-US" sz="26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IE" sz="2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   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∞&lt;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&lt;+∞</m:t>
                      </m:r>
                    </m:oMath>
                  </m:oMathPara>
                </a14:m>
                <a:endParaRPr lang="en-US" sz="2600" b="0" dirty="0">
                  <a:ea typeface="Cambria Math" panose="02040503050406030204" pitchFamily="18" charset="0"/>
                </a:endParaRPr>
              </a:p>
              <a:p>
                <a:endParaRPr lang="en-US" sz="26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E" sz="2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5EE1B0-39D2-4144-AAB4-993DB80AB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3030"/>
                <a:ext cx="10433538" cy="47396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47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4- Normal Distribution </a:t>
            </a:r>
            <a:r>
              <a:rPr lang="en-US" sz="2400" b="1" dirty="0">
                <a:solidFill>
                  <a:srgbClr val="FF0000"/>
                </a:solidFill>
              </a:rPr>
              <a:t>Cont.</a:t>
            </a:r>
            <a:endParaRPr lang="en-IE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5EE1B0-39D2-4144-AAB4-993DB80AB0DA}"/>
                  </a:ext>
                </a:extLst>
              </p:cNvPr>
              <p:cNvSpPr txBox="1"/>
              <p:nvPr/>
            </p:nvSpPr>
            <p:spPr>
              <a:xfrm>
                <a:off x="759070" y="1773030"/>
                <a:ext cx="10433538" cy="44592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endParaRPr lang="en-US" sz="2800" b="0" dirty="0">
                  <a:ea typeface="Cambria Math" panose="02040503050406030204" pitchFamily="18" charset="0"/>
                </a:endParaRPr>
              </a:p>
              <a:p>
                <a:pPr/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5EE1B0-39D2-4144-AAB4-993DB80AB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70" y="1773030"/>
                <a:ext cx="10433538" cy="44592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583CD8CC-2B84-49EB-ABFE-D13673A9BAAC}"/>
              </a:ext>
            </a:extLst>
          </p:cNvPr>
          <p:cNvGrpSpPr/>
          <p:nvPr/>
        </p:nvGrpSpPr>
        <p:grpSpPr>
          <a:xfrm>
            <a:off x="7025054" y="1113153"/>
            <a:ext cx="4246685" cy="2984062"/>
            <a:chOff x="8194735" y="1113153"/>
            <a:chExt cx="3077004" cy="24863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CB8712-C884-40E5-9E32-47C5F3427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4735" y="1113153"/>
              <a:ext cx="3077004" cy="248637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2C7736-2C2F-4BBE-B9FD-684A44D445FF}"/>
                    </a:ext>
                  </a:extLst>
                </p:cNvPr>
                <p:cNvSpPr txBox="1"/>
                <p:nvPr/>
              </p:nvSpPr>
              <p:spPr>
                <a:xfrm>
                  <a:off x="10513403" y="1588364"/>
                  <a:ext cx="67920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</m:oMathPara>
                  </a14:m>
                  <a:endParaRPr lang="en-IE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2C7736-2C2F-4BBE-B9FD-684A44D44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3403" y="1588364"/>
                  <a:ext cx="67920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668BA4E-DC44-4B9C-9F96-43D7DCB2D553}"/>
                    </a:ext>
                  </a:extLst>
                </p:cNvPr>
                <p:cNvSpPr txBox="1"/>
                <p:nvPr/>
              </p:nvSpPr>
              <p:spPr>
                <a:xfrm>
                  <a:off x="10513403" y="2808050"/>
                  <a:ext cx="33630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IE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668BA4E-DC44-4B9C-9F96-43D7DCB2D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3403" y="2808050"/>
                  <a:ext cx="33630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430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4- Normal Distribution </a:t>
            </a:r>
            <a:r>
              <a:rPr lang="en-US" sz="2400" b="1" dirty="0">
                <a:solidFill>
                  <a:srgbClr val="FF0000"/>
                </a:solidFill>
              </a:rPr>
              <a:t>Cont.</a:t>
            </a:r>
            <a:endParaRPr lang="en-IE" sz="2400" b="1" dirty="0">
              <a:solidFill>
                <a:srgbClr val="FF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3CD8CC-2B84-49EB-ABFE-D13673A9BAAC}"/>
              </a:ext>
            </a:extLst>
          </p:cNvPr>
          <p:cNvGrpSpPr/>
          <p:nvPr/>
        </p:nvGrpSpPr>
        <p:grpSpPr>
          <a:xfrm>
            <a:off x="8636758" y="3634976"/>
            <a:ext cx="3429001" cy="2315847"/>
            <a:chOff x="8194735" y="1113153"/>
            <a:chExt cx="3077004" cy="24863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CB8712-C884-40E5-9E32-47C5F3427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4735" y="1113153"/>
              <a:ext cx="3077004" cy="248637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2C7736-2C2F-4BBE-B9FD-684A44D445FF}"/>
                    </a:ext>
                  </a:extLst>
                </p:cNvPr>
                <p:cNvSpPr txBox="1"/>
                <p:nvPr/>
              </p:nvSpPr>
              <p:spPr>
                <a:xfrm>
                  <a:off x="10513403" y="1588364"/>
                  <a:ext cx="67920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</m:oMathPara>
                  </a14:m>
                  <a:endParaRPr lang="en-IE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2C7736-2C2F-4BBE-B9FD-684A44D44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3403" y="1588364"/>
                  <a:ext cx="67920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1429"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668BA4E-DC44-4B9C-9F96-43D7DCB2D553}"/>
                    </a:ext>
                  </a:extLst>
                </p:cNvPr>
                <p:cNvSpPr txBox="1"/>
                <p:nvPr/>
              </p:nvSpPr>
              <p:spPr>
                <a:xfrm>
                  <a:off x="10513403" y="2808050"/>
                  <a:ext cx="33630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IE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668BA4E-DC44-4B9C-9F96-43D7DCB2D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3403" y="2808050"/>
                  <a:ext cx="33630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CF5B4E4-0DF8-4079-9D92-009D086FB5C2}"/>
              </a:ext>
            </a:extLst>
          </p:cNvPr>
          <p:cNvGrpSpPr/>
          <p:nvPr/>
        </p:nvGrpSpPr>
        <p:grpSpPr>
          <a:xfrm>
            <a:off x="831526" y="1494828"/>
            <a:ext cx="7811314" cy="3639880"/>
            <a:chOff x="1238351" y="3256401"/>
            <a:chExt cx="6506271" cy="27857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F2B3D1-7288-484C-AA8D-F7651C40D2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189"/>
            <a:stretch/>
          </p:blipFill>
          <p:spPr>
            <a:xfrm>
              <a:off x="1238351" y="3256401"/>
              <a:ext cx="6506271" cy="278574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58C0830-F125-4BDA-BA9A-92F957FDBAB1}"/>
                    </a:ext>
                  </a:extLst>
                </p:cNvPr>
                <p:cNvSpPr txBox="1"/>
                <p:nvPr/>
              </p:nvSpPr>
              <p:spPr>
                <a:xfrm>
                  <a:off x="1238351" y="3273881"/>
                  <a:ext cx="33547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IE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58C0830-F125-4BDA-BA9A-92F957FDBA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351" y="3273881"/>
                  <a:ext cx="335472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C382BA-F9F4-4925-9696-2BCAFDD2D1E8}"/>
                  </a:ext>
                </a:extLst>
              </p:cNvPr>
              <p:cNvSpPr txBox="1"/>
              <p:nvPr/>
            </p:nvSpPr>
            <p:spPr>
              <a:xfrm>
                <a:off x="9173090" y="1731898"/>
                <a:ext cx="235633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0.53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=0.7019</m:t>
                      </m:r>
                    </m:oMath>
                  </m:oMathPara>
                </a14:m>
                <a:endParaRPr lang="en-IE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05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8531</m:t>
                      </m:r>
                    </m:oMath>
                  </m:oMathPara>
                </a14:m>
                <a:endParaRPr lang="en-IE" dirty="0"/>
              </a:p>
              <a:p>
                <a:endParaRPr lang="en-IE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.9292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C382BA-F9F4-4925-9696-2BCAFDD2D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090" y="1731898"/>
                <a:ext cx="2356339" cy="1200329"/>
              </a:xfrm>
              <a:prstGeom prst="rect">
                <a:avLst/>
              </a:prstGeom>
              <a:blipFill>
                <a:blip r:embed="rId7"/>
                <a:stretch>
                  <a:fillRect b="-304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904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Normal Approximation for Binomial Probabilities</a:t>
            </a:r>
            <a:endParaRPr lang="en-IE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06769"/>
                <a:ext cx="11262946" cy="525779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26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𝑝𝑢𝑡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𝑛𝑝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𝑛𝑝𝑞</m:t>
                                  </m:r>
                                </m:e>
                              </m:rad>
                            </m:e>
                          </m:eqArr>
                        </m:e>
                      </m:d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6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06769"/>
                <a:ext cx="11262946" cy="52577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B7E8044-F780-4854-9CEB-B894FCCB7FA2}"/>
              </a:ext>
            </a:extLst>
          </p:cNvPr>
          <p:cNvGrpSpPr/>
          <p:nvPr/>
        </p:nvGrpSpPr>
        <p:grpSpPr>
          <a:xfrm>
            <a:off x="6570785" y="1909630"/>
            <a:ext cx="4935415" cy="3457309"/>
            <a:chOff x="6570785" y="1909630"/>
            <a:chExt cx="4935415" cy="345730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3D7128-0830-4207-96BD-77730B6E2668}"/>
                    </a:ext>
                  </a:extLst>
                </p:cNvPr>
                <p:cNvSpPr txBox="1"/>
                <p:nvPr/>
              </p:nvSpPr>
              <p:spPr>
                <a:xfrm>
                  <a:off x="9827602" y="4695065"/>
                  <a:ext cx="61765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E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3D7128-0830-4207-96BD-77730B6E26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7602" y="4695065"/>
                  <a:ext cx="61765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325986C-28EE-4915-B88F-4CECA7B4C8C2}"/>
                </a:ext>
              </a:extLst>
            </p:cNvPr>
            <p:cNvGrpSpPr/>
            <p:nvPr/>
          </p:nvGrpSpPr>
          <p:grpSpPr>
            <a:xfrm>
              <a:off x="6570785" y="1909630"/>
              <a:ext cx="4935415" cy="3457309"/>
              <a:chOff x="6570785" y="1909630"/>
              <a:chExt cx="4935415" cy="3457309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C0D5A4C-5280-415B-AAAA-48FECBD118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0785" y="1909630"/>
                <a:ext cx="4935415" cy="2862839"/>
              </a:xfrm>
              <a:prstGeom prst="rect">
                <a:avLst/>
              </a:prstGeom>
            </p:spPr>
          </p:pic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4A2CE1D-CA22-4C2C-B6E6-83E62683153C}"/>
                  </a:ext>
                </a:extLst>
              </p:cNvPr>
              <p:cNvGrpSpPr/>
              <p:nvPr/>
            </p:nvGrpSpPr>
            <p:grpSpPr>
              <a:xfrm>
                <a:off x="8824186" y="4739025"/>
                <a:ext cx="1093059" cy="627914"/>
                <a:chOff x="9017610" y="4695065"/>
                <a:chExt cx="1093059" cy="627914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77C996C9-9C3C-4B76-B031-6156A50490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17610" y="4884974"/>
                      <a:ext cx="951767" cy="4380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IE" sz="1200" dirty="0"/>
                    </a:p>
                  </p:txBody>
                </p:sp>
              </mc:Choice>
              <mc:Fallback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77C996C9-9C3C-4B76-B031-6156A50490D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17610" y="4884974"/>
                      <a:ext cx="951767" cy="43800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4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EAE2FD2F-CF3F-4E1B-A074-D814F56D9902}"/>
                    </a:ext>
                  </a:extLst>
                </p:cNvPr>
                <p:cNvCxnSpPr/>
                <p:nvPr/>
              </p:nvCxnSpPr>
              <p:spPr>
                <a:xfrm flipV="1">
                  <a:off x="9750669" y="4695065"/>
                  <a:ext cx="360000" cy="36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77B6D6C-B638-4EAB-BB4E-DE254E3340F5}"/>
                  </a:ext>
                </a:extLst>
              </p:cNvPr>
              <p:cNvGrpSpPr/>
              <p:nvPr/>
            </p:nvGrpSpPr>
            <p:grpSpPr>
              <a:xfrm>
                <a:off x="10325095" y="4721469"/>
                <a:ext cx="1055074" cy="622643"/>
                <a:chOff x="10325095" y="4721469"/>
                <a:chExt cx="1055074" cy="62264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A2CF92FD-D0B3-4155-A68C-F210FC9568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28402" y="4906107"/>
                      <a:ext cx="951767" cy="4380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IE" sz="1200" dirty="0"/>
                    </a:p>
                  </p:txBody>
                </p:sp>
              </mc:Choice>
              <mc:Fallback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A2CF92FD-D0B3-4155-A68C-F210FC9568C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28402" y="4906107"/>
                      <a:ext cx="951767" cy="43800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B02B7EDF-1346-4038-8F98-212EB62EA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325095" y="4721469"/>
                  <a:ext cx="310668" cy="3898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D5DFA2C-0CCE-4799-A558-67D09BC80F34}"/>
                  </a:ext>
                </a:extLst>
              </p:cNvPr>
              <p:cNvSpPr txBox="1"/>
              <p:nvPr/>
            </p:nvSpPr>
            <p:spPr>
              <a:xfrm>
                <a:off x="1283676" y="1601764"/>
                <a:ext cx="6655778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can show under some assumption as below, Normal distribution can be used to find approximate probabilities for both Binomial and Poisson distributions.</a:t>
                </a: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𝑙𝑎𝑟𝑔𝑒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𝑠𝑚𝑎𝑙𝑙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IE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D5DFA2C-0CCE-4799-A558-67D09BC80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676" y="1601764"/>
                <a:ext cx="6655778" cy="2492990"/>
              </a:xfrm>
              <a:prstGeom prst="rect">
                <a:avLst/>
              </a:prstGeom>
              <a:blipFill>
                <a:blip r:embed="rId7"/>
                <a:stretch>
                  <a:fillRect l="-1467" t="-195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543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Normal Approximation for Poisson Probabilities</a:t>
            </a:r>
            <a:endParaRPr lang="en-IE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06769"/>
                <a:ext cx="11262946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Using a visual illustration similar to the previous slide, we can show </a:t>
                </a:r>
              </a:p>
              <a:p>
                <a:pPr marL="0" indent="0">
                  <a:buNone/>
                </a:pPr>
                <a:endParaRPr lang="en-US" sz="2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,  </m:t>
                      </m:r>
                      <m:r>
                        <a:rPr lang="en-US" sz="2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𝑙𝑎𝑟𝑔𝑒</m:t>
                      </m:r>
                      <m:r>
                        <a:rPr lang="en-US" sz="2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6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1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𝑝𝑢𝑡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rad>
                            </m:e>
                          </m:eqArr>
                        </m:e>
                      </m:d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06769"/>
                <a:ext cx="11262946" cy="5257800"/>
              </a:xfrm>
              <a:blipFill>
                <a:blip r:embed="rId2"/>
                <a:stretch>
                  <a:fillRect l="-975" t="-197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90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Continuous Random Variables</a:t>
            </a:r>
            <a:endParaRPr lang="en-I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this set of slides, we introduce a couple of continuous random variables and discuss their properties. Before this, we review some general properties of continuous R.Vs and related functions.</a:t>
                </a:r>
              </a:p>
              <a:p>
                <a:r>
                  <a:rPr lang="en-US" dirty="0"/>
                  <a:t>Properties of the pdf of a continuous R.V: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17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Continuous Random Variables </a:t>
            </a:r>
            <a:r>
              <a:rPr lang="en-US" sz="2400" b="1" dirty="0">
                <a:solidFill>
                  <a:srgbClr val="FF0000"/>
                </a:solidFill>
              </a:rPr>
              <a:t>cont.</a:t>
            </a:r>
            <a:endParaRPr lang="en-IE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→0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82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1- Uniform Distribution</a:t>
            </a:r>
            <a:endParaRPr lang="en-I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406769"/>
                <a:ext cx="10583009" cy="5086106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     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,  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𝑡𝑋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𝑡𝑥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406769"/>
                <a:ext cx="10583009" cy="508610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39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2- Exponential Distribution</a:t>
            </a:r>
            <a:endParaRPr lang="en-I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06770"/>
                <a:ext cx="11262946" cy="47830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300" dirty="0"/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𝑡𝑋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The Exponential distribution is used to model the lifetime of electronic components.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06770"/>
                <a:ext cx="11262946" cy="4783016"/>
              </a:xfrm>
              <a:blipFill>
                <a:blip r:embed="rId2"/>
                <a:stretch>
                  <a:fillRect l="-1137" b="-318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52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06769"/>
                <a:ext cx="11262946" cy="470388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Theorem 1 – </a:t>
                </a:r>
                <a:r>
                  <a:rPr lang="en-US" dirty="0"/>
                  <a:t>Exponential distribution is memoryless.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06769"/>
                <a:ext cx="11262946" cy="4703885"/>
              </a:xfrm>
              <a:blipFill>
                <a:blip r:embed="rId2"/>
                <a:stretch>
                  <a:fillRect l="-975" t="-220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2- Exponential Distribution </a:t>
            </a:r>
            <a:r>
              <a:rPr lang="en-US" sz="2400" b="1" dirty="0">
                <a:solidFill>
                  <a:srgbClr val="FF0000"/>
                </a:solidFill>
              </a:rPr>
              <a:t>cont.</a:t>
            </a:r>
            <a:endParaRPr lang="en-IE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20D8EE0-0AFB-4DF9-92FD-198686176BAC}"/>
                  </a:ext>
                </a:extLst>
              </p14:cNvPr>
              <p14:cNvContentPartPr/>
              <p14:nvPr/>
            </p14:nvContentPartPr>
            <p14:xfrm>
              <a:off x="7033566" y="6139743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20D8EE0-0AFB-4DF9-92FD-198686176BA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24926" y="61311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A8FF06-8BFF-46DC-80A8-C9638403713A}"/>
                  </a:ext>
                </a:extLst>
              </p14:cNvPr>
              <p14:cNvContentPartPr/>
              <p14:nvPr/>
            </p14:nvContentPartPr>
            <p14:xfrm>
              <a:off x="6522827" y="204872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A8FF06-8BFF-46DC-80A8-C9638403713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18507" y="204440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5D1AA1-7A94-4A1A-93E0-937110948CBC}"/>
                  </a:ext>
                </a:extLst>
              </p14:cNvPr>
              <p14:cNvContentPartPr/>
              <p14:nvPr/>
            </p14:nvContentPartPr>
            <p14:xfrm>
              <a:off x="7665827" y="204080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5D1AA1-7A94-4A1A-93E0-937110948CB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61507" y="203648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82FE240-A5E2-4537-BE65-50EC45E2C7CE}"/>
                  </a:ext>
                </a:extLst>
              </p14:cNvPr>
              <p14:cNvContentPartPr/>
              <p14:nvPr/>
            </p14:nvContentPartPr>
            <p14:xfrm>
              <a:off x="6473867" y="1926321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82FE240-A5E2-4537-BE65-50EC45E2C7C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69547" y="1922001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F6DC5EE2-CFCE-4757-B5CE-F38F67A062EA}"/>
              </a:ext>
            </a:extLst>
          </p:cNvPr>
          <p:cNvGrpSpPr/>
          <p:nvPr/>
        </p:nvGrpSpPr>
        <p:grpSpPr>
          <a:xfrm>
            <a:off x="6098387" y="1934601"/>
            <a:ext cx="360" cy="8640"/>
            <a:chOff x="6098387" y="1934601"/>
            <a:chExt cx="360" cy="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EF87B1B-C302-456A-BA1E-6E24CBA77301}"/>
                    </a:ext>
                  </a:extLst>
                </p14:cNvPr>
                <p14:cNvContentPartPr/>
                <p14:nvPr/>
              </p14:nvContentPartPr>
              <p14:xfrm>
                <a:off x="6098387" y="1934601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EF87B1B-C302-456A-BA1E-6E24CBA7730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94067" y="193028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CE1BCC-8152-4008-8ED8-3700DDF8BAAB}"/>
                    </a:ext>
                  </a:extLst>
                </p14:cNvPr>
                <p14:cNvContentPartPr/>
                <p14:nvPr/>
              </p14:nvContentPartPr>
              <p14:xfrm>
                <a:off x="6098387" y="1942881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CE1BCC-8152-4008-8ED8-3700DDF8BAA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94067" y="193856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5469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2- Exponential Distribution </a:t>
            </a:r>
            <a:r>
              <a:rPr lang="en-US" sz="2400" b="1" dirty="0">
                <a:solidFill>
                  <a:srgbClr val="FF0000"/>
                </a:solidFill>
              </a:rPr>
              <a:t>cont.</a:t>
            </a:r>
            <a:endParaRPr lang="en-IE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20D8EE0-0AFB-4DF9-92FD-198686176BAC}"/>
                  </a:ext>
                </a:extLst>
              </p14:cNvPr>
              <p14:cNvContentPartPr/>
              <p14:nvPr/>
            </p14:nvContentPartPr>
            <p14:xfrm>
              <a:off x="7033566" y="6139743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20D8EE0-0AFB-4DF9-92FD-198686176BA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24926" y="613110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 346">
            <a:extLst>
              <a:ext uri="{FF2B5EF4-FFF2-40B4-BE49-F238E27FC236}">
                <a16:creationId xmlns:a16="http://schemas.microsoft.com/office/drawing/2014/main" id="{0B285E01-7D8F-44BA-8DF5-F50FB57F8FF8}"/>
              </a:ext>
            </a:extLst>
          </p:cNvPr>
          <p:cNvGrpSpPr/>
          <p:nvPr/>
        </p:nvGrpSpPr>
        <p:grpSpPr>
          <a:xfrm>
            <a:off x="899752" y="2992309"/>
            <a:ext cx="7957036" cy="3825917"/>
            <a:chOff x="905610" y="465988"/>
            <a:chExt cx="12053003" cy="6391634"/>
          </a:xfrm>
        </p:grpSpPr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A77850C2-3EE3-491F-9F4D-5ABC17F41A14}"/>
                </a:ext>
              </a:extLst>
            </p:cNvPr>
            <p:cNvCxnSpPr/>
            <p:nvPr/>
          </p:nvCxnSpPr>
          <p:spPr>
            <a:xfrm flipV="1">
              <a:off x="2216727" y="4922982"/>
              <a:ext cx="0" cy="1266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3C4F801C-27B5-4918-B223-42EB421BC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9416" y="5264727"/>
              <a:ext cx="0" cy="911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8DAA31AA-05E3-490A-A430-8C1D6B9789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761" y="5680365"/>
              <a:ext cx="0" cy="490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DD66DC77-3B8A-47BB-A85A-C14E27E52A6D}"/>
                </a:ext>
              </a:extLst>
            </p:cNvPr>
            <p:cNvGrpSpPr/>
            <p:nvPr/>
          </p:nvGrpSpPr>
          <p:grpSpPr>
            <a:xfrm>
              <a:off x="905610" y="465988"/>
              <a:ext cx="12053003" cy="6391634"/>
              <a:chOff x="905610" y="747343"/>
              <a:chExt cx="12053003" cy="6045051"/>
            </a:xfrm>
          </p:grpSpPr>
          <p:cxnSp>
            <p:nvCxnSpPr>
              <p:cNvPr id="372" name="Straight Arrow Connector 371">
                <a:extLst>
                  <a:ext uri="{FF2B5EF4-FFF2-40B4-BE49-F238E27FC236}">
                    <a16:creationId xmlns:a16="http://schemas.microsoft.com/office/drawing/2014/main" id="{1BFD2C77-BB0E-4EDE-B4D6-9A5CF27CD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610" y="6189785"/>
                <a:ext cx="6575845" cy="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>
                <a:extLst>
                  <a:ext uri="{FF2B5EF4-FFF2-40B4-BE49-F238E27FC236}">
                    <a16:creationId xmlns:a16="http://schemas.microsoft.com/office/drawing/2014/main" id="{27391512-2580-4D25-A76B-088BA78C2C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3451" y="3288770"/>
                <a:ext cx="0" cy="3165232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5" name="TextBox 374">
                    <a:extLst>
                      <a:ext uri="{FF2B5EF4-FFF2-40B4-BE49-F238E27FC236}">
                        <a16:creationId xmlns:a16="http://schemas.microsoft.com/office/drawing/2014/main" id="{C384F472-32D6-4D6F-A9FC-D92917DEEB75}"/>
                      </a:ext>
                    </a:extLst>
                  </p:cNvPr>
                  <p:cNvSpPr txBox="1"/>
                  <p:nvPr/>
                </p:nvSpPr>
                <p:spPr>
                  <a:xfrm>
                    <a:off x="7392915" y="5993259"/>
                    <a:ext cx="406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IE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5" name="TextBox 374">
                    <a:extLst>
                      <a:ext uri="{FF2B5EF4-FFF2-40B4-BE49-F238E27FC236}">
                        <a16:creationId xmlns:a16="http://schemas.microsoft.com/office/drawing/2014/main" id="{C384F472-32D6-4D6F-A9FC-D92917DEEB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915" y="5993259"/>
                    <a:ext cx="406400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2273" b="-36842"/>
                    </a:stretch>
                  </a:blipFill>
                </p:spPr>
                <p:txBody>
                  <a:bodyPr/>
                  <a:lstStyle/>
                  <a:p>
                    <a:r>
                      <a:rPr lang="en-I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4" name="Arc 373">
                <a:extLst>
                  <a:ext uri="{FF2B5EF4-FFF2-40B4-BE49-F238E27FC236}">
                    <a16:creationId xmlns:a16="http://schemas.microsoft.com/office/drawing/2014/main" id="{BF0341B8-B4D6-4F3B-8A76-345896B6FF72}"/>
                  </a:ext>
                </a:extLst>
              </p:cNvPr>
              <p:cNvSpPr/>
              <p:nvPr/>
            </p:nvSpPr>
            <p:spPr>
              <a:xfrm rot="10800000">
                <a:off x="1243450" y="747343"/>
                <a:ext cx="11715163" cy="5363308"/>
              </a:xfrm>
              <a:prstGeom prst="arc">
                <a:avLst>
                  <a:gd name="adj1" fmla="val 16276085"/>
                  <a:gd name="adj2" fmla="val 0"/>
                </a:avLst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6" name="TextBox 375">
                    <a:extLst>
                      <a:ext uri="{FF2B5EF4-FFF2-40B4-BE49-F238E27FC236}">
                        <a16:creationId xmlns:a16="http://schemas.microsoft.com/office/drawing/2014/main" id="{094D68CD-1BA3-46BE-B3CE-454FEF1AF447}"/>
                      </a:ext>
                    </a:extLst>
                  </p:cNvPr>
                  <p:cNvSpPr txBox="1"/>
                  <p:nvPr/>
                </p:nvSpPr>
                <p:spPr>
                  <a:xfrm>
                    <a:off x="988734" y="2738226"/>
                    <a:ext cx="984665" cy="583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IE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376" name="TextBox 375">
                    <a:extLst>
                      <a:ext uri="{FF2B5EF4-FFF2-40B4-BE49-F238E27FC236}">
                        <a16:creationId xmlns:a16="http://schemas.microsoft.com/office/drawing/2014/main" id="{094D68CD-1BA3-46BE-B3CE-454FEF1AF4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8734" y="2738226"/>
                    <a:ext cx="984665" cy="58355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830" t="-10000" r="-188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I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9" name="TextBox 388">
                    <a:extLst>
                      <a:ext uri="{FF2B5EF4-FFF2-40B4-BE49-F238E27FC236}">
                        <a16:creationId xmlns:a16="http://schemas.microsoft.com/office/drawing/2014/main" id="{B43E71C1-8F53-4A28-A1FD-8BFDD2B2D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868670" y="6240476"/>
                    <a:ext cx="673808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IE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9" name="TextBox 388">
                    <a:extLst>
                      <a:ext uri="{FF2B5EF4-FFF2-40B4-BE49-F238E27FC236}">
                        <a16:creationId xmlns:a16="http://schemas.microsoft.com/office/drawing/2014/main" id="{B43E71C1-8F53-4A28-A1FD-8BFDD2B2D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8670" y="6240476"/>
                    <a:ext cx="673808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41026"/>
                    </a:stretch>
                  </a:blipFill>
                </p:spPr>
                <p:txBody>
                  <a:bodyPr/>
                  <a:lstStyle/>
                  <a:p>
                    <a:r>
                      <a:rPr lang="en-I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4" name="TextBox 393">
                    <a:extLst>
                      <a:ext uri="{FF2B5EF4-FFF2-40B4-BE49-F238E27FC236}">
                        <a16:creationId xmlns:a16="http://schemas.microsoft.com/office/drawing/2014/main" id="{0AAA1C27-5C32-40E9-8375-0A5884FD6113}"/>
                      </a:ext>
                    </a:extLst>
                  </p:cNvPr>
                  <p:cNvSpPr txBox="1"/>
                  <p:nvPr/>
                </p:nvSpPr>
                <p:spPr>
                  <a:xfrm>
                    <a:off x="2520853" y="6234026"/>
                    <a:ext cx="673808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IE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4" name="TextBox 393">
                    <a:extLst>
                      <a:ext uri="{FF2B5EF4-FFF2-40B4-BE49-F238E27FC236}">
                        <a16:creationId xmlns:a16="http://schemas.microsoft.com/office/drawing/2014/main" id="{0AAA1C27-5C32-40E9-8375-0A5884FD61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0853" y="6234026"/>
                    <a:ext cx="673808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36842"/>
                    </a:stretch>
                  </a:blipFill>
                </p:spPr>
                <p:txBody>
                  <a:bodyPr/>
                  <a:lstStyle/>
                  <a:p>
                    <a:r>
                      <a:rPr lang="en-I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15BE5C9F-EED8-4426-B9AC-3738B67EB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274912" y="6208840"/>
                    <a:ext cx="1111187" cy="583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IE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15BE5C9F-EED8-4426-B9AC-3738B67EB2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4912" y="6208840"/>
                    <a:ext cx="1111187" cy="58355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C90ABF4C-D46D-4F75-BBC4-B5B307D5A06A}"/>
              </a:ext>
            </a:extLst>
          </p:cNvPr>
          <p:cNvGrpSpPr/>
          <p:nvPr/>
        </p:nvGrpSpPr>
        <p:grpSpPr>
          <a:xfrm>
            <a:off x="6118223" y="471249"/>
            <a:ext cx="7957036" cy="3825917"/>
            <a:chOff x="905610" y="465988"/>
            <a:chExt cx="12053003" cy="6391634"/>
          </a:xfrm>
        </p:grpSpPr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21099B2D-55A7-46E6-BAA7-8AF2FE1D0B85}"/>
                </a:ext>
              </a:extLst>
            </p:cNvPr>
            <p:cNvCxnSpPr/>
            <p:nvPr/>
          </p:nvCxnSpPr>
          <p:spPr>
            <a:xfrm flipV="1">
              <a:off x="2216727" y="4922982"/>
              <a:ext cx="0" cy="1266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4F418A77-D375-46AE-A4A7-E5394CEBC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9416" y="5264727"/>
              <a:ext cx="0" cy="911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FCB5758B-900A-40D2-93D6-F0ACA426A9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761" y="5680365"/>
              <a:ext cx="0" cy="490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8EEA6EAD-24EF-41E2-942A-5070580AECB0}"/>
                </a:ext>
              </a:extLst>
            </p:cNvPr>
            <p:cNvGrpSpPr/>
            <p:nvPr/>
          </p:nvGrpSpPr>
          <p:grpSpPr>
            <a:xfrm>
              <a:off x="905610" y="465988"/>
              <a:ext cx="12053003" cy="6391634"/>
              <a:chOff x="905610" y="747343"/>
              <a:chExt cx="12053003" cy="6045051"/>
            </a:xfrm>
          </p:grpSpPr>
          <p:cxnSp>
            <p:nvCxnSpPr>
              <p:cNvPr id="437" name="Straight Arrow Connector 436">
                <a:extLst>
                  <a:ext uri="{FF2B5EF4-FFF2-40B4-BE49-F238E27FC236}">
                    <a16:creationId xmlns:a16="http://schemas.microsoft.com/office/drawing/2014/main" id="{D70856E4-34B9-40E5-BD4C-C29306A8AD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610" y="6189785"/>
                <a:ext cx="6575845" cy="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Arrow Connector 451">
                <a:extLst>
                  <a:ext uri="{FF2B5EF4-FFF2-40B4-BE49-F238E27FC236}">
                    <a16:creationId xmlns:a16="http://schemas.microsoft.com/office/drawing/2014/main" id="{112186A3-CD05-47F9-971A-1990C2F946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3451" y="3288770"/>
                <a:ext cx="0" cy="3165232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3AA22919-B616-4120-B615-9994753B2685}"/>
                      </a:ext>
                    </a:extLst>
                  </p:cNvPr>
                  <p:cNvSpPr txBox="1"/>
                  <p:nvPr/>
                </p:nvSpPr>
                <p:spPr>
                  <a:xfrm>
                    <a:off x="7392915" y="5993259"/>
                    <a:ext cx="406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IE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3AA22919-B616-4120-B615-9994753B26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915" y="5993259"/>
                    <a:ext cx="406400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r="-2273" b="-36842"/>
                    </a:stretch>
                  </a:blipFill>
                </p:spPr>
                <p:txBody>
                  <a:bodyPr/>
                  <a:lstStyle/>
                  <a:p>
                    <a:r>
                      <a:rPr lang="en-I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9" name="TextBox 458">
                    <a:extLst>
                      <a:ext uri="{FF2B5EF4-FFF2-40B4-BE49-F238E27FC236}">
                        <a16:creationId xmlns:a16="http://schemas.microsoft.com/office/drawing/2014/main" id="{D50E0B3A-95A8-4016-A7FF-282AD0C6AD09}"/>
                      </a:ext>
                    </a:extLst>
                  </p:cNvPr>
                  <p:cNvSpPr txBox="1"/>
                  <p:nvPr/>
                </p:nvSpPr>
                <p:spPr>
                  <a:xfrm>
                    <a:off x="988734" y="2695736"/>
                    <a:ext cx="1219117" cy="583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IE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459" name="TextBox 458">
                    <a:extLst>
                      <a:ext uri="{FF2B5EF4-FFF2-40B4-BE49-F238E27FC236}">
                        <a16:creationId xmlns:a16="http://schemas.microsoft.com/office/drawing/2014/main" id="{D50E0B3A-95A8-4016-A7FF-282AD0C6AD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8734" y="2695736"/>
                    <a:ext cx="1219117" cy="58355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273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I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1" name="TextBox 460">
                    <a:extLst>
                      <a:ext uri="{FF2B5EF4-FFF2-40B4-BE49-F238E27FC236}">
                        <a16:creationId xmlns:a16="http://schemas.microsoft.com/office/drawing/2014/main" id="{1291A652-A78B-4B2F-B15A-83F787A77D5F}"/>
                      </a:ext>
                    </a:extLst>
                  </p:cNvPr>
                  <p:cNvSpPr txBox="1"/>
                  <p:nvPr/>
                </p:nvSpPr>
                <p:spPr>
                  <a:xfrm>
                    <a:off x="1868670" y="6240476"/>
                    <a:ext cx="673808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IE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1" name="TextBox 460">
                    <a:extLst>
                      <a:ext uri="{FF2B5EF4-FFF2-40B4-BE49-F238E27FC236}">
                        <a16:creationId xmlns:a16="http://schemas.microsoft.com/office/drawing/2014/main" id="{1291A652-A78B-4B2F-B15A-83F787A77D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8670" y="6240476"/>
                    <a:ext cx="673808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41026"/>
                    </a:stretch>
                  </a:blipFill>
                </p:spPr>
                <p:txBody>
                  <a:bodyPr/>
                  <a:lstStyle/>
                  <a:p>
                    <a:r>
                      <a:rPr lang="en-I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2" name="TextBox 461">
                    <a:extLst>
                      <a:ext uri="{FF2B5EF4-FFF2-40B4-BE49-F238E27FC236}">
                        <a16:creationId xmlns:a16="http://schemas.microsoft.com/office/drawing/2014/main" id="{B6F888A3-4AB3-4BF5-B787-5474931D20B0}"/>
                      </a:ext>
                    </a:extLst>
                  </p:cNvPr>
                  <p:cNvSpPr txBox="1"/>
                  <p:nvPr/>
                </p:nvSpPr>
                <p:spPr>
                  <a:xfrm>
                    <a:off x="2520853" y="6234026"/>
                    <a:ext cx="673808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IE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2" name="TextBox 461">
                    <a:extLst>
                      <a:ext uri="{FF2B5EF4-FFF2-40B4-BE49-F238E27FC236}">
                        <a16:creationId xmlns:a16="http://schemas.microsoft.com/office/drawing/2014/main" id="{B6F888A3-4AB3-4BF5-B787-5474931D20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0853" y="6234026"/>
                    <a:ext cx="67380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36842"/>
                    </a:stretch>
                  </a:blipFill>
                </p:spPr>
                <p:txBody>
                  <a:bodyPr/>
                  <a:lstStyle/>
                  <a:p>
                    <a:r>
                      <a:rPr lang="en-I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3" name="TextBox 462">
                    <a:extLst>
                      <a:ext uri="{FF2B5EF4-FFF2-40B4-BE49-F238E27FC236}">
                        <a16:creationId xmlns:a16="http://schemas.microsoft.com/office/drawing/2014/main" id="{B2188949-B8FA-4119-9843-EE426E5C258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239250" y="6208840"/>
                    <a:ext cx="1254458" cy="583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IE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3" name="TextBox 462">
                    <a:extLst>
                      <a:ext uri="{FF2B5EF4-FFF2-40B4-BE49-F238E27FC236}">
                        <a16:creationId xmlns:a16="http://schemas.microsoft.com/office/drawing/2014/main" id="{B2188949-B8FA-4119-9843-EE426E5C25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39250" y="6208840"/>
                    <a:ext cx="1254458" cy="58355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5" name="Arc 454">
                <a:extLst>
                  <a:ext uri="{FF2B5EF4-FFF2-40B4-BE49-F238E27FC236}">
                    <a16:creationId xmlns:a16="http://schemas.microsoft.com/office/drawing/2014/main" id="{3BF67E2D-4EEE-4D98-8240-74FA51A684D5}"/>
                  </a:ext>
                </a:extLst>
              </p:cNvPr>
              <p:cNvSpPr/>
              <p:nvPr/>
            </p:nvSpPr>
            <p:spPr>
              <a:xfrm rot="10800000">
                <a:off x="1243450" y="747343"/>
                <a:ext cx="11715163" cy="5363307"/>
              </a:xfrm>
              <a:prstGeom prst="arc">
                <a:avLst>
                  <a:gd name="adj1" fmla="val 16276085"/>
                  <a:gd name="adj2" fmla="val 0"/>
                </a:avLst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</p:grp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8A148D1C-4FEC-4CF8-982E-E87DCEA3AF22}"/>
              </a:ext>
            </a:extLst>
          </p:cNvPr>
          <p:cNvGrpSpPr/>
          <p:nvPr/>
        </p:nvGrpSpPr>
        <p:grpSpPr>
          <a:xfrm>
            <a:off x="6132033" y="2994037"/>
            <a:ext cx="7957036" cy="3825917"/>
            <a:chOff x="905610" y="465988"/>
            <a:chExt cx="12053003" cy="6391634"/>
          </a:xfrm>
        </p:grpSpPr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5B3D8591-0CAF-4029-B25E-D6F828CC8024}"/>
                </a:ext>
              </a:extLst>
            </p:cNvPr>
            <p:cNvCxnSpPr/>
            <p:nvPr/>
          </p:nvCxnSpPr>
          <p:spPr>
            <a:xfrm flipV="1">
              <a:off x="2216727" y="4922982"/>
              <a:ext cx="0" cy="1266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BCF5BB71-491C-4416-9077-9584D29405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9416" y="5264727"/>
              <a:ext cx="0" cy="911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D6D5A9F6-62F7-44AC-B5AD-5E934DC5C6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761" y="5680365"/>
              <a:ext cx="0" cy="490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42278CF1-290C-47C6-8181-26FA707F8760}"/>
                </a:ext>
              </a:extLst>
            </p:cNvPr>
            <p:cNvGrpSpPr/>
            <p:nvPr/>
          </p:nvGrpSpPr>
          <p:grpSpPr>
            <a:xfrm>
              <a:off x="905610" y="465988"/>
              <a:ext cx="12053003" cy="6391634"/>
              <a:chOff x="905610" y="747343"/>
              <a:chExt cx="12053003" cy="6045051"/>
            </a:xfrm>
          </p:grpSpPr>
          <p:cxnSp>
            <p:nvCxnSpPr>
              <p:cNvPr id="469" name="Straight Arrow Connector 468">
                <a:extLst>
                  <a:ext uri="{FF2B5EF4-FFF2-40B4-BE49-F238E27FC236}">
                    <a16:creationId xmlns:a16="http://schemas.microsoft.com/office/drawing/2014/main" id="{A464569D-10BA-4742-9234-966793CDB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610" y="6189785"/>
                <a:ext cx="6575845" cy="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Arrow Connector 469">
                <a:extLst>
                  <a:ext uri="{FF2B5EF4-FFF2-40B4-BE49-F238E27FC236}">
                    <a16:creationId xmlns:a16="http://schemas.microsoft.com/office/drawing/2014/main" id="{AF148251-A015-46C3-90A9-DC76376979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3451" y="3288770"/>
                <a:ext cx="0" cy="3165232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1" name="Arc 470">
                <a:extLst>
                  <a:ext uri="{FF2B5EF4-FFF2-40B4-BE49-F238E27FC236}">
                    <a16:creationId xmlns:a16="http://schemas.microsoft.com/office/drawing/2014/main" id="{ED6B2703-9B70-4D11-B4E5-F77D1BE94977}"/>
                  </a:ext>
                </a:extLst>
              </p:cNvPr>
              <p:cNvSpPr/>
              <p:nvPr/>
            </p:nvSpPr>
            <p:spPr>
              <a:xfrm rot="10800000">
                <a:off x="1243450" y="747343"/>
                <a:ext cx="11715163" cy="5363307"/>
              </a:xfrm>
              <a:prstGeom prst="arc">
                <a:avLst>
                  <a:gd name="adj1" fmla="val 16276085"/>
                  <a:gd name="adj2" fmla="val 0"/>
                </a:avLst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2" name="TextBox 471">
                    <a:extLst>
                      <a:ext uri="{FF2B5EF4-FFF2-40B4-BE49-F238E27FC236}">
                        <a16:creationId xmlns:a16="http://schemas.microsoft.com/office/drawing/2014/main" id="{08E94C3F-23E0-4451-A204-28F2173D1A29}"/>
                      </a:ext>
                    </a:extLst>
                  </p:cNvPr>
                  <p:cNvSpPr txBox="1"/>
                  <p:nvPr/>
                </p:nvSpPr>
                <p:spPr>
                  <a:xfrm>
                    <a:off x="7392915" y="5993259"/>
                    <a:ext cx="406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IE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2" name="TextBox 471">
                    <a:extLst>
                      <a:ext uri="{FF2B5EF4-FFF2-40B4-BE49-F238E27FC236}">
                        <a16:creationId xmlns:a16="http://schemas.microsoft.com/office/drawing/2014/main" id="{08E94C3F-23E0-4451-A204-28F2173D1A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915" y="5993259"/>
                    <a:ext cx="406400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2273" b="-36842"/>
                    </a:stretch>
                  </a:blipFill>
                </p:spPr>
                <p:txBody>
                  <a:bodyPr/>
                  <a:lstStyle/>
                  <a:p>
                    <a:r>
                      <a:rPr lang="en-I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3" name="TextBox 472">
                    <a:extLst>
                      <a:ext uri="{FF2B5EF4-FFF2-40B4-BE49-F238E27FC236}">
                        <a16:creationId xmlns:a16="http://schemas.microsoft.com/office/drawing/2014/main" id="{673C2554-C93A-4A4C-AC1C-069A1D98D8CA}"/>
                      </a:ext>
                    </a:extLst>
                  </p:cNvPr>
                  <p:cNvSpPr txBox="1"/>
                  <p:nvPr/>
                </p:nvSpPr>
                <p:spPr>
                  <a:xfrm>
                    <a:off x="988734" y="2724062"/>
                    <a:ext cx="984658" cy="583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IE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473" name="TextBox 472">
                    <a:extLst>
                      <a:ext uri="{FF2B5EF4-FFF2-40B4-BE49-F238E27FC236}">
                        <a16:creationId xmlns:a16="http://schemas.microsoft.com/office/drawing/2014/main" id="{673C2554-C93A-4A4C-AC1C-069A1D98D8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8734" y="2724062"/>
                    <a:ext cx="984658" cy="583554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2804" t="-8197" r="-9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I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4" name="TextBox 473">
                    <a:extLst>
                      <a:ext uri="{FF2B5EF4-FFF2-40B4-BE49-F238E27FC236}">
                        <a16:creationId xmlns:a16="http://schemas.microsoft.com/office/drawing/2014/main" id="{59C9F6CF-2D0D-4DE8-AA1B-FA8E486906B2}"/>
                      </a:ext>
                    </a:extLst>
                  </p:cNvPr>
                  <p:cNvSpPr txBox="1"/>
                  <p:nvPr/>
                </p:nvSpPr>
                <p:spPr>
                  <a:xfrm>
                    <a:off x="1868670" y="6240476"/>
                    <a:ext cx="673808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IE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4" name="TextBox 473">
                    <a:extLst>
                      <a:ext uri="{FF2B5EF4-FFF2-40B4-BE49-F238E27FC236}">
                        <a16:creationId xmlns:a16="http://schemas.microsoft.com/office/drawing/2014/main" id="{59C9F6CF-2D0D-4DE8-AA1B-FA8E486906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8670" y="6240476"/>
                    <a:ext cx="673808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41026"/>
                    </a:stretch>
                  </a:blipFill>
                </p:spPr>
                <p:txBody>
                  <a:bodyPr/>
                  <a:lstStyle/>
                  <a:p>
                    <a:r>
                      <a:rPr lang="en-I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5" name="TextBox 474">
                    <a:extLst>
                      <a:ext uri="{FF2B5EF4-FFF2-40B4-BE49-F238E27FC236}">
                        <a16:creationId xmlns:a16="http://schemas.microsoft.com/office/drawing/2014/main" id="{0E8D263A-831E-4D2A-8316-3F764F025B4A}"/>
                      </a:ext>
                    </a:extLst>
                  </p:cNvPr>
                  <p:cNvSpPr txBox="1"/>
                  <p:nvPr/>
                </p:nvSpPr>
                <p:spPr>
                  <a:xfrm>
                    <a:off x="2520853" y="6234026"/>
                    <a:ext cx="673808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IE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5" name="TextBox 474">
                    <a:extLst>
                      <a:ext uri="{FF2B5EF4-FFF2-40B4-BE49-F238E27FC236}">
                        <a16:creationId xmlns:a16="http://schemas.microsoft.com/office/drawing/2014/main" id="{0E8D263A-831E-4D2A-8316-3F764F025B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0853" y="6234026"/>
                    <a:ext cx="673808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36842"/>
                    </a:stretch>
                  </a:blipFill>
                </p:spPr>
                <p:txBody>
                  <a:bodyPr/>
                  <a:lstStyle/>
                  <a:p>
                    <a:r>
                      <a:rPr lang="en-I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6" name="TextBox 475">
                    <a:extLst>
                      <a:ext uri="{FF2B5EF4-FFF2-40B4-BE49-F238E27FC236}">
                        <a16:creationId xmlns:a16="http://schemas.microsoft.com/office/drawing/2014/main" id="{6538F7E0-175C-4FF5-820A-65176A915E1F}"/>
                      </a:ext>
                    </a:extLst>
                  </p:cNvPr>
                  <p:cNvSpPr txBox="1"/>
                  <p:nvPr/>
                </p:nvSpPr>
                <p:spPr>
                  <a:xfrm>
                    <a:off x="3261323" y="6208840"/>
                    <a:ext cx="1247289" cy="583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IE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6" name="TextBox 475">
                    <a:extLst>
                      <a:ext uri="{FF2B5EF4-FFF2-40B4-BE49-F238E27FC236}">
                        <a16:creationId xmlns:a16="http://schemas.microsoft.com/office/drawing/2014/main" id="{6538F7E0-175C-4FF5-820A-65176A915E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1323" y="6208840"/>
                    <a:ext cx="1247289" cy="583554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8D3C8A0-527D-4E52-A201-163263CA5447}"/>
                  </a:ext>
                </a:extLst>
              </p14:cNvPr>
              <p14:cNvContentPartPr/>
              <p14:nvPr/>
            </p14:nvContentPartPr>
            <p14:xfrm>
              <a:off x="2899360" y="3614520"/>
              <a:ext cx="360" cy="266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8D3C8A0-527D-4E52-A201-163263CA54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90720" y="3605520"/>
                <a:ext cx="1800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5AF7464-5CD3-4A2F-A42F-07BECF86E84A}"/>
                  </a:ext>
                </a:extLst>
              </p14:cNvPr>
              <p14:cNvContentPartPr/>
              <p14:nvPr/>
            </p14:nvContentPartPr>
            <p14:xfrm>
              <a:off x="3042640" y="377688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5AF7464-5CD3-4A2F-A42F-07BECF86E84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34000" y="37678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6675C43-40A8-426F-888E-9D9B51B824AD}"/>
                  </a:ext>
                </a:extLst>
              </p14:cNvPr>
              <p14:cNvContentPartPr/>
              <p14:nvPr/>
            </p14:nvContentPartPr>
            <p14:xfrm>
              <a:off x="2897920" y="3877680"/>
              <a:ext cx="17931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6675C43-40A8-426F-888E-9D9B51B824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88920" y="3868680"/>
                <a:ext cx="1810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09FB1C2-042C-4E7B-A78B-9BA32F3B34D8}"/>
                  </a:ext>
                </a:extLst>
              </p14:cNvPr>
              <p14:cNvContentPartPr/>
              <p14:nvPr/>
            </p14:nvContentPartPr>
            <p14:xfrm>
              <a:off x="4705120" y="3882000"/>
              <a:ext cx="24804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09FB1C2-042C-4E7B-A78B-9BA32F3B34D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00800" y="3877680"/>
                <a:ext cx="2566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EAB1EC1-7D37-4B66-AA13-717B4E42F033}"/>
                  </a:ext>
                </a:extLst>
              </p14:cNvPr>
              <p14:cNvContentPartPr/>
              <p14:nvPr/>
            </p14:nvContentPartPr>
            <p14:xfrm>
              <a:off x="4668760" y="3882000"/>
              <a:ext cx="428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EAB1EC1-7D37-4B66-AA13-717B4E42F03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64440" y="3877680"/>
                <a:ext cx="514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B2642E4-E751-496B-A20A-D32F09E7E459}"/>
                  </a:ext>
                </a:extLst>
              </p14:cNvPr>
              <p14:cNvContentPartPr/>
              <p14:nvPr/>
            </p14:nvContentPartPr>
            <p14:xfrm>
              <a:off x="4709080" y="3882000"/>
              <a:ext cx="2361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B2642E4-E751-496B-A20A-D32F09E7E45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04760" y="3877680"/>
                <a:ext cx="2448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1DACFDA-E5EA-4743-B70F-285020B89CE2}"/>
                  </a:ext>
                </a:extLst>
              </p14:cNvPr>
              <p14:cNvContentPartPr/>
              <p14:nvPr/>
            </p14:nvContentPartPr>
            <p14:xfrm>
              <a:off x="4688920" y="3882000"/>
              <a:ext cx="25920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1DACFDA-E5EA-4743-B70F-285020B89CE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84600" y="3877680"/>
                <a:ext cx="26784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02B7677-A1AA-44A6-92AA-F2C616FBB1D4}"/>
                  </a:ext>
                </a:extLst>
              </p14:cNvPr>
              <p14:cNvContentPartPr/>
              <p14:nvPr/>
            </p14:nvContentPartPr>
            <p14:xfrm>
              <a:off x="4698640" y="3882000"/>
              <a:ext cx="81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02B7677-A1AA-44A6-92AA-F2C616FBB1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694320" y="3877680"/>
                <a:ext cx="90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A146960-CAB7-45BD-B7A8-83E97FBDBB8B}"/>
                  </a:ext>
                </a:extLst>
              </p14:cNvPr>
              <p14:cNvContentPartPr/>
              <p14:nvPr/>
            </p14:nvContentPartPr>
            <p14:xfrm>
              <a:off x="2931040" y="3868680"/>
              <a:ext cx="144180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A146960-CAB7-45BD-B7A8-83E97FBDBB8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913040" y="3850680"/>
                <a:ext cx="1477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F0D327DB-4084-428C-B408-D5FF37D5B9DC}"/>
                  </a:ext>
                </a:extLst>
              </p14:cNvPr>
              <p14:cNvContentPartPr/>
              <p14:nvPr/>
            </p14:nvContentPartPr>
            <p14:xfrm>
              <a:off x="3004480" y="3784440"/>
              <a:ext cx="454320" cy="39600"/>
            </p14:xfrm>
          </p:contentPart>
        </mc:Choice>
        <mc:Fallback xmlns=""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F0D327DB-4084-428C-B408-D5FF37D5B9D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941840" y="3721440"/>
                <a:ext cx="57996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EFFB7455-CC70-4269-891E-192227F2D617}"/>
                  </a:ext>
                </a:extLst>
              </p14:cNvPr>
              <p14:cNvContentPartPr/>
              <p14:nvPr/>
            </p14:nvContentPartPr>
            <p14:xfrm>
              <a:off x="3751480" y="3877680"/>
              <a:ext cx="145080" cy="36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EFFB7455-CC70-4269-891E-192227F2D61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742480" y="3868680"/>
                <a:ext cx="162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297E8C46-FEF9-4275-9ACD-4D35C5CE655B}"/>
                  </a:ext>
                </a:extLst>
              </p14:cNvPr>
              <p14:cNvContentPartPr/>
              <p14:nvPr/>
            </p14:nvContentPartPr>
            <p14:xfrm>
              <a:off x="3650320" y="3868680"/>
              <a:ext cx="358920" cy="36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297E8C46-FEF9-4275-9ACD-4D35C5CE655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32320" y="3850680"/>
                <a:ext cx="394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ACDB7967-145E-4B4B-82DF-8ACE189CB3B6}"/>
                  </a:ext>
                </a:extLst>
              </p14:cNvPr>
              <p14:cNvContentPartPr/>
              <p14:nvPr/>
            </p14:nvContentPartPr>
            <p14:xfrm>
              <a:off x="3691720" y="3850680"/>
              <a:ext cx="297720" cy="36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ACDB7967-145E-4B4B-82DF-8ACE189CB3B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55720" y="3814680"/>
                <a:ext cx="3693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F6809C85-25B3-408E-AB20-C9AB337FBCA5}"/>
                  </a:ext>
                </a:extLst>
              </p14:cNvPr>
              <p14:cNvContentPartPr/>
              <p14:nvPr/>
            </p14:nvContentPartPr>
            <p14:xfrm>
              <a:off x="2927440" y="3643320"/>
              <a:ext cx="15480" cy="14616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F6809C85-25B3-408E-AB20-C9AB337FBCA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91800" y="3607320"/>
                <a:ext cx="871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6EEB65A-0CDB-4642-B376-499DD28B22B3}"/>
                  </a:ext>
                </a:extLst>
              </p14:cNvPr>
              <p14:cNvContentPartPr/>
              <p14:nvPr/>
            </p14:nvContentPartPr>
            <p14:xfrm>
              <a:off x="4689971" y="3866734"/>
              <a:ext cx="260640" cy="79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6EEB65A-0CDB-4642-B376-499DD28B22B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85651" y="3862414"/>
                <a:ext cx="26928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2041FDB-7AB3-4A3A-98EE-1C1E0F5B9653}"/>
                  </a:ext>
                </a:extLst>
              </p14:cNvPr>
              <p14:cNvContentPartPr/>
              <p14:nvPr/>
            </p14:nvContentPartPr>
            <p14:xfrm>
              <a:off x="4374251" y="3850174"/>
              <a:ext cx="300960" cy="219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2041FDB-7AB3-4A3A-98EE-1C1E0F5B965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69931" y="3845854"/>
                <a:ext cx="3096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07987CF-03FF-420B-87EC-7B56BAB3F486}"/>
                  </a:ext>
                </a:extLst>
              </p14:cNvPr>
              <p14:cNvContentPartPr/>
              <p14:nvPr/>
            </p14:nvContentPartPr>
            <p14:xfrm>
              <a:off x="4471811" y="3869254"/>
              <a:ext cx="215640" cy="54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07987CF-03FF-420B-87EC-7B56BAB3F48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467491" y="3864934"/>
                <a:ext cx="22428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A9448E6-6CEA-4068-BF07-2713F79F786E}"/>
                  </a:ext>
                </a:extLst>
              </p14:cNvPr>
              <p14:cNvContentPartPr/>
              <p14:nvPr/>
            </p14:nvContentPartPr>
            <p14:xfrm>
              <a:off x="4407371" y="3852694"/>
              <a:ext cx="360" cy="3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A9448E6-6CEA-4068-BF07-2713F79F786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403051" y="384837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F9C57E1-7F0F-4A82-A27D-628B6DDE223F}"/>
                  </a:ext>
                </a:extLst>
              </p14:cNvPr>
              <p14:cNvContentPartPr/>
              <p14:nvPr/>
            </p14:nvContentPartPr>
            <p14:xfrm>
              <a:off x="4360211" y="3847654"/>
              <a:ext cx="102600" cy="122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F9C57E1-7F0F-4A82-A27D-628B6DDE223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355891" y="3843334"/>
                <a:ext cx="11124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DCB435E-FCAF-4391-A43D-CA7AAE244BFA}"/>
                  </a:ext>
                </a:extLst>
              </p14:cNvPr>
              <p14:cNvContentPartPr/>
              <p14:nvPr/>
            </p14:nvContentPartPr>
            <p14:xfrm>
              <a:off x="2904731" y="3614374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DCB435E-FCAF-4391-A43D-CA7AAE244BF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900411" y="361005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77150C73-848E-488C-8340-84E6EA545747}"/>
                  </a:ext>
                </a:extLst>
              </p14:cNvPr>
              <p14:cNvContentPartPr/>
              <p14:nvPr/>
            </p14:nvContentPartPr>
            <p14:xfrm>
              <a:off x="2988971" y="3624814"/>
              <a:ext cx="1369800" cy="2437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77150C73-848E-488C-8340-84E6EA54574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979971" y="3616174"/>
                <a:ext cx="1387440" cy="26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DB14B27-B5A0-454E-8BBC-C79B6AFE340C}"/>
              </a:ext>
            </a:extLst>
          </p:cNvPr>
          <p:cNvGrpSpPr/>
          <p:nvPr/>
        </p:nvGrpSpPr>
        <p:grpSpPr>
          <a:xfrm>
            <a:off x="2897891" y="3605014"/>
            <a:ext cx="1267949" cy="273026"/>
            <a:chOff x="2897891" y="3605014"/>
            <a:chExt cx="1267949" cy="27302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09E65413-0C71-4B71-907B-2EC0C26F492D}"/>
                    </a:ext>
                  </a:extLst>
                </p14:cNvPr>
                <p14:cNvContentPartPr/>
                <p14:nvPr/>
              </p14:nvContentPartPr>
              <p14:xfrm>
                <a:off x="3477160" y="3823680"/>
                <a:ext cx="129600" cy="36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09E65413-0C71-4B71-907B-2EC0C26F492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414160" y="3760680"/>
                  <a:ext cx="255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BA1CB0D-F26D-4BFD-A77E-841826F82DF8}"/>
                    </a:ext>
                  </a:extLst>
                </p14:cNvPr>
                <p14:cNvContentPartPr/>
                <p14:nvPr/>
              </p14:nvContentPartPr>
              <p14:xfrm>
                <a:off x="2910880" y="3868680"/>
                <a:ext cx="2484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BA1CB0D-F26D-4BFD-A77E-841826F82DF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892880" y="3850680"/>
                  <a:ext cx="60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47378E3-B923-4ACC-8DED-452612936C8C}"/>
                    </a:ext>
                  </a:extLst>
                </p14:cNvPr>
                <p14:cNvContentPartPr/>
                <p14:nvPr/>
              </p14:nvContentPartPr>
              <p14:xfrm>
                <a:off x="2918080" y="3868680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47378E3-B923-4ACC-8DED-452612936C8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900440" y="38506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09C507E1-4C6A-40E0-A8F1-DFA9EB983DE1}"/>
                    </a:ext>
                  </a:extLst>
                </p14:cNvPr>
                <p14:cNvContentPartPr/>
                <p14:nvPr/>
              </p14:nvContentPartPr>
              <p14:xfrm>
                <a:off x="2964160" y="3823680"/>
                <a:ext cx="68760" cy="36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09C507E1-4C6A-40E0-A8F1-DFA9EB983DE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901160" y="3760680"/>
                  <a:ext cx="1944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7FAE92BE-8DCC-4A8E-B00E-E29E7DA859B7}"/>
                    </a:ext>
                  </a:extLst>
                </p14:cNvPr>
                <p14:cNvContentPartPr/>
                <p14:nvPr/>
              </p14:nvContentPartPr>
              <p14:xfrm>
                <a:off x="2967400" y="3654840"/>
                <a:ext cx="6120" cy="867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7FAE92BE-8DCC-4A8E-B00E-E29E7DA859B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931400" y="3619200"/>
                  <a:ext cx="777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01534180-3863-449D-A3B9-590B7ECEEA41}"/>
                    </a:ext>
                  </a:extLst>
                </p14:cNvPr>
                <p14:cNvContentPartPr/>
                <p14:nvPr/>
              </p14:nvContentPartPr>
              <p14:xfrm>
                <a:off x="3010240" y="3850680"/>
                <a:ext cx="3960" cy="3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01534180-3863-449D-A3B9-590B7ECEEA4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974240" y="3814680"/>
                  <a:ext cx="75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A9B2528-E762-4503-8C19-234AF4B677A6}"/>
                    </a:ext>
                  </a:extLst>
                </p14:cNvPr>
                <p14:cNvContentPartPr/>
                <p14:nvPr/>
              </p14:nvContentPartPr>
              <p14:xfrm>
                <a:off x="3108520" y="3718200"/>
                <a:ext cx="367920" cy="6696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A9B2528-E762-4503-8C19-234AF4B677A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072880" y="3682560"/>
                  <a:ext cx="4395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DF6CCBC9-0480-478B-9DCA-5BFA5E3E5D96}"/>
                    </a:ext>
                  </a:extLst>
                </p14:cNvPr>
                <p14:cNvContentPartPr/>
                <p14:nvPr/>
              </p14:nvContentPartPr>
              <p14:xfrm>
                <a:off x="3647080" y="3877680"/>
                <a:ext cx="86400" cy="36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DF6CCBC9-0480-478B-9DCA-5BFA5E3E5D9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638440" y="3868680"/>
                  <a:ext cx="104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B4DF152A-24E0-42C0-B9CC-3266D70D47B3}"/>
                    </a:ext>
                  </a:extLst>
                </p14:cNvPr>
                <p14:cNvContentPartPr/>
                <p14:nvPr/>
              </p14:nvContentPartPr>
              <p14:xfrm>
                <a:off x="3660040" y="3877680"/>
                <a:ext cx="151560" cy="3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B4DF152A-24E0-42C0-B9CC-3266D70D47B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651040" y="3868680"/>
                  <a:ext cx="169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F365D357-41AA-48F2-B3A2-C4878EDC7675}"/>
                    </a:ext>
                  </a:extLst>
                </p14:cNvPr>
                <p14:cNvContentPartPr/>
                <p14:nvPr/>
              </p14:nvContentPartPr>
              <p14:xfrm>
                <a:off x="3752920" y="3877680"/>
                <a:ext cx="412920" cy="3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F365D357-41AA-48F2-B3A2-C4878EDC767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44280" y="3868680"/>
                  <a:ext cx="430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1FDE9D94-DD1E-438B-897C-C75CEC60DE39}"/>
                    </a:ext>
                  </a:extLst>
                </p14:cNvPr>
                <p14:cNvContentPartPr/>
                <p14:nvPr/>
              </p14:nvContentPartPr>
              <p14:xfrm>
                <a:off x="3624400" y="3850680"/>
                <a:ext cx="48240" cy="3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1FDE9D94-DD1E-438B-897C-C75CEC60DE3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588400" y="3814680"/>
                  <a:ext cx="119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5F7E3311-9965-40A1-A76B-98039A87E605}"/>
                    </a:ext>
                  </a:extLst>
                </p14:cNvPr>
                <p14:cNvContentPartPr/>
                <p14:nvPr/>
              </p14:nvContentPartPr>
              <p14:xfrm>
                <a:off x="3649600" y="3850680"/>
                <a:ext cx="53640" cy="3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5F7E3311-9965-40A1-A76B-98039A87E60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613960" y="3814680"/>
                  <a:ext cx="125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32987D45-45D5-45C0-A9AB-4A400434BD86}"/>
                    </a:ext>
                  </a:extLst>
                </p14:cNvPr>
                <p14:cNvContentPartPr/>
                <p14:nvPr/>
              </p14:nvContentPartPr>
              <p14:xfrm>
                <a:off x="3025360" y="3678240"/>
                <a:ext cx="22680" cy="10152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32987D45-45D5-45C0-A9AB-4A400434BD8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989360" y="3642240"/>
                  <a:ext cx="943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64FE9B76-9A7C-4BC8-B997-12535596ADCF}"/>
                    </a:ext>
                  </a:extLst>
                </p14:cNvPr>
                <p14:cNvContentPartPr/>
                <p14:nvPr/>
              </p14:nvContentPartPr>
              <p14:xfrm>
                <a:off x="3083320" y="3700920"/>
                <a:ext cx="360" cy="763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64FE9B76-9A7C-4BC8-B997-12535596ADC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047680" y="3664920"/>
                  <a:ext cx="720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E225BBF5-3B56-4D37-8890-7F453774E681}"/>
                    </a:ext>
                  </a:extLst>
                </p14:cNvPr>
                <p14:cNvContentPartPr/>
                <p14:nvPr/>
              </p14:nvContentPartPr>
              <p14:xfrm>
                <a:off x="2900051" y="3607174"/>
                <a:ext cx="360" cy="36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E225BBF5-3B56-4D37-8890-7F453774E68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95731" y="360285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703CD7B9-BB97-480F-848C-3C887CCC3C53}"/>
                    </a:ext>
                  </a:extLst>
                </p14:cNvPr>
                <p14:cNvContentPartPr/>
                <p14:nvPr/>
              </p14:nvContentPartPr>
              <p14:xfrm>
                <a:off x="2897891" y="3605014"/>
                <a:ext cx="360" cy="3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703CD7B9-BB97-480F-848C-3C887CCC3C5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93571" y="360069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7F1487F7-85F6-407B-B2B1-F4437705140C}"/>
                    </a:ext>
                  </a:extLst>
                </p14:cNvPr>
                <p14:cNvContentPartPr/>
                <p14:nvPr/>
              </p14:nvContentPartPr>
              <p14:xfrm>
                <a:off x="2900051" y="3605014"/>
                <a:ext cx="360" cy="36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7F1487F7-85F6-407B-B2B1-F4437705140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95731" y="360069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B1AFA3B7-1EA0-4E00-83F9-AA76EC205131}"/>
                    </a:ext>
                  </a:extLst>
                </p14:cNvPr>
                <p14:cNvContentPartPr/>
                <p14:nvPr/>
              </p14:nvContentPartPr>
              <p14:xfrm>
                <a:off x="2914451" y="3607174"/>
                <a:ext cx="360" cy="144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B1AFA3B7-1EA0-4E00-83F9-AA76EC20513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10131" y="3602854"/>
                  <a:ext cx="900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757D58E2-3545-4016-83AA-2FB6D94A1C7A}"/>
                    </a:ext>
                  </a:extLst>
                </p14:cNvPr>
                <p14:cNvContentPartPr/>
                <p14:nvPr/>
              </p14:nvContentPartPr>
              <p14:xfrm>
                <a:off x="2900051" y="3609694"/>
                <a:ext cx="360" cy="3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757D58E2-3545-4016-83AA-2FB6D94A1C7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95731" y="360537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600F19B6-CB86-49C3-AF3A-D283C077C8D6}"/>
                    </a:ext>
                  </a:extLst>
                </p14:cNvPr>
                <p14:cNvContentPartPr/>
                <p14:nvPr/>
              </p14:nvContentPartPr>
              <p14:xfrm>
                <a:off x="2897891" y="3607174"/>
                <a:ext cx="360" cy="36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600F19B6-CB86-49C3-AF3A-D283C077C8D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93571" y="360285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C10E6BE-0757-49F6-A439-91058BA96A33}"/>
                    </a:ext>
                  </a:extLst>
                </p14:cNvPr>
                <p14:cNvContentPartPr/>
                <p14:nvPr/>
              </p14:nvContentPartPr>
              <p14:xfrm>
                <a:off x="2900051" y="3605014"/>
                <a:ext cx="360" cy="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C10E6BE-0757-49F6-A439-91058BA96A3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95731" y="360069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7E1650A-2EFA-428E-A466-2AC4D172DC3A}"/>
                    </a:ext>
                  </a:extLst>
                </p14:cNvPr>
                <p14:cNvContentPartPr/>
                <p14:nvPr/>
              </p14:nvContentPartPr>
              <p14:xfrm>
                <a:off x="2907251" y="3605014"/>
                <a:ext cx="360" cy="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7E1650A-2EFA-428E-A466-2AC4D172DC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02931" y="360069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7185B3F-9791-4C30-BE79-A457C2EC4892}"/>
                    </a:ext>
                  </a:extLst>
                </p14:cNvPr>
                <p14:cNvContentPartPr/>
                <p14:nvPr/>
              </p14:nvContentPartPr>
              <p14:xfrm>
                <a:off x="2952611" y="3619414"/>
                <a:ext cx="360" cy="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7185B3F-9791-4C30-BE79-A457C2EC489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48291" y="361509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564E25C-BC40-434F-A031-88CB7F929E8E}"/>
                    </a:ext>
                  </a:extLst>
                </p14:cNvPr>
                <p14:cNvContentPartPr/>
                <p14:nvPr/>
              </p14:nvContentPartPr>
              <p14:xfrm>
                <a:off x="2902571" y="3607174"/>
                <a:ext cx="360" cy="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564E25C-BC40-434F-A031-88CB7F929E8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98251" y="360285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8161778-CAAC-4296-9E32-EBACF2408CB5}"/>
                    </a:ext>
                  </a:extLst>
                </p14:cNvPr>
                <p14:cNvContentPartPr/>
                <p14:nvPr/>
              </p14:nvContentPartPr>
              <p14:xfrm>
                <a:off x="2976371" y="3644974"/>
                <a:ext cx="194760" cy="50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8161778-CAAC-4296-9E32-EBACF2408CB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972051" y="3640654"/>
                  <a:ext cx="2034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524D09C-82EC-4836-ADBA-ED1F0277473A}"/>
                    </a:ext>
                  </a:extLst>
                </p14:cNvPr>
                <p14:cNvContentPartPr/>
                <p14:nvPr/>
              </p14:nvContentPartPr>
              <p14:xfrm>
                <a:off x="2954771" y="3614374"/>
                <a:ext cx="360" cy="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524D09C-82EC-4836-ADBA-ED1F027747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50451" y="361005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6056F93-EF68-475C-B17F-9BAB1D4BA81B}"/>
                    </a:ext>
                  </a:extLst>
                </p14:cNvPr>
                <p14:cNvContentPartPr/>
                <p14:nvPr/>
              </p14:nvContentPartPr>
              <p14:xfrm>
                <a:off x="2900051" y="3605014"/>
                <a:ext cx="360" cy="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6056F93-EF68-475C-B17F-9BAB1D4BA81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95731" y="360069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1DA9F2D-C116-4FC2-A3C6-19F51C56C43A}"/>
                    </a:ext>
                  </a:extLst>
                </p14:cNvPr>
                <p14:cNvContentPartPr/>
                <p14:nvPr/>
              </p14:nvContentPartPr>
              <p14:xfrm>
                <a:off x="3059531" y="3679894"/>
                <a:ext cx="510120" cy="77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1DA9F2D-C116-4FC2-A3C6-19F51C56C43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050531" y="3670894"/>
                  <a:ext cx="52776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5C033CD-8A3A-4962-930B-166E563ABAE0}"/>
              </a:ext>
            </a:extLst>
          </p:cNvPr>
          <p:cNvGrpSpPr/>
          <p:nvPr/>
        </p:nvGrpSpPr>
        <p:grpSpPr>
          <a:xfrm>
            <a:off x="905611" y="465988"/>
            <a:ext cx="7957036" cy="3825917"/>
            <a:chOff x="905610" y="465988"/>
            <a:chExt cx="12053003" cy="63916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EB3F4E1-7BF8-48D2-A95C-DF2F9BAACC8F}"/>
                </a:ext>
              </a:extLst>
            </p:cNvPr>
            <p:cNvCxnSpPr/>
            <p:nvPr/>
          </p:nvCxnSpPr>
          <p:spPr>
            <a:xfrm flipV="1">
              <a:off x="2216727" y="4922982"/>
              <a:ext cx="0" cy="1266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E8C68A3-7E26-4766-B76C-AECF825876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9416" y="5264727"/>
              <a:ext cx="0" cy="911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EA1491B-338E-46C7-94DC-96918714E3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761" y="5680365"/>
              <a:ext cx="0" cy="490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24BAEB7-0628-4A57-885B-3261D07945E7}"/>
                </a:ext>
              </a:extLst>
            </p:cNvPr>
            <p:cNvGrpSpPr/>
            <p:nvPr/>
          </p:nvGrpSpPr>
          <p:grpSpPr>
            <a:xfrm>
              <a:off x="905610" y="465988"/>
              <a:ext cx="12053003" cy="6391634"/>
              <a:chOff x="905610" y="747343"/>
              <a:chExt cx="12053003" cy="6045051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71934F07-B3CB-4E85-BF33-9930E03671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610" y="6189785"/>
                <a:ext cx="6575845" cy="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FB38B5D3-1C63-47F6-A2AD-01D288B0BF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3451" y="3288770"/>
                <a:ext cx="0" cy="3165232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6B0AB36D-1328-49F0-B246-2ECF492328ED}"/>
                  </a:ext>
                </a:extLst>
              </p:cNvPr>
              <p:cNvSpPr/>
              <p:nvPr/>
            </p:nvSpPr>
            <p:spPr>
              <a:xfrm rot="10800000">
                <a:off x="1243450" y="747343"/>
                <a:ext cx="11715163" cy="5363307"/>
              </a:xfrm>
              <a:prstGeom prst="arc">
                <a:avLst>
                  <a:gd name="adj1" fmla="val 16276085"/>
                  <a:gd name="adj2" fmla="val 0"/>
                </a:avLst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C09A346-A364-4DB9-95DB-3CAD370772A2}"/>
                      </a:ext>
                    </a:extLst>
                  </p:cNvPr>
                  <p:cNvSpPr txBox="1"/>
                  <p:nvPr/>
                </p:nvSpPr>
                <p:spPr>
                  <a:xfrm>
                    <a:off x="7392915" y="5993259"/>
                    <a:ext cx="406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IE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C09A346-A364-4DB9-95DB-3CAD370772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915" y="5993259"/>
                    <a:ext cx="406400" cy="369332"/>
                  </a:xfrm>
                  <a:prstGeom prst="rect">
                    <a:avLst/>
                  </a:prstGeom>
                  <a:blipFill>
                    <a:blip r:embed="rId118"/>
                    <a:stretch>
                      <a:fillRect r="-2273" b="-39474"/>
                    </a:stretch>
                  </a:blipFill>
                </p:spPr>
                <p:txBody>
                  <a:bodyPr/>
                  <a:lstStyle/>
                  <a:p>
                    <a:r>
                      <a:rPr lang="en-I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9F00898-9A34-4D7A-86C7-C0D3C77D4050}"/>
                      </a:ext>
                    </a:extLst>
                  </p:cNvPr>
                  <p:cNvSpPr txBox="1"/>
                  <p:nvPr/>
                </p:nvSpPr>
                <p:spPr>
                  <a:xfrm>
                    <a:off x="988734" y="2695736"/>
                    <a:ext cx="1219119" cy="583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IE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9F00898-9A34-4D7A-86C7-C0D3C77D40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8734" y="2695736"/>
                    <a:ext cx="1219119" cy="583554"/>
                  </a:xfrm>
                  <a:prstGeom prst="rect">
                    <a:avLst/>
                  </a:prstGeom>
                  <a:blipFill>
                    <a:blip r:embed="rId119"/>
                    <a:stretch>
                      <a:fillRect l="-227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I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6" name="TextBox 455">
                    <a:extLst>
                      <a:ext uri="{FF2B5EF4-FFF2-40B4-BE49-F238E27FC236}">
                        <a16:creationId xmlns:a16="http://schemas.microsoft.com/office/drawing/2014/main" id="{51AD1726-3BE0-4300-8DDE-CDE72EA715F4}"/>
                      </a:ext>
                    </a:extLst>
                  </p:cNvPr>
                  <p:cNvSpPr txBox="1"/>
                  <p:nvPr/>
                </p:nvSpPr>
                <p:spPr>
                  <a:xfrm>
                    <a:off x="1868670" y="6240476"/>
                    <a:ext cx="673808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IE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6" name="TextBox 455">
                    <a:extLst>
                      <a:ext uri="{FF2B5EF4-FFF2-40B4-BE49-F238E27FC236}">
                        <a16:creationId xmlns:a16="http://schemas.microsoft.com/office/drawing/2014/main" id="{51AD1726-3BE0-4300-8DDE-CDE72EA715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8670" y="6240476"/>
                    <a:ext cx="673808" cy="369332"/>
                  </a:xfrm>
                  <a:prstGeom prst="rect">
                    <a:avLst/>
                  </a:prstGeom>
                  <a:blipFill>
                    <a:blip r:embed="rId120"/>
                    <a:stretch>
                      <a:fillRect b="-44737"/>
                    </a:stretch>
                  </a:blipFill>
                </p:spPr>
                <p:txBody>
                  <a:bodyPr/>
                  <a:lstStyle/>
                  <a:p>
                    <a:r>
                      <a:rPr lang="en-I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8" name="TextBox 457">
                    <a:extLst>
                      <a:ext uri="{FF2B5EF4-FFF2-40B4-BE49-F238E27FC236}">
                        <a16:creationId xmlns:a16="http://schemas.microsoft.com/office/drawing/2014/main" id="{6891EEC8-46DD-4223-B894-E7E321721BA4}"/>
                      </a:ext>
                    </a:extLst>
                  </p:cNvPr>
                  <p:cNvSpPr txBox="1"/>
                  <p:nvPr/>
                </p:nvSpPr>
                <p:spPr>
                  <a:xfrm>
                    <a:off x="2520853" y="6234026"/>
                    <a:ext cx="673808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IE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8" name="TextBox 457">
                    <a:extLst>
                      <a:ext uri="{FF2B5EF4-FFF2-40B4-BE49-F238E27FC236}">
                        <a16:creationId xmlns:a16="http://schemas.microsoft.com/office/drawing/2014/main" id="{6891EEC8-46DD-4223-B894-E7E321721B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0853" y="6234026"/>
                    <a:ext cx="673808" cy="369332"/>
                  </a:xfrm>
                  <a:prstGeom prst="rect">
                    <a:avLst/>
                  </a:prstGeom>
                  <a:blipFill>
                    <a:blip r:embed="rId121"/>
                    <a:stretch>
                      <a:fillRect b="-39474"/>
                    </a:stretch>
                  </a:blipFill>
                </p:spPr>
                <p:txBody>
                  <a:bodyPr/>
                  <a:lstStyle/>
                  <a:p>
                    <a:r>
                      <a:rPr lang="en-I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0" name="TextBox 459">
                    <a:extLst>
                      <a:ext uri="{FF2B5EF4-FFF2-40B4-BE49-F238E27FC236}">
                        <a16:creationId xmlns:a16="http://schemas.microsoft.com/office/drawing/2014/main" id="{7AB31768-4613-4DDE-B1F8-66FF023123A7}"/>
                      </a:ext>
                    </a:extLst>
                  </p:cNvPr>
                  <p:cNvSpPr txBox="1"/>
                  <p:nvPr/>
                </p:nvSpPr>
                <p:spPr>
                  <a:xfrm>
                    <a:off x="3342806" y="6208840"/>
                    <a:ext cx="1111193" cy="583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IE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0" name="TextBox 459">
                    <a:extLst>
                      <a:ext uri="{FF2B5EF4-FFF2-40B4-BE49-F238E27FC236}">
                        <a16:creationId xmlns:a16="http://schemas.microsoft.com/office/drawing/2014/main" id="{7AB31768-4613-4DDE-B1F8-66FF023123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2806" y="6208840"/>
                    <a:ext cx="1111193" cy="583554"/>
                  </a:xfrm>
                  <a:prstGeom prst="rect">
                    <a:avLst/>
                  </a:prstGeom>
                  <a:blipFill>
                    <a:blip r:embed="rId1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82EB42C1-27DD-4DB7-89DE-72DED2457A2F}"/>
                  </a:ext>
                </a:extLst>
              </p14:cNvPr>
              <p14:cNvContentPartPr/>
              <p14:nvPr/>
            </p14:nvContentPartPr>
            <p14:xfrm>
              <a:off x="2302331" y="6352279"/>
              <a:ext cx="360" cy="36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82EB42C1-27DD-4DB7-89DE-72DED2457A2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239691" y="628963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528466D9-FFE6-4739-9434-883AB8BAA97E}"/>
                  </a:ext>
                </a:extLst>
              </p14:cNvPr>
              <p14:cNvContentPartPr/>
              <p14:nvPr/>
            </p14:nvContentPartPr>
            <p14:xfrm>
              <a:off x="2290451" y="6352279"/>
              <a:ext cx="1333800" cy="36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528466D9-FFE6-4739-9434-883AB8BAA97E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227811" y="6289639"/>
                <a:ext cx="14594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0F1BB2B9-8EBD-45C4-AB5F-7D884DCE3A3D}"/>
                  </a:ext>
                </a:extLst>
              </p14:cNvPr>
              <p14:cNvContentPartPr/>
              <p14:nvPr/>
            </p14:nvContentPartPr>
            <p14:xfrm>
              <a:off x="2281091" y="6236359"/>
              <a:ext cx="1036080" cy="5976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0F1BB2B9-8EBD-45C4-AB5F-7D884DCE3A3D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218091" y="6173719"/>
                <a:ext cx="11617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F3C598BC-88A5-40F9-83DC-7C93D14E4983}"/>
                  </a:ext>
                </a:extLst>
              </p14:cNvPr>
              <p14:cNvContentPartPr/>
              <p14:nvPr/>
            </p14:nvContentPartPr>
            <p14:xfrm>
              <a:off x="2269211" y="6143479"/>
              <a:ext cx="812520" cy="10620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F3C598BC-88A5-40F9-83DC-7C93D14E4983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2206211" y="6080479"/>
                <a:ext cx="9381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352181EA-EAA9-4A7F-865B-6BF710CA6212}"/>
                  </a:ext>
                </a:extLst>
              </p14:cNvPr>
              <p14:cNvContentPartPr/>
              <p14:nvPr/>
            </p14:nvContentPartPr>
            <p14:xfrm>
              <a:off x="2254811" y="6048079"/>
              <a:ext cx="583200" cy="13788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352181EA-EAA9-4A7F-865B-6BF710CA6212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191811" y="5985439"/>
                <a:ext cx="7088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D856F2DC-9FF5-4679-B12F-599E611B266D}"/>
                  </a:ext>
                </a:extLst>
              </p14:cNvPr>
              <p14:cNvContentPartPr/>
              <p14:nvPr/>
            </p14:nvContentPartPr>
            <p14:xfrm>
              <a:off x="2240411" y="5945839"/>
              <a:ext cx="360" cy="36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D856F2DC-9FF5-4679-B12F-599E611B266D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177771" y="588283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1EFC26BA-96A8-451E-B9CF-2AD8AC4BA2B7}"/>
                  </a:ext>
                </a:extLst>
              </p14:cNvPr>
              <p14:cNvContentPartPr/>
              <p14:nvPr/>
            </p14:nvContentPartPr>
            <p14:xfrm>
              <a:off x="3640091" y="6406279"/>
              <a:ext cx="1292400" cy="36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1EFC26BA-96A8-451E-B9CF-2AD8AC4BA2B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631091" y="6397639"/>
                <a:ext cx="1310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8B5576A4-9F63-4589-A493-0CB13554213A}"/>
                  </a:ext>
                </a:extLst>
              </p14:cNvPr>
              <p14:cNvContentPartPr/>
              <p14:nvPr/>
            </p14:nvContentPartPr>
            <p14:xfrm>
              <a:off x="2196491" y="6406279"/>
              <a:ext cx="78120" cy="36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8B5576A4-9F63-4589-A493-0CB13554213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187851" y="6397639"/>
                <a:ext cx="95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6519A879-46A7-46C6-8506-79A2DC6689A9}"/>
                  </a:ext>
                </a:extLst>
              </p14:cNvPr>
              <p14:cNvContentPartPr/>
              <p14:nvPr/>
            </p14:nvContentPartPr>
            <p14:xfrm>
              <a:off x="4929251" y="6404119"/>
              <a:ext cx="28800" cy="36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6519A879-46A7-46C6-8506-79A2DC6689A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920251" y="6395119"/>
                <a:ext cx="46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A6E0A1DC-C813-4FB6-8391-B9A1B228D4D8}"/>
                  </a:ext>
                </a:extLst>
              </p14:cNvPr>
              <p14:cNvContentPartPr/>
              <p14:nvPr/>
            </p14:nvContentPartPr>
            <p14:xfrm>
              <a:off x="3526331" y="6377119"/>
              <a:ext cx="540720" cy="360"/>
            </p14:xfrm>
          </p:contentPart>
        </mc:Choice>
        <mc:Fallback xmlns=""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A6E0A1DC-C813-4FB6-8391-B9A1B228D4D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490691" y="6341119"/>
                <a:ext cx="6123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93FC2442-564F-4240-8F66-4760D1A47A3B}"/>
                  </a:ext>
                </a:extLst>
              </p14:cNvPr>
              <p14:cNvContentPartPr/>
              <p14:nvPr/>
            </p14:nvContentPartPr>
            <p14:xfrm>
              <a:off x="4086131" y="6395119"/>
              <a:ext cx="354960" cy="360"/>
            </p14:xfrm>
          </p:contentPart>
        </mc:Choice>
        <mc:Fallback xmlns=""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93FC2442-564F-4240-8F66-4760D1A47A3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068131" y="6377119"/>
                <a:ext cx="390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C721138A-7589-407B-A953-DC8A33066944}"/>
                  </a:ext>
                </a:extLst>
              </p14:cNvPr>
              <p14:cNvContentPartPr/>
              <p14:nvPr/>
            </p14:nvContentPartPr>
            <p14:xfrm>
              <a:off x="4483571" y="6404119"/>
              <a:ext cx="23400" cy="360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C721138A-7589-407B-A953-DC8A3306694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474931" y="6395119"/>
                <a:ext cx="41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96BE4455-05C9-424B-9851-3D57161C4159}"/>
                  </a:ext>
                </a:extLst>
              </p14:cNvPr>
              <p14:cNvContentPartPr/>
              <p14:nvPr/>
            </p14:nvContentPartPr>
            <p14:xfrm>
              <a:off x="4457291" y="6404119"/>
              <a:ext cx="399600" cy="36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96BE4455-05C9-424B-9851-3D57161C415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448291" y="6395119"/>
                <a:ext cx="4172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5" name="Group 424">
            <a:extLst>
              <a:ext uri="{FF2B5EF4-FFF2-40B4-BE49-F238E27FC236}">
                <a16:creationId xmlns:a16="http://schemas.microsoft.com/office/drawing/2014/main" id="{8EFA6D09-7E41-4F55-8643-782EA998B486}"/>
              </a:ext>
            </a:extLst>
          </p:cNvPr>
          <p:cNvGrpSpPr/>
          <p:nvPr/>
        </p:nvGrpSpPr>
        <p:grpSpPr>
          <a:xfrm>
            <a:off x="2192891" y="5861959"/>
            <a:ext cx="853560" cy="541080"/>
            <a:chOff x="2192891" y="5861959"/>
            <a:chExt cx="853560" cy="54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5E8535BC-8639-4EF3-81E5-113BF85B168B}"/>
                    </a:ext>
                  </a:extLst>
                </p14:cNvPr>
                <p14:cNvContentPartPr/>
                <p14:nvPr/>
              </p14:nvContentPartPr>
              <p14:xfrm>
                <a:off x="2192891" y="6250399"/>
                <a:ext cx="64800" cy="15264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5E8535BC-8639-4EF3-81E5-113BF85B168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183891" y="6241759"/>
                  <a:ext cx="824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7A1BD719-A92B-4DEF-BE1A-741F9930B912}"/>
                    </a:ext>
                  </a:extLst>
                </p14:cNvPr>
                <p14:cNvContentPartPr/>
                <p14:nvPr/>
              </p14:nvContentPartPr>
              <p14:xfrm>
                <a:off x="2192891" y="6397999"/>
                <a:ext cx="59760" cy="504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7A1BD719-A92B-4DEF-BE1A-741F9930B91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183891" y="6389359"/>
                  <a:ext cx="774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F4866E26-718C-45C4-9153-1DAE1AD8610B}"/>
                    </a:ext>
                  </a:extLst>
                </p14:cNvPr>
                <p14:cNvContentPartPr/>
                <p14:nvPr/>
              </p14:nvContentPartPr>
              <p14:xfrm>
                <a:off x="2192891" y="6383599"/>
                <a:ext cx="34920" cy="468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F4866E26-718C-45C4-9153-1DAE1AD8610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83891" y="6374599"/>
                  <a:ext cx="525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69661818-1711-4E2F-91F1-DCEA250516EC}"/>
                    </a:ext>
                  </a:extLst>
                </p14:cNvPr>
                <p14:cNvContentPartPr/>
                <p14:nvPr/>
              </p14:nvContentPartPr>
              <p14:xfrm>
                <a:off x="2192891" y="6379639"/>
                <a:ext cx="80280" cy="216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69661818-1711-4E2F-91F1-DCEA250516E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183891" y="6370639"/>
                  <a:ext cx="979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F7147571-2D3A-4795-B0E6-C0B55F082996}"/>
                    </a:ext>
                  </a:extLst>
                </p14:cNvPr>
                <p14:cNvContentPartPr/>
                <p14:nvPr/>
              </p14:nvContentPartPr>
              <p14:xfrm>
                <a:off x="2192891" y="6369919"/>
                <a:ext cx="93960" cy="972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F7147571-2D3A-4795-B0E6-C0B55F08299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183891" y="6361279"/>
                  <a:ext cx="1116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6CB1DA98-1EA8-49D0-AF24-1DAABCB7BEA9}"/>
                    </a:ext>
                  </a:extLst>
                </p14:cNvPr>
                <p14:cNvContentPartPr/>
                <p14:nvPr/>
              </p14:nvContentPartPr>
              <p14:xfrm>
                <a:off x="2192891" y="6341119"/>
                <a:ext cx="87120" cy="1692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6CB1DA98-1EA8-49D0-AF24-1DAABCB7BEA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183891" y="6332119"/>
                  <a:ext cx="1047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EBC15747-9997-46A0-B7AE-B6324B3E655C}"/>
                    </a:ext>
                  </a:extLst>
                </p14:cNvPr>
                <p14:cNvContentPartPr/>
                <p14:nvPr/>
              </p14:nvContentPartPr>
              <p14:xfrm>
                <a:off x="2192891" y="6311959"/>
                <a:ext cx="120240" cy="176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EBC15747-9997-46A0-B7AE-B6324B3E655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183891" y="6302959"/>
                  <a:ext cx="137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B72B761B-6782-4897-9B95-1457FED593AE}"/>
                    </a:ext>
                  </a:extLst>
                </p14:cNvPr>
                <p14:cNvContentPartPr/>
                <p14:nvPr/>
              </p14:nvContentPartPr>
              <p14:xfrm>
                <a:off x="2192891" y="6288559"/>
                <a:ext cx="71640" cy="100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B72B761B-6782-4897-9B95-1457FED593A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183891" y="6279559"/>
                  <a:ext cx="892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10E88D3B-6E94-4CE9-AE11-B2EACCF1C51B}"/>
                    </a:ext>
                  </a:extLst>
                </p14:cNvPr>
                <p14:cNvContentPartPr/>
                <p14:nvPr/>
              </p14:nvContentPartPr>
              <p14:xfrm>
                <a:off x="2192891" y="6273079"/>
                <a:ext cx="142920" cy="2340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10E88D3B-6E94-4CE9-AE11-B2EACCF1C51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183891" y="6264439"/>
                  <a:ext cx="1605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5AC92799-1E7A-4104-B114-FEA2C19DA5EA}"/>
                    </a:ext>
                  </a:extLst>
                </p14:cNvPr>
                <p14:cNvContentPartPr/>
                <p14:nvPr/>
              </p14:nvContentPartPr>
              <p14:xfrm>
                <a:off x="2192891" y="6295759"/>
                <a:ext cx="117360" cy="1008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5AC92799-1E7A-4104-B114-FEA2C19DA5E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183891" y="6287119"/>
                  <a:ext cx="135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7FB6A8C4-AA51-4ED6-8715-81AA247815B9}"/>
                    </a:ext>
                  </a:extLst>
                </p14:cNvPr>
                <p14:cNvContentPartPr/>
                <p14:nvPr/>
              </p14:nvContentPartPr>
              <p14:xfrm>
                <a:off x="2192891" y="6300439"/>
                <a:ext cx="120600" cy="468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7FB6A8C4-AA51-4ED6-8715-81AA247815B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183891" y="6291799"/>
                  <a:ext cx="138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A5086824-D036-4554-8B12-B54BD6A9308E}"/>
                    </a:ext>
                  </a:extLst>
                </p14:cNvPr>
                <p14:cNvContentPartPr/>
                <p14:nvPr/>
              </p14:nvContentPartPr>
              <p14:xfrm>
                <a:off x="2192891" y="6232399"/>
                <a:ext cx="198360" cy="576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A5086824-D036-4554-8B12-B54BD6A9308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183891" y="6223399"/>
                  <a:ext cx="2160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515781E7-4998-41B2-8BE3-04EE58A4C325}"/>
                    </a:ext>
                  </a:extLst>
                </p14:cNvPr>
                <p14:cNvContentPartPr/>
                <p14:nvPr/>
              </p14:nvContentPartPr>
              <p14:xfrm>
                <a:off x="2192891" y="6229159"/>
                <a:ext cx="81720" cy="72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515781E7-4998-41B2-8BE3-04EE58A4C32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183891" y="6220159"/>
                  <a:ext cx="993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1BD39931-9424-4B18-858A-03D1579BE8D3}"/>
                    </a:ext>
                  </a:extLst>
                </p14:cNvPr>
                <p14:cNvContentPartPr/>
                <p14:nvPr/>
              </p14:nvContentPartPr>
              <p14:xfrm>
                <a:off x="2192891" y="6233839"/>
                <a:ext cx="86040" cy="720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1BD39931-9424-4B18-858A-03D1579BE8D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183891" y="6224839"/>
                  <a:ext cx="103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66CEF525-93D4-42E1-8449-8310DBB290A7}"/>
                    </a:ext>
                  </a:extLst>
                </p14:cNvPr>
                <p14:cNvContentPartPr/>
                <p14:nvPr/>
              </p14:nvContentPartPr>
              <p14:xfrm>
                <a:off x="2192891" y="6216559"/>
                <a:ext cx="75600" cy="2772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66CEF525-93D4-42E1-8449-8310DBB290A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183891" y="6207919"/>
                  <a:ext cx="93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CDF129BC-0EF9-48A5-B930-29540B471CDC}"/>
                    </a:ext>
                  </a:extLst>
                </p14:cNvPr>
                <p14:cNvContentPartPr/>
                <p14:nvPr/>
              </p14:nvContentPartPr>
              <p14:xfrm>
                <a:off x="2192891" y="6188119"/>
                <a:ext cx="18720" cy="3312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CDF129BC-0EF9-48A5-B930-29540B471CD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183891" y="6179119"/>
                  <a:ext cx="363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FD7A90DB-E3AF-4942-93F4-8346374E8DA2}"/>
                    </a:ext>
                  </a:extLst>
                </p14:cNvPr>
                <p14:cNvContentPartPr/>
                <p14:nvPr/>
              </p14:nvContentPartPr>
              <p14:xfrm>
                <a:off x="2192891" y="6170839"/>
                <a:ext cx="21960" cy="435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FD7A90DB-E3AF-4942-93F4-8346374E8DA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183891" y="6161839"/>
                  <a:ext cx="396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3642240B-03DE-41D5-9D4A-5E6CB1946C31}"/>
                    </a:ext>
                  </a:extLst>
                </p14:cNvPr>
                <p14:cNvContentPartPr/>
                <p14:nvPr/>
              </p14:nvContentPartPr>
              <p14:xfrm>
                <a:off x="2192891" y="6165439"/>
                <a:ext cx="33120" cy="8820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3642240B-03DE-41D5-9D4A-5E6CB1946C3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183891" y="6156439"/>
                  <a:ext cx="507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EE86D8FF-B8E6-4504-9B1B-F7855A1BA3CE}"/>
                    </a:ext>
                  </a:extLst>
                </p14:cNvPr>
                <p14:cNvContentPartPr/>
                <p14:nvPr/>
              </p14:nvContentPartPr>
              <p14:xfrm>
                <a:off x="2192891" y="6189199"/>
                <a:ext cx="48600" cy="6624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EE86D8FF-B8E6-4504-9B1B-F7855A1BA3C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183891" y="6180199"/>
                  <a:ext cx="662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8E1E3F70-A487-4B85-80FC-0CF85E6850AF}"/>
                    </a:ext>
                  </a:extLst>
                </p14:cNvPr>
                <p14:cNvContentPartPr/>
                <p14:nvPr/>
              </p14:nvContentPartPr>
              <p14:xfrm>
                <a:off x="2192891" y="6201439"/>
                <a:ext cx="15480" cy="4104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8E1E3F70-A487-4B85-80FC-0CF85E6850A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183891" y="6192439"/>
                  <a:ext cx="331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E236795F-34B4-472C-8FCF-B031D4CFE2FD}"/>
                    </a:ext>
                  </a:extLst>
                </p14:cNvPr>
                <p14:cNvContentPartPr/>
                <p14:nvPr/>
              </p14:nvContentPartPr>
              <p14:xfrm>
                <a:off x="2192891" y="6208999"/>
                <a:ext cx="56520" cy="2700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E236795F-34B4-472C-8FCF-B031D4CFE2F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183891" y="6199999"/>
                  <a:ext cx="741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A5F57A22-5EEA-4B82-9973-5462B015E751}"/>
                    </a:ext>
                  </a:extLst>
                </p14:cNvPr>
                <p14:cNvContentPartPr/>
                <p14:nvPr/>
              </p14:nvContentPartPr>
              <p14:xfrm>
                <a:off x="2192891" y="6236359"/>
                <a:ext cx="44640" cy="3924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A5F57A22-5EEA-4B82-9973-5462B015E75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183891" y="6227719"/>
                  <a:ext cx="622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B399BA76-DD0B-45BA-AF48-1967D7132918}"/>
                    </a:ext>
                  </a:extLst>
                </p14:cNvPr>
                <p14:cNvContentPartPr/>
                <p14:nvPr/>
              </p14:nvContentPartPr>
              <p14:xfrm>
                <a:off x="2192891" y="6226639"/>
                <a:ext cx="117000" cy="5220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B399BA76-DD0B-45BA-AF48-1967D713291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183891" y="6217999"/>
                  <a:ext cx="1346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67213C72-BAFC-40E7-8ED0-61A219AB0779}"/>
                    </a:ext>
                  </a:extLst>
                </p14:cNvPr>
                <p14:cNvContentPartPr/>
                <p14:nvPr/>
              </p14:nvContentPartPr>
              <p14:xfrm>
                <a:off x="2192891" y="6236359"/>
                <a:ext cx="30600" cy="1260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67213C72-BAFC-40E7-8ED0-61A219AB077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183891" y="6227359"/>
                  <a:ext cx="482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6ACE7621-5683-4A81-8D36-B61942C89331}"/>
                    </a:ext>
                  </a:extLst>
                </p14:cNvPr>
                <p14:cNvContentPartPr/>
                <p14:nvPr/>
              </p14:nvContentPartPr>
              <p14:xfrm>
                <a:off x="2192891" y="6147439"/>
                <a:ext cx="126360" cy="889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6ACE7621-5683-4A81-8D36-B61942C8933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183891" y="6138799"/>
                  <a:ext cx="144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061F2850-6845-42FF-9A06-DD3E2296D484}"/>
                    </a:ext>
                  </a:extLst>
                </p14:cNvPr>
                <p14:cNvContentPartPr/>
                <p14:nvPr/>
              </p14:nvContentPartPr>
              <p14:xfrm>
                <a:off x="2192891" y="6012079"/>
                <a:ext cx="45720" cy="16020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061F2850-6845-42FF-9A06-DD3E2296D48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183891" y="6003079"/>
                  <a:ext cx="633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AA0DABEF-C4D5-46C7-8512-D1A61116CA8A}"/>
                    </a:ext>
                  </a:extLst>
                </p14:cNvPr>
                <p14:cNvContentPartPr/>
                <p14:nvPr/>
              </p14:nvContentPartPr>
              <p14:xfrm>
                <a:off x="2192891" y="6094159"/>
                <a:ext cx="5040" cy="3564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AA0DABEF-C4D5-46C7-8512-D1A61116CA8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183891" y="6085159"/>
                  <a:ext cx="226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3A4DEFA8-B996-4015-80E7-6002324ED5F7}"/>
                    </a:ext>
                  </a:extLst>
                </p14:cNvPr>
                <p14:cNvContentPartPr/>
                <p14:nvPr/>
              </p14:nvContentPartPr>
              <p14:xfrm>
                <a:off x="2192891" y="6046279"/>
                <a:ext cx="21600" cy="9540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3A4DEFA8-B996-4015-80E7-6002324ED5F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183891" y="6037279"/>
                  <a:ext cx="392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0D17FC78-FB95-4B55-861E-7F86A64BE457}"/>
                    </a:ext>
                  </a:extLst>
                </p14:cNvPr>
                <p14:cNvContentPartPr/>
                <p14:nvPr/>
              </p14:nvContentPartPr>
              <p14:xfrm>
                <a:off x="2192891" y="6093799"/>
                <a:ext cx="720" cy="5940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0D17FC78-FB95-4B55-861E-7F86A64BE45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183891" y="6085159"/>
                  <a:ext cx="18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FE422409-7C9B-4175-BA6A-61BEE90BEC32}"/>
                    </a:ext>
                  </a:extLst>
                </p14:cNvPr>
                <p14:cNvContentPartPr/>
                <p14:nvPr/>
              </p14:nvContentPartPr>
              <p14:xfrm>
                <a:off x="2192891" y="6032959"/>
                <a:ext cx="60120" cy="13572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FE422409-7C9B-4175-BA6A-61BEE90BEC3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183891" y="6024319"/>
                  <a:ext cx="777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FF0FC5AD-3EF6-4512-B95A-432485A9EC1E}"/>
                    </a:ext>
                  </a:extLst>
                </p14:cNvPr>
                <p14:cNvContentPartPr/>
                <p14:nvPr/>
              </p14:nvContentPartPr>
              <p14:xfrm>
                <a:off x="2192891" y="6039439"/>
                <a:ext cx="51120" cy="8784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FF0FC5AD-3EF6-4512-B95A-432485A9EC1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183891" y="6030439"/>
                  <a:ext cx="68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DA7E7B42-1871-49CD-9A51-32924A72575C}"/>
                    </a:ext>
                  </a:extLst>
                </p14:cNvPr>
                <p14:cNvContentPartPr/>
                <p14:nvPr/>
              </p14:nvContentPartPr>
              <p14:xfrm>
                <a:off x="2192891" y="5861959"/>
                <a:ext cx="23040" cy="12168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DA7E7B42-1871-49CD-9A51-32924A72575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183891" y="5853319"/>
                  <a:ext cx="406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B07DCC8E-D5DC-43A2-9A0C-BA48519DF0B0}"/>
                    </a:ext>
                  </a:extLst>
                </p14:cNvPr>
                <p14:cNvContentPartPr/>
                <p14:nvPr/>
              </p14:nvContentPartPr>
              <p14:xfrm>
                <a:off x="2192891" y="5989039"/>
                <a:ext cx="10080" cy="6228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B07DCC8E-D5DC-43A2-9A0C-BA48519DF0B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183891" y="5980039"/>
                  <a:ext cx="277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7036DC0F-9329-4288-9A20-E44A2DBF33A2}"/>
                    </a:ext>
                  </a:extLst>
                </p14:cNvPr>
                <p14:cNvContentPartPr/>
                <p14:nvPr/>
              </p14:nvContentPartPr>
              <p14:xfrm>
                <a:off x="2192891" y="5869519"/>
                <a:ext cx="23760" cy="1512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7036DC0F-9329-4288-9A20-E44A2DBF33A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183891" y="5860879"/>
                  <a:ext cx="414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13FE07FC-DB54-45AB-923A-34DAE555131B}"/>
                    </a:ext>
                  </a:extLst>
                </p14:cNvPr>
                <p14:cNvContentPartPr/>
                <p14:nvPr/>
              </p14:nvContentPartPr>
              <p14:xfrm>
                <a:off x="2201891" y="5897599"/>
                <a:ext cx="360" cy="32940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13FE07FC-DB54-45AB-923A-34DAE555131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183891" y="5879959"/>
                  <a:ext cx="360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92AC3EC7-2062-4020-A50B-BD9A9647F9AF}"/>
                    </a:ext>
                  </a:extLst>
                </p14:cNvPr>
                <p14:cNvContentPartPr/>
                <p14:nvPr/>
              </p14:nvContentPartPr>
              <p14:xfrm>
                <a:off x="2201891" y="6241039"/>
                <a:ext cx="360" cy="14076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92AC3EC7-2062-4020-A50B-BD9A9647F9A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183891" y="6223039"/>
                  <a:ext cx="360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EB566979-22E0-44E1-BCB0-4B2AA82CD783}"/>
                    </a:ext>
                  </a:extLst>
                </p14:cNvPr>
                <p14:cNvContentPartPr/>
                <p14:nvPr/>
              </p14:nvContentPartPr>
              <p14:xfrm>
                <a:off x="2262371" y="5922079"/>
                <a:ext cx="784080" cy="25416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EB566979-22E0-44E1-BCB0-4B2AA82CD78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253371" y="5913079"/>
                  <a:ext cx="801720" cy="27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CEA0ADA3-C3C5-4C8C-A39A-2A4C56FB4119}"/>
                  </a:ext>
                </a:extLst>
              </p14:cNvPr>
              <p14:cNvContentPartPr/>
              <p14:nvPr/>
            </p14:nvContentPartPr>
            <p14:xfrm>
              <a:off x="3050051" y="6171919"/>
              <a:ext cx="1333800" cy="21492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CEA0ADA3-C3C5-4C8C-A39A-2A4C56FB4119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3041411" y="6163279"/>
                <a:ext cx="13514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D7D2BD0-3136-44C9-886D-8DC921C6CAE0}"/>
                  </a:ext>
                </a:extLst>
              </p14:cNvPr>
              <p14:cNvContentPartPr/>
              <p14:nvPr/>
            </p14:nvContentPartPr>
            <p14:xfrm>
              <a:off x="7035981" y="3827098"/>
              <a:ext cx="177228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D7D2BD0-3136-44C9-886D-8DC921C6CAE0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972981" y="3764098"/>
                <a:ext cx="18979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B9950AC-EF95-4FBE-9C9F-E7691A0E1D08}"/>
                  </a:ext>
                </a:extLst>
              </p14:cNvPr>
              <p14:cNvContentPartPr/>
              <p14:nvPr/>
            </p14:nvContentPartPr>
            <p14:xfrm>
              <a:off x="8795301" y="3854098"/>
              <a:ext cx="41004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B9950AC-EF95-4FBE-9C9F-E7691A0E1D0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759661" y="3818098"/>
                <a:ext cx="4816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876A405-B417-498B-A13E-28B8BBAAC3A7}"/>
                  </a:ext>
                </a:extLst>
              </p14:cNvPr>
              <p14:cNvContentPartPr/>
              <p14:nvPr/>
            </p14:nvContentPartPr>
            <p14:xfrm>
              <a:off x="9222981" y="3872098"/>
              <a:ext cx="38340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876A405-B417-498B-A13E-28B8BBAAC3A7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205341" y="3854098"/>
                <a:ext cx="419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1E2C34-9A3C-4F67-ADEF-F444AFCAAA4D}"/>
                  </a:ext>
                </a:extLst>
              </p14:cNvPr>
              <p14:cNvContentPartPr/>
              <p14:nvPr/>
            </p14:nvContentPartPr>
            <p14:xfrm>
              <a:off x="9620061" y="3881098"/>
              <a:ext cx="53064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1E2C34-9A3C-4F67-ADEF-F444AFCAAA4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611421" y="3872098"/>
                <a:ext cx="548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18367C0-D4CA-47FD-8795-5C91DEC413A6}"/>
                  </a:ext>
                </a:extLst>
              </p14:cNvPr>
              <p14:cNvContentPartPr/>
              <p14:nvPr/>
            </p14:nvContentPartPr>
            <p14:xfrm>
              <a:off x="9627981" y="3881098"/>
              <a:ext cx="489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18367C0-D4CA-47FD-8795-5C91DEC413A6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618981" y="3872098"/>
                <a:ext cx="66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510DE24-E7C9-4B81-A93D-A370D9029B26}"/>
                  </a:ext>
                </a:extLst>
              </p14:cNvPr>
              <p14:cNvContentPartPr/>
              <p14:nvPr/>
            </p14:nvContentPartPr>
            <p14:xfrm>
              <a:off x="7033101" y="3805858"/>
              <a:ext cx="79920" cy="12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510DE24-E7C9-4B81-A93D-A370D9029B26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6970461" y="3743218"/>
                <a:ext cx="20556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4A64DE1-FCE5-454D-9EA5-A3954B962D6A}"/>
                  </a:ext>
                </a:extLst>
              </p14:cNvPr>
              <p14:cNvContentPartPr/>
              <p14:nvPr/>
            </p14:nvContentPartPr>
            <p14:xfrm>
              <a:off x="7033101" y="3219418"/>
              <a:ext cx="360" cy="605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4A64DE1-FCE5-454D-9EA5-A3954B962D6A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970461" y="3156418"/>
                <a:ext cx="12600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31859775-FFC1-40AA-AA8C-1A82B6BC1F46}"/>
                  </a:ext>
                </a:extLst>
              </p14:cNvPr>
              <p14:cNvContentPartPr/>
              <p14:nvPr/>
            </p14:nvContentPartPr>
            <p14:xfrm>
              <a:off x="7645101" y="3590218"/>
              <a:ext cx="1086120" cy="2415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31859775-FFC1-40AA-AA8C-1A82B6BC1F46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582101" y="3527578"/>
                <a:ext cx="121176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102D876-DF5D-40D2-977F-6A7B06417D65}"/>
                  </a:ext>
                </a:extLst>
              </p14:cNvPr>
              <p14:cNvContentPartPr/>
              <p14:nvPr/>
            </p14:nvContentPartPr>
            <p14:xfrm>
              <a:off x="8797821" y="3785338"/>
              <a:ext cx="412200" cy="615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102D876-DF5D-40D2-977F-6A7B06417D65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762181" y="3749698"/>
                <a:ext cx="4838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D2706E93-1F99-4718-ADE6-318161041421}"/>
                  </a:ext>
                </a:extLst>
              </p14:cNvPr>
              <p14:cNvContentPartPr/>
              <p14:nvPr/>
            </p14:nvContentPartPr>
            <p14:xfrm>
              <a:off x="9210381" y="3836818"/>
              <a:ext cx="370080" cy="36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D2706E93-1F99-4718-ADE6-318161041421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9192381" y="3818818"/>
                <a:ext cx="405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0A7F06C9-C955-4F1E-8E32-F421FC2C3C73}"/>
                  </a:ext>
                </a:extLst>
              </p14:cNvPr>
              <p14:cNvContentPartPr/>
              <p14:nvPr/>
            </p14:nvContentPartPr>
            <p14:xfrm>
              <a:off x="9238461" y="3826378"/>
              <a:ext cx="265320" cy="370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0A7F06C9-C955-4F1E-8E32-F421FC2C3C73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220821" y="3808738"/>
                <a:ext cx="30096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DDA0524-F902-414B-8DD9-663F2C0697CD}"/>
                  </a:ext>
                </a:extLst>
              </p14:cNvPr>
              <p14:cNvContentPartPr/>
              <p14:nvPr/>
            </p14:nvContentPartPr>
            <p14:xfrm>
              <a:off x="6988101" y="3137338"/>
              <a:ext cx="360" cy="7434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DDA0524-F902-414B-8DD9-663F2C0697CD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6970461" y="3119698"/>
                <a:ext cx="36000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1E7F469F-7F89-4315-B29D-33F35BE96BC4}"/>
                  </a:ext>
                </a:extLst>
              </p14:cNvPr>
              <p14:cNvContentPartPr/>
              <p14:nvPr/>
            </p14:nvContentPartPr>
            <p14:xfrm>
              <a:off x="7019421" y="3152818"/>
              <a:ext cx="899280" cy="41580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1E7F469F-7F89-4315-B29D-33F35BE96BC4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001781" y="3134818"/>
                <a:ext cx="93492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BAEEB2A1-6946-44DB-A5E0-C27A41791903}"/>
                  </a:ext>
                </a:extLst>
              </p14:cNvPr>
              <p14:cNvContentPartPr/>
              <p14:nvPr/>
            </p14:nvContentPartPr>
            <p14:xfrm>
              <a:off x="7266741" y="3297178"/>
              <a:ext cx="856080" cy="33264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BAEEB2A1-6946-44DB-A5E0-C27A41791903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248741" y="3279538"/>
                <a:ext cx="89172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4268D407-28B6-44EC-85DE-5C189FF929BD}"/>
                  </a:ext>
                </a:extLst>
              </p14:cNvPr>
              <p14:cNvContentPartPr/>
              <p14:nvPr/>
            </p14:nvContentPartPr>
            <p14:xfrm>
              <a:off x="7891341" y="3552058"/>
              <a:ext cx="205560" cy="7236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4268D407-28B6-44EC-85DE-5C189FF929BD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873341" y="3534058"/>
                <a:ext cx="2412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E4136454-3492-4551-B2BC-7E9C271271EF}"/>
                  </a:ext>
                </a:extLst>
              </p14:cNvPr>
              <p14:cNvContentPartPr/>
              <p14:nvPr/>
            </p14:nvContentPartPr>
            <p14:xfrm>
              <a:off x="8019501" y="3580498"/>
              <a:ext cx="1440" cy="360"/>
            </p14:xfrm>
          </p:contentPart>
        </mc:Choice>
        <mc:Fallback xmlns=""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E4136454-3492-4551-B2BC-7E9C271271EF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001501" y="3562858"/>
                <a:ext cx="37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0271D325-00FD-4FA3-A40A-1727119F7E00}"/>
                  </a:ext>
                </a:extLst>
              </p14:cNvPr>
              <p14:cNvContentPartPr/>
              <p14:nvPr/>
            </p14:nvContentPartPr>
            <p14:xfrm>
              <a:off x="8101221" y="3619018"/>
              <a:ext cx="896040" cy="192600"/>
            </p14:xfrm>
          </p:contentPart>
        </mc:Choice>
        <mc:Fallback xmlns=""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0271D325-00FD-4FA3-A40A-1727119F7E00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8083581" y="3601018"/>
                <a:ext cx="9316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B9CB8353-0094-4384-BED3-45FDCA2300DA}"/>
                  </a:ext>
                </a:extLst>
              </p14:cNvPr>
              <p14:cNvContentPartPr/>
              <p14:nvPr/>
            </p14:nvContentPartPr>
            <p14:xfrm>
              <a:off x="7892781" y="3583018"/>
              <a:ext cx="699840" cy="161640"/>
            </p14:xfrm>
          </p:contentPart>
        </mc:Choice>
        <mc:Fallback xmlns=""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B9CB8353-0094-4384-BED3-45FDCA2300DA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7875141" y="3565018"/>
                <a:ext cx="7354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00D0D642-4410-4431-8120-D0A02CCB2B09}"/>
                  </a:ext>
                </a:extLst>
              </p14:cNvPr>
              <p14:cNvContentPartPr/>
              <p14:nvPr/>
            </p14:nvContentPartPr>
            <p14:xfrm>
              <a:off x="9620061" y="3867418"/>
              <a:ext cx="365760" cy="13320"/>
            </p14:xfrm>
          </p:contentPart>
        </mc:Choice>
        <mc:Fallback xmlns=""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00D0D642-4410-4431-8120-D0A02CCB2B09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9602421" y="3849418"/>
                <a:ext cx="40140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D516F748-8743-4642-B964-AA7F89A57619}"/>
                  </a:ext>
                </a:extLst>
              </p14:cNvPr>
              <p14:cNvContentPartPr/>
              <p14:nvPr/>
            </p14:nvContentPartPr>
            <p14:xfrm>
              <a:off x="7497861" y="3408778"/>
              <a:ext cx="101520" cy="31320"/>
            </p14:xfrm>
          </p:contentPart>
        </mc:Choice>
        <mc:Fallback xmlns=""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D516F748-8743-4642-B964-AA7F89A57619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7480221" y="3391138"/>
                <a:ext cx="1371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80BD702A-1A81-45A8-8174-F880C86AF2BB}"/>
                  </a:ext>
                </a:extLst>
              </p14:cNvPr>
              <p14:cNvContentPartPr/>
              <p14:nvPr/>
            </p14:nvContentPartPr>
            <p14:xfrm>
              <a:off x="5834932" y="3233377"/>
              <a:ext cx="360" cy="360"/>
            </p14:xfrm>
          </p:contentPart>
        </mc:Choice>
        <mc:Fallback xmlns=""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80BD702A-1A81-45A8-8174-F880C86AF2BB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5830612" y="3229057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4" name="Group 443">
            <a:extLst>
              <a:ext uri="{FF2B5EF4-FFF2-40B4-BE49-F238E27FC236}">
                <a16:creationId xmlns:a16="http://schemas.microsoft.com/office/drawing/2014/main" id="{8D6C2200-BD32-48C0-906F-F4C766BE2774}"/>
              </a:ext>
            </a:extLst>
          </p:cNvPr>
          <p:cNvGrpSpPr/>
          <p:nvPr/>
        </p:nvGrpSpPr>
        <p:grpSpPr>
          <a:xfrm>
            <a:off x="6988101" y="3137338"/>
            <a:ext cx="768240" cy="738360"/>
            <a:chOff x="6988101" y="3137338"/>
            <a:chExt cx="768240" cy="73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07684DD8-3DB5-41A2-8B91-6DD66BDE70CE}"/>
                    </a:ext>
                  </a:extLst>
                </p14:cNvPr>
                <p14:cNvContentPartPr/>
                <p14:nvPr/>
              </p14:nvContentPartPr>
              <p14:xfrm>
                <a:off x="7118781" y="3246418"/>
                <a:ext cx="17280" cy="49068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07684DD8-3DB5-41A2-8B91-6DD66BDE70C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082781" y="3210418"/>
                  <a:ext cx="8892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7DDF170E-17C7-4D5F-B92B-6415678F4457}"/>
                    </a:ext>
                  </a:extLst>
                </p14:cNvPr>
                <p14:cNvContentPartPr/>
                <p14:nvPr/>
              </p14:nvContentPartPr>
              <p14:xfrm>
                <a:off x="7171341" y="3293938"/>
                <a:ext cx="16200" cy="47376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7DDF170E-17C7-4D5F-B92B-6415678F445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135701" y="3258298"/>
                  <a:ext cx="8784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2836C4D1-8920-4A23-8B8D-CCE6CF5CC874}"/>
                    </a:ext>
                  </a:extLst>
                </p14:cNvPr>
                <p14:cNvContentPartPr/>
                <p14:nvPr/>
              </p14:nvContentPartPr>
              <p14:xfrm>
                <a:off x="7217421" y="3306898"/>
                <a:ext cx="18720" cy="45612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2836C4D1-8920-4A23-8B8D-CCE6CF5CC87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81781" y="3270898"/>
                  <a:ext cx="9036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11AA8404-CD27-4246-B263-5DE7CDF74A61}"/>
                    </a:ext>
                  </a:extLst>
                </p14:cNvPr>
                <p14:cNvContentPartPr/>
                <p14:nvPr/>
              </p14:nvContentPartPr>
              <p14:xfrm>
                <a:off x="7268541" y="3342898"/>
                <a:ext cx="54360" cy="45324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11AA8404-CD27-4246-B263-5DE7CDF74A6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232901" y="3306898"/>
                  <a:ext cx="12600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9807DD4-AFD5-48D1-ACF2-EA2BA5E3BAB9}"/>
                    </a:ext>
                  </a:extLst>
                </p14:cNvPr>
                <p14:cNvContentPartPr/>
                <p14:nvPr/>
              </p14:nvContentPartPr>
              <p14:xfrm>
                <a:off x="7322541" y="3383578"/>
                <a:ext cx="41400" cy="4201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9807DD4-AFD5-48D1-ACF2-EA2BA5E3BAB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286901" y="3347938"/>
                  <a:ext cx="11304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C9AC5F07-1B2A-4D59-A5A1-1D7AF6389F29}"/>
                    </a:ext>
                  </a:extLst>
                </p14:cNvPr>
                <p14:cNvContentPartPr/>
                <p14:nvPr/>
              </p14:nvContentPartPr>
              <p14:xfrm>
                <a:off x="7365021" y="3400858"/>
                <a:ext cx="39960" cy="36684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C9AC5F07-1B2A-4D59-A5A1-1D7AF6389F2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329021" y="3365218"/>
                  <a:ext cx="11160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DF7CA8BA-DC40-446B-8F3B-2ACFBD6042F9}"/>
                    </a:ext>
                  </a:extLst>
                </p14:cNvPr>
                <p14:cNvContentPartPr/>
                <p14:nvPr/>
              </p14:nvContentPartPr>
              <p14:xfrm>
                <a:off x="7402101" y="3414178"/>
                <a:ext cx="51840" cy="3610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DF7CA8BA-DC40-446B-8F3B-2ACFBD6042F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366101" y="3378538"/>
                  <a:ext cx="12348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E0AC6455-E9F2-47C8-AA4A-D9515D8B0C71}"/>
                    </a:ext>
                  </a:extLst>
                </p14:cNvPr>
                <p14:cNvContentPartPr/>
                <p14:nvPr/>
              </p14:nvContentPartPr>
              <p14:xfrm>
                <a:off x="7458261" y="3444058"/>
                <a:ext cx="38880" cy="3495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E0AC6455-E9F2-47C8-AA4A-D9515D8B0C7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422621" y="3408418"/>
                  <a:ext cx="1105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474C97BC-036C-44DE-A394-E801B662EE92}"/>
                    </a:ext>
                  </a:extLst>
                </p14:cNvPr>
                <p14:cNvContentPartPr/>
                <p14:nvPr/>
              </p14:nvContentPartPr>
              <p14:xfrm>
                <a:off x="7506861" y="3475738"/>
                <a:ext cx="48960" cy="30240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474C97BC-036C-44DE-A394-E801B662EE9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471221" y="3440098"/>
                  <a:ext cx="1206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52374CA8-E85C-4DF6-9CE3-3876CEFCC9DB}"/>
                    </a:ext>
                  </a:extLst>
                </p14:cNvPr>
                <p14:cNvContentPartPr/>
                <p14:nvPr/>
              </p14:nvContentPartPr>
              <p14:xfrm>
                <a:off x="7568421" y="3480778"/>
                <a:ext cx="61920" cy="29700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52374CA8-E85C-4DF6-9CE3-3876CEFCC9D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532421" y="3445138"/>
                  <a:ext cx="1335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1E6B225-3543-4C65-9DB8-791758E4CC35}"/>
                    </a:ext>
                  </a:extLst>
                </p14:cNvPr>
                <p14:cNvContentPartPr/>
                <p14:nvPr/>
              </p14:nvContentPartPr>
              <p14:xfrm>
                <a:off x="7619181" y="3493738"/>
                <a:ext cx="52200" cy="2998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1E6B225-3543-4C65-9DB8-791758E4CC3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583541" y="3457738"/>
                  <a:ext cx="1238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F9265D32-AD75-4C99-A658-02BBF40D8D2E}"/>
                    </a:ext>
                  </a:extLst>
                </p14:cNvPr>
                <p14:cNvContentPartPr/>
                <p14:nvPr/>
              </p14:nvContentPartPr>
              <p14:xfrm>
                <a:off x="7678581" y="3506698"/>
                <a:ext cx="31320" cy="25380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F9265D32-AD75-4C99-A658-02BBF40D8D2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642941" y="3470698"/>
                  <a:ext cx="1029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2701545-BE68-473E-9A52-E5D6F29B2422}"/>
                    </a:ext>
                  </a:extLst>
                </p14:cNvPr>
                <p14:cNvContentPartPr/>
                <p14:nvPr/>
              </p14:nvContentPartPr>
              <p14:xfrm>
                <a:off x="7732581" y="3534778"/>
                <a:ext cx="23760" cy="256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2701545-BE68-473E-9A52-E5D6F29B242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696941" y="3498778"/>
                  <a:ext cx="954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75ED503-DCB3-44BA-BAC8-0625FDACEE2E}"/>
                    </a:ext>
                  </a:extLst>
                </p14:cNvPr>
                <p14:cNvContentPartPr/>
                <p14:nvPr/>
              </p14:nvContentPartPr>
              <p14:xfrm>
                <a:off x="6988101" y="3798298"/>
                <a:ext cx="360" cy="774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75ED503-DCB3-44BA-BAC8-0625FDACEE2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970461" y="3780298"/>
                  <a:ext cx="360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B142BC46-F79E-41F3-82DD-01792C2F7AEB}"/>
                    </a:ext>
                  </a:extLst>
                </p14:cNvPr>
                <p14:cNvContentPartPr/>
                <p14:nvPr/>
              </p14:nvContentPartPr>
              <p14:xfrm>
                <a:off x="6988101" y="3137338"/>
                <a:ext cx="360" cy="709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B142BC46-F79E-41F3-82DD-01792C2F7AE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970461" y="3119698"/>
                  <a:ext cx="36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E6DF9C67-17DA-46FE-9FC6-6D34E40DE39E}"/>
                    </a:ext>
                  </a:extLst>
                </p14:cNvPr>
                <p14:cNvContentPartPr/>
                <p14:nvPr/>
              </p14:nvContentPartPr>
              <p14:xfrm>
                <a:off x="7015461" y="3874978"/>
                <a:ext cx="2880" cy="36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E6DF9C67-17DA-46FE-9FC6-6D34E40DE39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997461" y="3857338"/>
                  <a:ext cx="38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6D57CD5F-15DF-4752-83F0-8D85EB758648}"/>
                    </a:ext>
                  </a:extLst>
                </p14:cNvPr>
                <p14:cNvContentPartPr/>
                <p14:nvPr/>
              </p14:nvContentPartPr>
              <p14:xfrm>
                <a:off x="7007541" y="3139858"/>
                <a:ext cx="360" cy="36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6D57CD5F-15DF-4752-83F0-8D85EB75864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989901" y="312221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D9EDA14A-CF35-4F76-90E5-16ED23244F5C}"/>
                    </a:ext>
                  </a:extLst>
                </p14:cNvPr>
                <p14:cNvContentPartPr/>
                <p14:nvPr/>
              </p14:nvContentPartPr>
              <p14:xfrm>
                <a:off x="7088812" y="3197737"/>
                <a:ext cx="84960" cy="5040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D9EDA14A-CF35-4F76-90E5-16ED23244F5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084492" y="3193417"/>
                  <a:ext cx="936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4E8D4C3B-D6ED-4EF9-8CD5-AFC2486BEEE5}"/>
                    </a:ext>
                  </a:extLst>
                </p14:cNvPr>
                <p14:cNvContentPartPr/>
                <p14:nvPr/>
              </p14:nvContentPartPr>
              <p14:xfrm>
                <a:off x="7610812" y="3445417"/>
                <a:ext cx="12600" cy="864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4E8D4C3B-D6ED-4EF9-8CD5-AFC2486BEEE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606492" y="3441097"/>
                  <a:ext cx="21240" cy="1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5F84E3-1741-4F35-8E23-B0F6475D56F1}"/>
                  </a:ext>
                </a:extLst>
              </p:cNvPr>
              <p:cNvSpPr txBox="1"/>
              <p:nvPr/>
            </p:nvSpPr>
            <p:spPr>
              <a:xfrm>
                <a:off x="5486067" y="3961292"/>
                <a:ext cx="52578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E" sz="4000" dirty="0">
                  <a:latin typeface="Bodoni MT Black" panose="020B060402020202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5F84E3-1741-4F35-8E23-B0F6475D5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067" y="3961292"/>
                <a:ext cx="525785" cy="615553"/>
              </a:xfrm>
              <a:prstGeom prst="rect">
                <a:avLst/>
              </a:prstGeom>
              <a:blipFill>
                <a:blip r:embed="rId30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D6D4610F-A4D9-4FEB-9579-40D35B994CEB}"/>
              </a:ext>
            </a:extLst>
          </p:cNvPr>
          <p:cNvCxnSpPr/>
          <p:nvPr/>
        </p:nvCxnSpPr>
        <p:spPr>
          <a:xfrm>
            <a:off x="838200" y="4288994"/>
            <a:ext cx="46125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2EF3EDA-6C2E-44F0-8AC3-DD21B5A5980A}"/>
              </a:ext>
            </a:extLst>
          </p:cNvPr>
          <p:cNvCxnSpPr/>
          <p:nvPr/>
        </p:nvCxnSpPr>
        <p:spPr>
          <a:xfrm>
            <a:off x="6118561" y="4287779"/>
            <a:ext cx="46125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4DDE0AB-D3AE-4FED-9F45-5D96ABEE68FF}"/>
              </a:ext>
            </a:extLst>
          </p:cNvPr>
          <p:cNvGrpSpPr/>
          <p:nvPr/>
        </p:nvGrpSpPr>
        <p:grpSpPr>
          <a:xfrm>
            <a:off x="7015713" y="3891510"/>
            <a:ext cx="3158280" cy="360"/>
            <a:chOff x="7015713" y="3891510"/>
            <a:chExt cx="31582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93F9E749-CE08-4AF6-82F2-025753BF718D}"/>
                    </a:ext>
                  </a:extLst>
                </p14:cNvPr>
                <p14:cNvContentPartPr/>
                <p14:nvPr/>
              </p14:nvContentPartPr>
              <p14:xfrm>
                <a:off x="7099593" y="3891510"/>
                <a:ext cx="2789280" cy="3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93F9E749-CE08-4AF6-82F2-025753BF718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095273" y="3887190"/>
                  <a:ext cx="27979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D71FA59-6383-49C0-886B-6DC54EA7421C}"/>
                    </a:ext>
                  </a:extLst>
                </p14:cNvPr>
                <p14:cNvContentPartPr/>
                <p14:nvPr/>
              </p14:nvContentPartPr>
              <p14:xfrm>
                <a:off x="9983193" y="3891510"/>
                <a:ext cx="190800" cy="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D71FA59-6383-49C0-886B-6DC54EA7421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978873" y="3887190"/>
                  <a:ext cx="1994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7A183A6-C894-46DE-9AF8-26EFB954CD60}"/>
                    </a:ext>
                  </a:extLst>
                </p14:cNvPr>
                <p14:cNvContentPartPr/>
                <p14:nvPr/>
              </p14:nvContentPartPr>
              <p14:xfrm>
                <a:off x="7061793" y="3891510"/>
                <a:ext cx="286560" cy="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7A183A6-C894-46DE-9AF8-26EFB954CD6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057473" y="3887190"/>
                  <a:ext cx="2952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F3404D3-4209-423A-BD49-B0725DDEE634}"/>
                    </a:ext>
                  </a:extLst>
                </p14:cNvPr>
                <p14:cNvContentPartPr/>
                <p14:nvPr/>
              </p14:nvContentPartPr>
              <p14:xfrm>
                <a:off x="7033713" y="3891510"/>
                <a:ext cx="46080" cy="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F3404D3-4209-423A-BD49-B0725DDEE63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029393" y="3887190"/>
                  <a:ext cx="54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1E14AC4-95FE-48D4-917E-C5ED1F33604F}"/>
                    </a:ext>
                  </a:extLst>
                </p14:cNvPr>
                <p14:cNvContentPartPr/>
                <p14:nvPr/>
              </p14:nvContentPartPr>
              <p14:xfrm>
                <a:off x="7019673" y="3891510"/>
                <a:ext cx="9720" cy="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1E14AC4-95FE-48D4-917E-C5ED1F33604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015353" y="3887190"/>
                  <a:ext cx="183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F2BF052-FB1E-43DA-B8C4-89D0AEAD29BB}"/>
                    </a:ext>
                  </a:extLst>
                </p14:cNvPr>
                <p14:cNvContentPartPr/>
                <p14:nvPr/>
              </p14:nvContentPartPr>
              <p14:xfrm>
                <a:off x="7015713" y="3891510"/>
                <a:ext cx="9000" cy="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F2BF052-FB1E-43DA-B8C4-89D0AEAD29BB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011393" y="3887190"/>
                  <a:ext cx="17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517AEAD-5B09-429E-BE84-B8B2BAFA0859}"/>
                    </a:ext>
                  </a:extLst>
                </p14:cNvPr>
                <p14:cNvContentPartPr/>
                <p14:nvPr/>
              </p14:nvContentPartPr>
              <p14:xfrm>
                <a:off x="7024353" y="3891510"/>
                <a:ext cx="8280" cy="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517AEAD-5B09-429E-BE84-B8B2BAFA085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020033" y="3887190"/>
                  <a:ext cx="16920" cy="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9671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2- Exponential Distribution </a:t>
            </a:r>
            <a:r>
              <a:rPr lang="en-US" sz="2400" b="1" dirty="0">
                <a:solidFill>
                  <a:srgbClr val="FF0000"/>
                </a:solidFill>
              </a:rPr>
              <a:t>cont.</a:t>
            </a:r>
            <a:endParaRPr lang="en-IE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5D92D-1DE1-41CA-9EB8-C4A5C4CF9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06769"/>
            <a:ext cx="11262946" cy="470388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Theorem 2 – </a:t>
            </a:r>
            <a:r>
              <a:rPr lang="en-US" dirty="0"/>
              <a:t>Exponential distribution is the only continuous distribution that is memoryless.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09FDEF-6EB0-433D-8F57-3ED297267B3D}"/>
                  </a:ext>
                </a:extLst>
              </p:cNvPr>
              <p:cNvSpPr txBox="1"/>
              <p:nvPr/>
            </p:nvSpPr>
            <p:spPr>
              <a:xfrm>
                <a:off x="685800" y="2356310"/>
                <a:ext cx="10820400" cy="4375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→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→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𝑘𝑛𝑜𝑤𝑖𝑛𝑔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(.)≤1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→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𝑠𝑖𝑚𝑖𝑙𝑎𝑟𝑙𝑦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→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𝑒𝑎𝑠𝑖𝑙𝑦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→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𝑡h𝑒𝑟𝑒𝑓𝑜𝑟𝑒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→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  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𝑡h𝑒𝑟𝑒𝑓𝑜𝑟𝑒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→  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𝐸𝑥𝑝𝑜𝑛𝑒𝑛𝑡𝑖𝑎𝑙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𝑑𝑖𝑠𝑡𝑟𝑖𝑏𝑢𝑡𝑖𝑜𝑛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09FDEF-6EB0-433D-8F57-3ED297267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356310"/>
                <a:ext cx="10820400" cy="4375493"/>
              </a:xfrm>
              <a:prstGeom prst="rect">
                <a:avLst/>
              </a:prstGeom>
              <a:blipFill>
                <a:blip r:embed="rId2"/>
                <a:stretch>
                  <a:fillRect b="-27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16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2- Exponential Distribution </a:t>
            </a:r>
            <a:r>
              <a:rPr lang="en-US" sz="2400" b="1" dirty="0">
                <a:solidFill>
                  <a:srgbClr val="FF0000"/>
                </a:solidFill>
              </a:rPr>
              <a:t>cont.</a:t>
            </a:r>
            <a:endParaRPr lang="en-IE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06769"/>
                <a:ext cx="11262946" cy="5257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Theorem 3 (link between Poisson and exponential distributions). </a:t>
                </a:r>
                <a:r>
                  <a:rPr lang="en-US" dirty="0"/>
                  <a:t>If the number of events is a random variable Poisson distribution wit rate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time between two consecutive events has exponential distribution.</a:t>
                </a:r>
              </a:p>
              <a:p>
                <a:r>
                  <a:rPr lang="en-US" dirty="0"/>
                  <a:t>Assume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𝑒𝑣𝑒𝑛𝑡𝑠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𝑡𝑤𝑜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𝑐𝑜𝑛𝑠𝑒𝑐𝑢𝑡𝑖𝑣𝑒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𝑒𝑣𝑒𝑛𝑡𝑠</m:t>
                      </m:r>
                    </m:oMath>
                  </m:oMathPara>
                </a14:m>
                <a:endParaRPr lang="en-US" sz="2600" dirty="0"/>
              </a:p>
              <a:p>
                <a:endParaRPr lang="en-US" sz="2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𝑟𝑡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0!</m:t>
                          </m:r>
                        </m:den>
                      </m:f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𝑜𝑡h𝑒𝑟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h𝑎𝑛𝑑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𝑡h𝑒𝑟𝑒𝑓𝑜𝑟𝑒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𝑡h𝑒𝑟𝑒𝑓𝑜𝑟𝑒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sz="2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𝑖𝑛𝑑𝑖𝑐𝑎𝑡𝑒𝑠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𝑒𝑥𝑝𝑜𝑛𝑒𝑛𝑡𝑖𝑎𝑙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06769"/>
                <a:ext cx="11262946" cy="5257800"/>
              </a:xfrm>
              <a:blipFill>
                <a:blip r:embed="rId2"/>
                <a:stretch>
                  <a:fillRect l="-650" t="-243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13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18289</TotalTime>
  <Words>848</Words>
  <Application>Microsoft Office PowerPoint</Application>
  <PresentationFormat>Widescreen</PresentationFormat>
  <Paragraphs>164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Bodoni MT Black</vt:lpstr>
      <vt:lpstr>Calibri</vt:lpstr>
      <vt:lpstr>Calibri Light</vt:lpstr>
      <vt:lpstr>Cambria Math</vt:lpstr>
      <vt:lpstr>Office Theme</vt:lpstr>
      <vt:lpstr>Applied Probability I Topic 5 – Continuous Random Variables</vt:lpstr>
      <vt:lpstr>Continuous Random Variables</vt:lpstr>
      <vt:lpstr>Continuous Random Variables cont.</vt:lpstr>
      <vt:lpstr>1- Uniform Distribution</vt:lpstr>
      <vt:lpstr>2- Exponential Distribution</vt:lpstr>
      <vt:lpstr>2- Exponential Distribution cont.</vt:lpstr>
      <vt:lpstr>2- Exponential Distribution cont.</vt:lpstr>
      <vt:lpstr>2- Exponential Distribution cont.</vt:lpstr>
      <vt:lpstr>2- Exponential Distribution cont.</vt:lpstr>
      <vt:lpstr>3- Erlang Distribution</vt:lpstr>
      <vt:lpstr>4- Normal Distribution</vt:lpstr>
      <vt:lpstr>4- Normal Distribution Cont.</vt:lpstr>
      <vt:lpstr>4- Normal Distribution Cont.</vt:lpstr>
      <vt:lpstr>Normal Approximation for Binomial Probabilities</vt:lpstr>
      <vt:lpstr>Normal Approximation for Poisson Probabilities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Probability I STU22004</dc:title>
  <dc:creator>Bahman Honari</dc:creator>
  <cp:lastModifiedBy>Bahman Honari</cp:lastModifiedBy>
  <cp:revision>144</cp:revision>
  <dcterms:created xsi:type="dcterms:W3CDTF">2020-10-21T02:31:16Z</dcterms:created>
  <dcterms:modified xsi:type="dcterms:W3CDTF">2020-11-27T15:40:38Z</dcterms:modified>
</cp:coreProperties>
</file>