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Agile vs. Waterfall: Insights from the SNHU Travel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Reice Morgan</a:t>
            </a:r>
          </a:p>
          <a:p>
            <a:r>
              <a:rPr lang="en-US" dirty="0"/>
              <a:t>6/22/</a:t>
            </a:r>
            <a:r>
              <a:rPr dirty="0"/>
              <a:t>2025</a:t>
            </a:r>
          </a:p>
          <a:p>
            <a:r>
              <a:rPr dirty="0"/>
              <a:t>CS 250 - Software Development Lifecycle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Scrum-Agile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Owner – Prioritizes product backlog and defines vision</a:t>
            </a:r>
          </a:p>
          <a:p>
            <a:r>
              <a:t>• Scrum Master – Removes blockers and facilitates Scrum process</a:t>
            </a:r>
          </a:p>
          <a:p>
            <a:r>
              <a:t>• Development Team – Builds the product iteratively</a:t>
            </a:r>
          </a:p>
          <a:p>
            <a:endParaRPr/>
          </a:p>
          <a:p>
            <a:r>
              <a:t>Why it matters: Fosters collaboration, transparency, and adaptability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SDLC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Requirements – Captured as user stories</a:t>
            </a:r>
          </a:p>
          <a:p>
            <a:r>
              <a:rPr dirty="0"/>
              <a:t>• Design – Incremental and iterative</a:t>
            </a:r>
          </a:p>
          <a:p>
            <a:r>
              <a:rPr dirty="0"/>
              <a:t>• Development – Conducted in sprints</a:t>
            </a:r>
          </a:p>
          <a:p>
            <a:r>
              <a:rPr dirty="0"/>
              <a:t>• Testing – Continuous throughout development</a:t>
            </a:r>
          </a:p>
          <a:p>
            <a:r>
              <a:rPr dirty="0"/>
              <a:t>• Deployment – Ongoing and incremental</a:t>
            </a:r>
          </a:p>
          <a:p>
            <a:r>
              <a:rPr dirty="0"/>
              <a:t>• Maintenance – Frequent backlog refinement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Why it matters: Encourages flexibility and fast delivery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vs.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Waterfall:</a:t>
            </a:r>
          </a:p>
          <a:p>
            <a:r>
              <a:t>• Linear &amp; rigid</a:t>
            </a:r>
          </a:p>
          <a:p>
            <a:r>
              <a:t>• Difficult to incorporate late changes</a:t>
            </a:r>
          </a:p>
          <a:p>
            <a:r>
              <a:t>• Testing occurs after full development</a:t>
            </a:r>
          </a:p>
          <a:p>
            <a:endParaRPr/>
          </a:p>
          <a:p>
            <a:r>
              <a:t>Agile:</a:t>
            </a:r>
          </a:p>
          <a:p>
            <a:r>
              <a:t>• Iterative &amp; flexible</a:t>
            </a:r>
          </a:p>
          <a:p>
            <a:r>
              <a:t>• Responds quickly to feedback</a:t>
            </a:r>
          </a:p>
          <a:p>
            <a:r>
              <a:t>• Testing integrated throughout</a:t>
            </a:r>
          </a:p>
          <a:p>
            <a:endParaRPr/>
          </a:p>
          <a:p>
            <a:r>
              <a:t>Example: Mobile design pivot was easier with Agile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Factors to consider:</a:t>
            </a:r>
          </a:p>
          <a:p>
            <a:r>
              <a:t>• Project complexity and size</a:t>
            </a:r>
          </a:p>
          <a:p>
            <a:r>
              <a:t>• Requirement stability</a:t>
            </a:r>
          </a:p>
          <a:p>
            <a:r>
              <a:t>• Need for speed and flexibility</a:t>
            </a:r>
          </a:p>
          <a:p>
            <a:endParaRPr/>
          </a:p>
          <a:p>
            <a:r>
              <a:t>Conclusion: Agile suited the SNHU Travel project due to evolving client needs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Beck, K., et al. (2020). The Agile Manifesto Explained. Software Journal.</a:t>
            </a:r>
          </a:p>
          <a:p>
            <a:r>
              <a:t>• Project Management Institute. (2021). Agile Practice Guide.</a:t>
            </a:r>
          </a:p>
          <a:p>
            <a:r>
              <a:t>• Cohn, M. (2019). Succeeding with Agile: Software Development Using Scrum.</a:t>
            </a:r>
          </a:p>
          <a:p>
            <a:r>
              <a:t>• VersionOne. (2020). State of Agile Report.</a:t>
            </a:r>
          </a:p>
          <a:p>
            <a:endParaRPr/>
          </a:p>
          <a:p>
            <a:r>
              <a:t>All references formatted in APA style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Agile vs. Waterfall: Insights from the SNHU Travel Project</vt:lpstr>
      <vt:lpstr>Scrum-Agile Roles</vt:lpstr>
      <vt:lpstr>Agile SDLC Phases</vt:lpstr>
      <vt:lpstr>Waterfall vs. Agile</vt:lpstr>
      <vt:lpstr>Choosing the Right Method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Reice Morgan</dc:creator>
  <cp:keywords/>
  <dc:description>generated using python-pptx</dc:description>
  <cp:lastModifiedBy>Reice Morgan</cp:lastModifiedBy>
  <cp:revision>2</cp:revision>
  <dcterms:created xsi:type="dcterms:W3CDTF">2013-01-27T09:14:16Z</dcterms:created>
  <dcterms:modified xsi:type="dcterms:W3CDTF">2025-06-22T20:55:49Z</dcterms:modified>
  <cp:category/>
</cp:coreProperties>
</file>