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Finger Pain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af25d204a5_4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af25d204a5_4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af25d204a5_4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af25d204a5_4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af25d204a5_4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af25d204a5_4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f1d36ceb93_1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f1d36ceb93_1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af25d204a5_4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af25d204a5_4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af25d204a5_4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af25d204a5_4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f1d36ceb93_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f1d36ceb93_2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f1d36ceb93_2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f1d36ceb93_2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af25d204a5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af25d204a5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f5d5a8211d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f5d5a8211d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1d36ceb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1d36ceb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af25d204a5_4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af25d204a5_4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af25d204a5_4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af25d204a5_4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af25d204a5_4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af25d204a5_4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af25d204a5_4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af25d204a5_4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5759646" y="3962076"/>
            <a:ext cx="648719" cy="220277"/>
            <a:chOff x="543900" y="1414167"/>
            <a:chExt cx="1184658" cy="402258"/>
          </a:xfrm>
        </p:grpSpPr>
        <p:sp>
          <p:nvSpPr>
            <p:cNvPr id="11" name="Google Shape;11;p2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1375750" y="3326250"/>
            <a:ext cx="648721" cy="268079"/>
            <a:chOff x="5963575" y="899525"/>
            <a:chExt cx="648721" cy="268079"/>
          </a:xfrm>
        </p:grpSpPr>
        <p:sp>
          <p:nvSpPr>
            <p:cNvPr id="14" name="Google Shape;14;p2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28530" y="1171112"/>
            <a:ext cx="789456" cy="268065"/>
            <a:chOff x="543900" y="1414167"/>
            <a:chExt cx="1184658" cy="402258"/>
          </a:xfrm>
        </p:grpSpPr>
        <p:sp>
          <p:nvSpPr>
            <p:cNvPr id="17" name="Google Shape;17;p2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453848" y="2450950"/>
            <a:ext cx="1516277" cy="471694"/>
            <a:chOff x="760998" y="293525"/>
            <a:chExt cx="1516277" cy="471694"/>
          </a:xfrm>
        </p:grpSpPr>
        <p:sp>
          <p:nvSpPr>
            <p:cNvPr id="20" name="Google Shape;20;p2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523973" y="4017918"/>
            <a:ext cx="1554270" cy="646101"/>
            <a:chOff x="594886" y="3740118"/>
            <a:chExt cx="1554270" cy="646101"/>
          </a:xfrm>
        </p:grpSpPr>
        <p:sp>
          <p:nvSpPr>
            <p:cNvPr id="24" name="Google Shape;24;p2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288311" y="317697"/>
            <a:ext cx="2992189" cy="563077"/>
            <a:chOff x="6853250" y="3890250"/>
            <a:chExt cx="1617050" cy="304300"/>
          </a:xfrm>
        </p:grpSpPr>
        <p:sp>
          <p:nvSpPr>
            <p:cNvPr id="28" name="Google Shape;28;p2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761196" y="470093"/>
            <a:ext cx="2810793" cy="563087"/>
            <a:chOff x="7164325" y="2168350"/>
            <a:chExt cx="1377975" cy="276050"/>
          </a:xfrm>
        </p:grpSpPr>
        <p:sp>
          <p:nvSpPr>
            <p:cNvPr id="32" name="Google Shape;32;p2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2531700" y="1338200"/>
            <a:ext cx="4080600" cy="17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531700" y="3147488"/>
            <a:ext cx="4080600" cy="409500"/>
          </a:xfrm>
          <a:prstGeom prst="rect">
            <a:avLst/>
          </a:prstGeom>
          <a:solidFill>
            <a:schemeClr val="lt1"/>
          </a:solidFill>
          <a:effectLst>
            <a:outerShdw dist="381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827000" y="1593875"/>
            <a:ext cx="5490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1827000" y="3105025"/>
            <a:ext cx="5490000" cy="444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7562050" y="686475"/>
            <a:ext cx="648721" cy="268079"/>
            <a:chOff x="5963575" y="899525"/>
            <a:chExt cx="648721" cy="268079"/>
          </a:xfrm>
        </p:grpSpPr>
        <p:sp>
          <p:nvSpPr>
            <p:cNvPr id="170" name="Google Shape;170;p11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322755" y="1236587"/>
            <a:ext cx="789456" cy="268065"/>
            <a:chOff x="543900" y="1414167"/>
            <a:chExt cx="1184658" cy="402258"/>
          </a:xfrm>
        </p:grpSpPr>
        <p:sp>
          <p:nvSpPr>
            <p:cNvPr id="173" name="Google Shape;173;p11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7292648" y="4192325"/>
            <a:ext cx="1516277" cy="471694"/>
            <a:chOff x="760998" y="293525"/>
            <a:chExt cx="1516277" cy="471694"/>
          </a:xfrm>
        </p:grpSpPr>
        <p:sp>
          <p:nvSpPr>
            <p:cNvPr id="176" name="Google Shape;176;p11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1"/>
          <p:cNvGrpSpPr/>
          <p:nvPr/>
        </p:nvGrpSpPr>
        <p:grpSpPr>
          <a:xfrm>
            <a:off x="523973" y="4017918"/>
            <a:ext cx="1554270" cy="646101"/>
            <a:chOff x="594886" y="3740118"/>
            <a:chExt cx="1554270" cy="646101"/>
          </a:xfrm>
        </p:grpSpPr>
        <p:sp>
          <p:nvSpPr>
            <p:cNvPr id="180" name="Google Shape;180;p11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1962696" y="298818"/>
            <a:ext cx="2810793" cy="563087"/>
            <a:chOff x="7164325" y="2168350"/>
            <a:chExt cx="1377975" cy="276050"/>
          </a:xfrm>
        </p:grpSpPr>
        <p:sp>
          <p:nvSpPr>
            <p:cNvPr id="184" name="Google Shape;184;p11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 four columns">
  <p:cSld name="BLANK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922325" y="1561338"/>
            <a:ext cx="23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870263" y="18007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1922325" y="1908163"/>
            <a:ext cx="2385000" cy="484800"/>
          </a:xfrm>
          <a:prstGeom prst="rect">
            <a:avLst/>
          </a:prstGeom>
          <a:solidFill>
            <a:schemeClr val="lt1"/>
          </a:solidFill>
          <a:effectLst>
            <a:outerShdw dist="47625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/>
          </p:nvPr>
        </p:nvSpPr>
        <p:spPr>
          <a:xfrm>
            <a:off x="5808950" y="1582375"/>
            <a:ext cx="2505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4" hasCustomPrompt="1"/>
          </p:nvPr>
        </p:nvSpPr>
        <p:spPr>
          <a:xfrm>
            <a:off x="4757062" y="18007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5808950" y="1908175"/>
            <a:ext cx="2505300" cy="4848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1922325" y="3154925"/>
            <a:ext cx="2505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870276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1922325" y="3484106"/>
            <a:ext cx="2505300" cy="4848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/>
          </p:nvPr>
        </p:nvSpPr>
        <p:spPr>
          <a:xfrm>
            <a:off x="5808950" y="3154925"/>
            <a:ext cx="2505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6913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5808950" y="3484106"/>
            <a:ext cx="2505300" cy="4848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2290025" y="36228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564175" y="1321225"/>
            <a:ext cx="6015600" cy="19839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3165196" y="616939"/>
            <a:ext cx="648719" cy="220277"/>
            <a:chOff x="543900" y="1414167"/>
            <a:chExt cx="1184658" cy="402258"/>
          </a:xfrm>
        </p:grpSpPr>
        <p:sp>
          <p:nvSpPr>
            <p:cNvPr id="209" name="Google Shape;209;p14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4"/>
          <p:cNvGrpSpPr/>
          <p:nvPr/>
        </p:nvGrpSpPr>
        <p:grpSpPr>
          <a:xfrm>
            <a:off x="421400" y="2617550"/>
            <a:ext cx="648721" cy="268079"/>
            <a:chOff x="5963575" y="899525"/>
            <a:chExt cx="648721" cy="268079"/>
          </a:xfrm>
        </p:grpSpPr>
        <p:sp>
          <p:nvSpPr>
            <p:cNvPr id="212" name="Google Shape;212;p14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388230" y="837237"/>
            <a:ext cx="789456" cy="268065"/>
            <a:chOff x="543900" y="1414167"/>
            <a:chExt cx="1184658" cy="402258"/>
          </a:xfrm>
        </p:grpSpPr>
        <p:sp>
          <p:nvSpPr>
            <p:cNvPr id="215" name="Google Shape;215;p14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992698" y="2833425"/>
            <a:ext cx="1516277" cy="471694"/>
            <a:chOff x="760998" y="293525"/>
            <a:chExt cx="1516277" cy="471694"/>
          </a:xfrm>
        </p:grpSpPr>
        <p:sp>
          <p:nvSpPr>
            <p:cNvPr id="218" name="Google Shape;218;p14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97273" y="4182343"/>
            <a:ext cx="1554270" cy="646101"/>
            <a:chOff x="594886" y="3740118"/>
            <a:chExt cx="1554270" cy="646101"/>
          </a:xfrm>
        </p:grpSpPr>
        <p:sp>
          <p:nvSpPr>
            <p:cNvPr id="222" name="Google Shape;222;p14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4"/>
          <p:cNvGrpSpPr/>
          <p:nvPr/>
        </p:nvGrpSpPr>
        <p:grpSpPr>
          <a:xfrm>
            <a:off x="6013021" y="274143"/>
            <a:ext cx="2810793" cy="563087"/>
            <a:chOff x="7164325" y="2168350"/>
            <a:chExt cx="1377975" cy="276050"/>
          </a:xfrm>
        </p:grpSpPr>
        <p:sp>
          <p:nvSpPr>
            <p:cNvPr id="226" name="Google Shape;226;p14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1215350" y="3051025"/>
            <a:ext cx="2743200" cy="981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1215350" y="1034675"/>
            <a:ext cx="27432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>
            <a:off x="7310348" y="289188"/>
            <a:ext cx="1516277" cy="471694"/>
            <a:chOff x="760998" y="293525"/>
            <a:chExt cx="1516277" cy="471694"/>
          </a:xfrm>
        </p:grpSpPr>
        <p:sp>
          <p:nvSpPr>
            <p:cNvPr id="235" name="Google Shape;235;p15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255463" y="4345976"/>
            <a:ext cx="1354546" cy="563077"/>
            <a:chOff x="594886" y="3740118"/>
            <a:chExt cx="1554270" cy="646101"/>
          </a:xfrm>
        </p:grpSpPr>
        <p:sp>
          <p:nvSpPr>
            <p:cNvPr id="239" name="Google Shape;239;p15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15"/>
          <p:cNvGrpSpPr/>
          <p:nvPr/>
        </p:nvGrpSpPr>
        <p:grpSpPr>
          <a:xfrm>
            <a:off x="6015821" y="4279443"/>
            <a:ext cx="2810793" cy="563087"/>
            <a:chOff x="7164325" y="2168350"/>
            <a:chExt cx="1377975" cy="276050"/>
          </a:xfrm>
        </p:grpSpPr>
        <p:sp>
          <p:nvSpPr>
            <p:cNvPr id="243" name="Google Shape;243;p15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720000" y="1228425"/>
            <a:ext cx="7704000" cy="3231600"/>
          </a:xfrm>
          <a:prstGeom prst="rect">
            <a:avLst/>
          </a:prstGeom>
          <a:solidFill>
            <a:schemeClr val="lt1"/>
          </a:solidFill>
          <a:effectLst>
            <a:outerShdw dist="47625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 idx="2"/>
          </p:nvPr>
        </p:nvSpPr>
        <p:spPr>
          <a:xfrm>
            <a:off x="2965563" y="1241100"/>
            <a:ext cx="4509300" cy="2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2965563" y="1601240"/>
            <a:ext cx="4509300" cy="609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title" idx="3"/>
          </p:nvPr>
        </p:nvSpPr>
        <p:spPr>
          <a:xfrm>
            <a:off x="2965563" y="2363209"/>
            <a:ext cx="4509300" cy="2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subTitle" idx="4"/>
          </p:nvPr>
        </p:nvSpPr>
        <p:spPr>
          <a:xfrm>
            <a:off x="2965563" y="2723350"/>
            <a:ext cx="4509300" cy="609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title" idx="5"/>
          </p:nvPr>
        </p:nvSpPr>
        <p:spPr>
          <a:xfrm>
            <a:off x="2965563" y="3485319"/>
            <a:ext cx="4509300" cy="2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ubTitle" idx="6"/>
          </p:nvPr>
        </p:nvSpPr>
        <p:spPr>
          <a:xfrm>
            <a:off x="2965563" y="3845451"/>
            <a:ext cx="4509300" cy="609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>
            <a:off x="544300" y="4344475"/>
            <a:ext cx="648721" cy="268079"/>
            <a:chOff x="5963575" y="899525"/>
            <a:chExt cx="648721" cy="268079"/>
          </a:xfrm>
        </p:grpSpPr>
        <p:sp>
          <p:nvSpPr>
            <p:cNvPr id="264" name="Google Shape;264;p18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-261139" y="2148900"/>
            <a:ext cx="1516277" cy="471694"/>
            <a:chOff x="760998" y="293525"/>
            <a:chExt cx="1516277" cy="471694"/>
          </a:xfrm>
        </p:grpSpPr>
        <p:sp>
          <p:nvSpPr>
            <p:cNvPr id="267" name="Google Shape;267;p18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846496" y="602230"/>
            <a:ext cx="2810793" cy="563087"/>
            <a:chOff x="7164325" y="2168350"/>
            <a:chExt cx="1377975" cy="276050"/>
          </a:xfrm>
        </p:grpSpPr>
        <p:sp>
          <p:nvSpPr>
            <p:cNvPr id="271" name="Google Shape;271;p18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7826773" y="3066606"/>
            <a:ext cx="1554270" cy="646101"/>
            <a:chOff x="594886" y="3740118"/>
            <a:chExt cx="1554270" cy="646101"/>
          </a:xfrm>
        </p:grpSpPr>
        <p:sp>
          <p:nvSpPr>
            <p:cNvPr id="276" name="Google Shape;276;p18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 idx="2"/>
          </p:nvPr>
        </p:nvSpPr>
        <p:spPr>
          <a:xfrm>
            <a:off x="720000" y="1622050"/>
            <a:ext cx="1973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1"/>
          </p:nvPr>
        </p:nvSpPr>
        <p:spPr>
          <a:xfrm>
            <a:off x="720000" y="1968875"/>
            <a:ext cx="1973700" cy="484800"/>
          </a:xfrm>
          <a:prstGeom prst="rect">
            <a:avLst/>
          </a:prstGeom>
          <a:solidFill>
            <a:schemeClr val="lt1"/>
          </a:solidFill>
          <a:effectLst>
            <a:outerShdw dist="3810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3"/>
          </p:nvPr>
        </p:nvSpPr>
        <p:spPr>
          <a:xfrm>
            <a:off x="3585158" y="1622050"/>
            <a:ext cx="1973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3585158" y="1968875"/>
            <a:ext cx="1973700" cy="484800"/>
          </a:xfrm>
          <a:prstGeom prst="rect">
            <a:avLst/>
          </a:prstGeom>
          <a:solidFill>
            <a:schemeClr val="lt1"/>
          </a:solidFill>
          <a:effectLst>
            <a:outerShdw dist="3810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title" idx="5"/>
          </p:nvPr>
        </p:nvSpPr>
        <p:spPr>
          <a:xfrm>
            <a:off x="720000" y="3138950"/>
            <a:ext cx="1973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720000" y="3485875"/>
            <a:ext cx="1973700" cy="484800"/>
          </a:xfrm>
          <a:prstGeom prst="rect">
            <a:avLst/>
          </a:prstGeom>
          <a:solidFill>
            <a:schemeClr val="lt1"/>
          </a:solidFill>
          <a:effectLst>
            <a:outerShdw dist="3810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title" idx="7"/>
          </p:nvPr>
        </p:nvSpPr>
        <p:spPr>
          <a:xfrm>
            <a:off x="3585158" y="3138950"/>
            <a:ext cx="1973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3585158" y="3485875"/>
            <a:ext cx="1973700" cy="484800"/>
          </a:xfrm>
          <a:prstGeom prst="rect">
            <a:avLst/>
          </a:prstGeom>
          <a:solidFill>
            <a:schemeClr val="lt1"/>
          </a:solidFill>
          <a:effectLst>
            <a:outerShdw dist="3810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 idx="9"/>
          </p:nvPr>
        </p:nvSpPr>
        <p:spPr>
          <a:xfrm>
            <a:off x="6450311" y="1622050"/>
            <a:ext cx="1973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450311" y="1968875"/>
            <a:ext cx="1973700" cy="484800"/>
          </a:xfrm>
          <a:prstGeom prst="rect">
            <a:avLst/>
          </a:prstGeom>
          <a:solidFill>
            <a:schemeClr val="lt1"/>
          </a:solidFill>
          <a:effectLst>
            <a:outerShdw dist="3810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title" idx="14"/>
          </p:nvPr>
        </p:nvSpPr>
        <p:spPr>
          <a:xfrm>
            <a:off x="6450311" y="3138950"/>
            <a:ext cx="1973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450311" y="3485875"/>
            <a:ext cx="1973700" cy="484800"/>
          </a:xfrm>
          <a:prstGeom prst="rect">
            <a:avLst/>
          </a:prstGeom>
          <a:solidFill>
            <a:schemeClr val="lt1"/>
          </a:solidFill>
          <a:effectLst>
            <a:outerShdw dist="3810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9"/>
          <p:cNvGrpSpPr/>
          <p:nvPr/>
        </p:nvGrpSpPr>
        <p:grpSpPr>
          <a:xfrm>
            <a:off x="5147423" y="449797"/>
            <a:ext cx="2992189" cy="563077"/>
            <a:chOff x="6853250" y="3890250"/>
            <a:chExt cx="1617050" cy="304300"/>
          </a:xfrm>
        </p:grpSpPr>
        <p:sp>
          <p:nvSpPr>
            <p:cNvPr id="295" name="Google Shape;295;p19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9"/>
          <p:cNvGrpSpPr/>
          <p:nvPr/>
        </p:nvGrpSpPr>
        <p:grpSpPr>
          <a:xfrm>
            <a:off x="-307755" y="2817702"/>
            <a:ext cx="946068" cy="321243"/>
            <a:chOff x="543900" y="1414167"/>
            <a:chExt cx="1184658" cy="402258"/>
          </a:xfrm>
        </p:grpSpPr>
        <p:sp>
          <p:nvSpPr>
            <p:cNvPr id="299" name="Google Shape;299;p19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2429950" y="5429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275250" y="2045550"/>
            <a:ext cx="2593500" cy="855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 idx="2"/>
          </p:nvPr>
        </p:nvSpPr>
        <p:spPr>
          <a:xfrm>
            <a:off x="2513125" y="1576488"/>
            <a:ext cx="4117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21"/>
          <p:cNvSpPr txBox="1"/>
          <p:nvPr/>
        </p:nvSpPr>
        <p:spPr>
          <a:xfrm>
            <a:off x="2560075" y="3645750"/>
            <a:ext cx="402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</a:t>
            </a: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29" name="Google Shape;329;p21"/>
          <p:cNvGrpSpPr/>
          <p:nvPr/>
        </p:nvGrpSpPr>
        <p:grpSpPr>
          <a:xfrm>
            <a:off x="118598" y="589100"/>
            <a:ext cx="1516277" cy="471694"/>
            <a:chOff x="760998" y="293525"/>
            <a:chExt cx="1516277" cy="471694"/>
          </a:xfrm>
        </p:grpSpPr>
        <p:sp>
          <p:nvSpPr>
            <p:cNvPr id="330" name="Google Shape;330;p21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495250" y="3177833"/>
            <a:ext cx="1256161" cy="522179"/>
            <a:chOff x="594886" y="3740118"/>
            <a:chExt cx="1554270" cy="646101"/>
          </a:xfrm>
        </p:grpSpPr>
        <p:sp>
          <p:nvSpPr>
            <p:cNvPr id="334" name="Google Shape;334;p21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866623" y="861597"/>
            <a:ext cx="2992189" cy="563077"/>
            <a:chOff x="6853250" y="3890250"/>
            <a:chExt cx="1617050" cy="304300"/>
          </a:xfrm>
        </p:grpSpPr>
        <p:sp>
          <p:nvSpPr>
            <p:cNvPr id="338" name="Google Shape;338;p21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7070605" y="4116587"/>
            <a:ext cx="789456" cy="268065"/>
            <a:chOff x="543900" y="1414167"/>
            <a:chExt cx="1184658" cy="402258"/>
          </a:xfrm>
        </p:grpSpPr>
        <p:sp>
          <p:nvSpPr>
            <p:cNvPr id="342" name="Google Shape;342;p21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48071" y="4319005"/>
            <a:ext cx="2810793" cy="563087"/>
            <a:chOff x="7164325" y="2168350"/>
            <a:chExt cx="1377975" cy="276050"/>
          </a:xfrm>
        </p:grpSpPr>
        <p:sp>
          <p:nvSpPr>
            <p:cNvPr id="345" name="Google Shape;345;p21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3011244" y="2411975"/>
            <a:ext cx="31215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976044" y="1289950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3075894" y="3314100"/>
            <a:ext cx="2992200" cy="621900"/>
          </a:xfrm>
          <a:prstGeom prst="rect">
            <a:avLst/>
          </a:prstGeom>
          <a:solidFill>
            <a:schemeClr val="lt1"/>
          </a:solidFill>
          <a:effectLst>
            <a:outerShdw dist="66675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978963" y="2131752"/>
            <a:ext cx="1191884" cy="404752"/>
            <a:chOff x="543900" y="1414167"/>
            <a:chExt cx="1184658" cy="402258"/>
          </a:xfrm>
        </p:grpSpPr>
        <p:sp>
          <p:nvSpPr>
            <p:cNvPr id="44" name="Google Shape;44;p3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7208898" y="514313"/>
            <a:ext cx="1516277" cy="471694"/>
            <a:chOff x="760998" y="293525"/>
            <a:chExt cx="1516277" cy="471694"/>
          </a:xfrm>
        </p:grpSpPr>
        <p:sp>
          <p:nvSpPr>
            <p:cNvPr id="47" name="Google Shape;47;p3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-76739" y="468622"/>
            <a:ext cx="2992189" cy="563077"/>
            <a:chOff x="6853250" y="3890250"/>
            <a:chExt cx="1617050" cy="304300"/>
          </a:xfrm>
        </p:grpSpPr>
        <p:sp>
          <p:nvSpPr>
            <p:cNvPr id="51" name="Google Shape;51;p3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6455548" y="1658993"/>
            <a:ext cx="1554270" cy="646101"/>
            <a:chOff x="594886" y="3740118"/>
            <a:chExt cx="1554270" cy="646101"/>
          </a:xfrm>
        </p:grpSpPr>
        <p:sp>
          <p:nvSpPr>
            <p:cNvPr id="55" name="Google Shape;55;p3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123618" y="590052"/>
            <a:ext cx="693736" cy="235562"/>
            <a:chOff x="543900" y="1414167"/>
            <a:chExt cx="1184658" cy="402258"/>
          </a:xfrm>
        </p:grpSpPr>
        <p:sp>
          <p:nvSpPr>
            <p:cNvPr id="59" name="Google Shape;59;p3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53" name="Google Shape;353;p23"/>
          <p:cNvGrpSpPr/>
          <p:nvPr/>
        </p:nvGrpSpPr>
        <p:grpSpPr>
          <a:xfrm flipH="1">
            <a:off x="3365389" y="3972055"/>
            <a:ext cx="627276" cy="220277"/>
            <a:chOff x="543900" y="1414167"/>
            <a:chExt cx="1184658" cy="402258"/>
          </a:xfrm>
        </p:grpSpPr>
        <p:sp>
          <p:nvSpPr>
            <p:cNvPr id="354" name="Google Shape;354;p23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 flipH="1">
            <a:off x="1048314" y="686480"/>
            <a:ext cx="627119" cy="268079"/>
            <a:chOff x="5963575" y="899525"/>
            <a:chExt cx="648721" cy="268079"/>
          </a:xfrm>
        </p:grpSpPr>
        <p:sp>
          <p:nvSpPr>
            <p:cNvPr id="357" name="Google Shape;357;p23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 flipH="1">
            <a:off x="7910374" y="1236592"/>
            <a:ext cx="763157" cy="268065"/>
            <a:chOff x="543900" y="1414167"/>
            <a:chExt cx="1184658" cy="402258"/>
          </a:xfrm>
        </p:grpSpPr>
        <p:sp>
          <p:nvSpPr>
            <p:cNvPr id="360" name="Google Shape;360;p23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 flipH="1">
            <a:off x="470482" y="4192328"/>
            <a:ext cx="1465785" cy="471694"/>
            <a:chOff x="760998" y="293525"/>
            <a:chExt cx="1516277" cy="471694"/>
          </a:xfrm>
        </p:grpSpPr>
        <p:sp>
          <p:nvSpPr>
            <p:cNvPr id="363" name="Google Shape;363;p23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3"/>
          <p:cNvGrpSpPr/>
          <p:nvPr/>
        </p:nvGrpSpPr>
        <p:grpSpPr>
          <a:xfrm flipH="1">
            <a:off x="6976493" y="4017924"/>
            <a:ext cx="1502513" cy="646101"/>
            <a:chOff x="594886" y="3740118"/>
            <a:chExt cx="1554270" cy="646101"/>
          </a:xfrm>
        </p:grpSpPr>
        <p:sp>
          <p:nvSpPr>
            <p:cNvPr id="367" name="Google Shape;367;p23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23"/>
          <p:cNvGrpSpPr/>
          <p:nvPr/>
        </p:nvGrpSpPr>
        <p:grpSpPr>
          <a:xfrm flipH="1">
            <a:off x="4371463" y="298825"/>
            <a:ext cx="2716953" cy="563087"/>
            <a:chOff x="7164325" y="2168350"/>
            <a:chExt cx="1377975" cy="276050"/>
          </a:xfrm>
        </p:grpSpPr>
        <p:sp>
          <p:nvSpPr>
            <p:cNvPr id="371" name="Google Shape;371;p23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chemeClr val="lt1"/>
          </a:solidFill>
          <a:effectLst>
            <a:outerShdw dist="47625" dir="288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96675" y="405647"/>
            <a:ext cx="1594410" cy="612082"/>
            <a:chOff x="7296675" y="405647"/>
            <a:chExt cx="1594410" cy="612082"/>
          </a:xfrm>
        </p:grpSpPr>
        <p:grpSp>
          <p:nvGrpSpPr>
            <p:cNvPr id="66" name="Google Shape;66;p4"/>
            <p:cNvGrpSpPr/>
            <p:nvPr/>
          </p:nvGrpSpPr>
          <p:grpSpPr>
            <a:xfrm>
              <a:off x="7750407" y="405647"/>
              <a:ext cx="1140679" cy="474174"/>
              <a:chOff x="594886" y="3740118"/>
              <a:chExt cx="1554270" cy="646101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594886" y="3740118"/>
                <a:ext cx="1554270" cy="646098"/>
              </a:xfrm>
              <a:custGeom>
                <a:avLst/>
                <a:gdLst/>
                <a:ahLst/>
                <a:cxnLst/>
                <a:rect l="l" t="t" r="r" b="b"/>
                <a:pathLst>
                  <a:path w="28473" h="11836" extrusionOk="0">
                    <a:moveTo>
                      <a:pt x="14693" y="1"/>
                    </a:moveTo>
                    <a:cubicBezTo>
                      <a:pt x="10846" y="1"/>
                      <a:pt x="7727" y="3120"/>
                      <a:pt x="7727" y="6977"/>
                    </a:cubicBezTo>
                    <a:cubicBezTo>
                      <a:pt x="7727" y="7086"/>
                      <a:pt x="7738" y="7206"/>
                      <a:pt x="7748" y="7325"/>
                    </a:cubicBezTo>
                    <a:cubicBezTo>
                      <a:pt x="7422" y="7228"/>
                      <a:pt x="7075" y="7173"/>
                      <a:pt x="6716" y="7173"/>
                    </a:cubicBezTo>
                    <a:cubicBezTo>
                      <a:pt x="4999" y="7173"/>
                      <a:pt x="3565" y="8358"/>
                      <a:pt x="3174" y="9955"/>
                    </a:cubicBezTo>
                    <a:cubicBezTo>
                      <a:pt x="2913" y="9846"/>
                      <a:pt x="2619" y="9781"/>
                      <a:pt x="2315" y="9781"/>
                    </a:cubicBezTo>
                    <a:cubicBezTo>
                      <a:pt x="1119" y="9781"/>
                      <a:pt x="141" y="10684"/>
                      <a:pt x="1" y="11836"/>
                    </a:cubicBezTo>
                    <a:lnTo>
                      <a:pt x="28472" y="11836"/>
                    </a:lnTo>
                    <a:cubicBezTo>
                      <a:pt x="28200" y="10846"/>
                      <a:pt x="27299" y="10119"/>
                      <a:pt x="26222" y="10119"/>
                    </a:cubicBezTo>
                    <a:cubicBezTo>
                      <a:pt x="25799" y="10119"/>
                      <a:pt x="25418" y="10227"/>
                      <a:pt x="25082" y="10423"/>
                    </a:cubicBezTo>
                    <a:cubicBezTo>
                      <a:pt x="24886" y="8662"/>
                      <a:pt x="23440" y="7282"/>
                      <a:pt x="21658" y="7184"/>
                    </a:cubicBezTo>
                    <a:cubicBezTo>
                      <a:pt x="21658" y="7108"/>
                      <a:pt x="21670" y="7043"/>
                      <a:pt x="21670" y="6977"/>
                    </a:cubicBezTo>
                    <a:cubicBezTo>
                      <a:pt x="21670" y="3120"/>
                      <a:pt x="18550" y="1"/>
                      <a:pt x="14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89718" y="4011804"/>
                <a:ext cx="900530" cy="374416"/>
              </a:xfrm>
              <a:custGeom>
                <a:avLst/>
                <a:gdLst/>
                <a:ahLst/>
                <a:cxnLst/>
                <a:rect l="l" t="t" r="r" b="b"/>
                <a:pathLst>
                  <a:path w="16497" h="6859" extrusionOk="0">
                    <a:moveTo>
                      <a:pt x="8520" y="1"/>
                    </a:moveTo>
                    <a:cubicBezTo>
                      <a:pt x="6293" y="1"/>
                      <a:pt x="4477" y="1816"/>
                      <a:pt x="4477" y="4043"/>
                    </a:cubicBezTo>
                    <a:cubicBezTo>
                      <a:pt x="4477" y="4109"/>
                      <a:pt x="4489" y="4174"/>
                      <a:pt x="4489" y="4239"/>
                    </a:cubicBezTo>
                    <a:cubicBezTo>
                      <a:pt x="4303" y="4185"/>
                      <a:pt x="4097" y="4152"/>
                      <a:pt x="3891" y="4152"/>
                    </a:cubicBezTo>
                    <a:cubicBezTo>
                      <a:pt x="2902" y="4152"/>
                      <a:pt x="2065" y="4848"/>
                      <a:pt x="1848" y="5772"/>
                    </a:cubicBezTo>
                    <a:cubicBezTo>
                      <a:pt x="1685" y="5707"/>
                      <a:pt x="1521" y="5674"/>
                      <a:pt x="1348" y="5674"/>
                    </a:cubicBezTo>
                    <a:cubicBezTo>
                      <a:pt x="652" y="5674"/>
                      <a:pt x="87" y="6195"/>
                      <a:pt x="0" y="6859"/>
                    </a:cubicBezTo>
                    <a:lnTo>
                      <a:pt x="16496" y="6859"/>
                    </a:lnTo>
                    <a:cubicBezTo>
                      <a:pt x="16344" y="6282"/>
                      <a:pt x="15823" y="5859"/>
                      <a:pt x="15192" y="5859"/>
                    </a:cubicBezTo>
                    <a:cubicBezTo>
                      <a:pt x="14953" y="5859"/>
                      <a:pt x="14725" y="5934"/>
                      <a:pt x="14530" y="6043"/>
                    </a:cubicBezTo>
                    <a:cubicBezTo>
                      <a:pt x="14421" y="5022"/>
                      <a:pt x="13584" y="4217"/>
                      <a:pt x="12552" y="4163"/>
                    </a:cubicBezTo>
                    <a:lnTo>
                      <a:pt x="12552" y="4043"/>
                    </a:lnTo>
                    <a:cubicBezTo>
                      <a:pt x="12552" y="1816"/>
                      <a:pt x="10748" y="1"/>
                      <a:pt x="8520" y="1"/>
                    </a:cubicBezTo>
                    <a:close/>
                  </a:path>
                </a:pathLst>
              </a:custGeom>
              <a:solidFill>
                <a:srgbClr val="4578AF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377956" y="3808954"/>
                <a:ext cx="293626" cy="202356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3707" extrusionOk="0">
                    <a:moveTo>
                      <a:pt x="674" y="0"/>
                    </a:moveTo>
                    <a:cubicBezTo>
                      <a:pt x="522" y="0"/>
                      <a:pt x="370" y="12"/>
                      <a:pt x="206" y="44"/>
                    </a:cubicBezTo>
                    <a:cubicBezTo>
                      <a:pt x="76" y="77"/>
                      <a:pt x="0" y="196"/>
                      <a:pt x="22" y="326"/>
                    </a:cubicBezTo>
                    <a:cubicBezTo>
                      <a:pt x="44" y="446"/>
                      <a:pt x="141" y="522"/>
                      <a:pt x="250" y="522"/>
                    </a:cubicBezTo>
                    <a:cubicBezTo>
                      <a:pt x="271" y="522"/>
                      <a:pt x="283" y="522"/>
                      <a:pt x="304" y="512"/>
                    </a:cubicBezTo>
                    <a:cubicBezTo>
                      <a:pt x="424" y="490"/>
                      <a:pt x="543" y="479"/>
                      <a:pt x="663" y="479"/>
                    </a:cubicBezTo>
                    <a:lnTo>
                      <a:pt x="750" y="479"/>
                    </a:lnTo>
                    <a:cubicBezTo>
                      <a:pt x="1597" y="522"/>
                      <a:pt x="2326" y="1120"/>
                      <a:pt x="2532" y="1935"/>
                    </a:cubicBezTo>
                    <a:cubicBezTo>
                      <a:pt x="2543" y="2000"/>
                      <a:pt x="2587" y="2055"/>
                      <a:pt x="2640" y="2087"/>
                    </a:cubicBezTo>
                    <a:cubicBezTo>
                      <a:pt x="2684" y="2109"/>
                      <a:pt x="2717" y="2120"/>
                      <a:pt x="2760" y="2120"/>
                    </a:cubicBezTo>
                    <a:cubicBezTo>
                      <a:pt x="2782" y="2120"/>
                      <a:pt x="2814" y="2120"/>
                      <a:pt x="2836" y="2109"/>
                    </a:cubicBezTo>
                    <a:cubicBezTo>
                      <a:pt x="3010" y="2043"/>
                      <a:pt x="3173" y="2022"/>
                      <a:pt x="3347" y="2022"/>
                    </a:cubicBezTo>
                    <a:lnTo>
                      <a:pt x="3423" y="2022"/>
                    </a:lnTo>
                    <a:cubicBezTo>
                      <a:pt x="4217" y="2055"/>
                      <a:pt x="4857" y="2685"/>
                      <a:pt x="4901" y="3478"/>
                    </a:cubicBezTo>
                    <a:cubicBezTo>
                      <a:pt x="4912" y="3608"/>
                      <a:pt x="5009" y="3706"/>
                      <a:pt x="5140" y="3706"/>
                    </a:cubicBezTo>
                    <a:lnTo>
                      <a:pt x="5151" y="3706"/>
                    </a:lnTo>
                    <a:cubicBezTo>
                      <a:pt x="5282" y="3695"/>
                      <a:pt x="5379" y="3587"/>
                      <a:pt x="5379" y="3456"/>
                    </a:cubicBezTo>
                    <a:cubicBezTo>
                      <a:pt x="5314" y="2413"/>
                      <a:pt x="4488" y="1598"/>
                      <a:pt x="3445" y="1544"/>
                    </a:cubicBezTo>
                    <a:lnTo>
                      <a:pt x="3347" y="1544"/>
                    </a:lnTo>
                    <a:cubicBezTo>
                      <a:pt x="3205" y="1544"/>
                      <a:pt x="3065" y="1555"/>
                      <a:pt x="2923" y="1587"/>
                    </a:cubicBezTo>
                    <a:cubicBezTo>
                      <a:pt x="2597" y="685"/>
                      <a:pt x="1739" y="55"/>
                      <a:pt x="771" y="0"/>
                    </a:cubicBezTo>
                    <a:close/>
                  </a:path>
                </a:pathLst>
              </a:custGeom>
              <a:solidFill>
                <a:srgbClr val="4578AF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>
              <a:off x="7296675" y="749650"/>
              <a:ext cx="648721" cy="268079"/>
              <a:chOff x="5963575" y="899525"/>
              <a:chExt cx="648721" cy="268079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5963575" y="899525"/>
                <a:ext cx="648721" cy="268079"/>
              </a:xfrm>
              <a:custGeom>
                <a:avLst/>
                <a:gdLst/>
                <a:ahLst/>
                <a:cxnLst/>
                <a:rect l="l" t="t" r="r" b="b"/>
                <a:pathLst>
                  <a:path w="7129" h="2946" extrusionOk="0">
                    <a:moveTo>
                      <a:pt x="3477" y="1"/>
                    </a:moveTo>
                    <a:cubicBezTo>
                      <a:pt x="2467" y="1"/>
                      <a:pt x="1641" y="718"/>
                      <a:pt x="1456" y="1663"/>
                    </a:cubicBezTo>
                    <a:cubicBezTo>
                      <a:pt x="1391" y="1663"/>
                      <a:pt x="1326" y="1652"/>
                      <a:pt x="1261" y="1652"/>
                    </a:cubicBezTo>
                    <a:cubicBezTo>
                      <a:pt x="565" y="1652"/>
                      <a:pt x="0" y="2218"/>
                      <a:pt x="0" y="2913"/>
                    </a:cubicBezTo>
                    <a:lnTo>
                      <a:pt x="0" y="2945"/>
                    </a:lnTo>
                    <a:lnTo>
                      <a:pt x="7107" y="2945"/>
                    </a:lnTo>
                    <a:cubicBezTo>
                      <a:pt x="7118" y="2858"/>
                      <a:pt x="7129" y="2771"/>
                      <a:pt x="7129" y="2674"/>
                    </a:cubicBezTo>
                    <a:cubicBezTo>
                      <a:pt x="7129" y="1848"/>
                      <a:pt x="6455" y="1174"/>
                      <a:pt x="5629" y="1174"/>
                    </a:cubicBezTo>
                    <a:cubicBezTo>
                      <a:pt x="5532" y="1174"/>
                      <a:pt x="5434" y="1185"/>
                      <a:pt x="5347" y="1196"/>
                    </a:cubicBezTo>
                    <a:cubicBezTo>
                      <a:pt x="5021" y="489"/>
                      <a:pt x="4303" y="1"/>
                      <a:pt x="3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6114903" y="1024099"/>
                <a:ext cx="346154" cy="14350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577" extrusionOk="0">
                    <a:moveTo>
                      <a:pt x="1858" y="1"/>
                    </a:moveTo>
                    <a:cubicBezTo>
                      <a:pt x="1315" y="1"/>
                      <a:pt x="869" y="392"/>
                      <a:pt x="783" y="892"/>
                    </a:cubicBezTo>
                    <a:lnTo>
                      <a:pt x="674" y="892"/>
                    </a:lnTo>
                    <a:cubicBezTo>
                      <a:pt x="304" y="892"/>
                      <a:pt x="0" y="1185"/>
                      <a:pt x="0" y="1566"/>
                    </a:cubicBezTo>
                    <a:lnTo>
                      <a:pt x="0" y="1576"/>
                    </a:lnTo>
                    <a:lnTo>
                      <a:pt x="3792" y="1576"/>
                    </a:lnTo>
                    <a:cubicBezTo>
                      <a:pt x="3792" y="1533"/>
                      <a:pt x="3804" y="1479"/>
                      <a:pt x="3804" y="1435"/>
                    </a:cubicBezTo>
                    <a:cubicBezTo>
                      <a:pt x="3804" y="989"/>
                      <a:pt x="3445" y="631"/>
                      <a:pt x="2999" y="631"/>
                    </a:cubicBezTo>
                    <a:cubicBezTo>
                      <a:pt x="2945" y="631"/>
                      <a:pt x="2901" y="642"/>
                      <a:pt x="2847" y="642"/>
                    </a:cubicBezTo>
                    <a:cubicBezTo>
                      <a:pt x="2673" y="272"/>
                      <a:pt x="2293" y="1"/>
                      <a:pt x="1858" y="1"/>
                    </a:cubicBezTo>
                    <a:close/>
                  </a:path>
                </a:pathLst>
              </a:custGeom>
              <a:solidFill>
                <a:srgbClr val="4578AF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 idx="2"/>
          </p:nvPr>
        </p:nvSpPr>
        <p:spPr>
          <a:xfrm>
            <a:off x="1386052" y="2742700"/>
            <a:ext cx="2755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386075" y="3241925"/>
            <a:ext cx="2755500" cy="954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3"/>
          </p:nvPr>
        </p:nvSpPr>
        <p:spPr>
          <a:xfrm>
            <a:off x="5002450" y="2742700"/>
            <a:ext cx="2755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002475" y="3241925"/>
            <a:ext cx="2755500" cy="954600"/>
          </a:xfrm>
          <a:prstGeom prst="rect">
            <a:avLst/>
          </a:prstGeom>
          <a:solidFill>
            <a:schemeClr val="lt1"/>
          </a:solidFill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889425" y="4704175"/>
            <a:ext cx="648721" cy="268079"/>
            <a:chOff x="5963575" y="899525"/>
            <a:chExt cx="648721" cy="268079"/>
          </a:xfrm>
        </p:grpSpPr>
        <p:sp>
          <p:nvSpPr>
            <p:cNvPr id="81" name="Google Shape;81;p5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-422227" y="2098700"/>
            <a:ext cx="1516277" cy="471694"/>
            <a:chOff x="760998" y="293525"/>
            <a:chExt cx="1516277" cy="471694"/>
          </a:xfrm>
        </p:grpSpPr>
        <p:sp>
          <p:nvSpPr>
            <p:cNvPr id="84" name="Google Shape;84;p5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5874198" y="241947"/>
            <a:ext cx="2992189" cy="563077"/>
            <a:chOff x="6853250" y="3890250"/>
            <a:chExt cx="1617050" cy="304300"/>
          </a:xfrm>
        </p:grpSpPr>
        <p:sp>
          <p:nvSpPr>
            <p:cNvPr id="88" name="Google Shape;88;p5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7832105" y="4555087"/>
            <a:ext cx="789456" cy="268065"/>
            <a:chOff x="543900" y="1414167"/>
            <a:chExt cx="1184658" cy="402258"/>
          </a:xfrm>
        </p:grpSpPr>
        <p:sp>
          <p:nvSpPr>
            <p:cNvPr id="92" name="Google Shape;92;p5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8540055" y="1978887"/>
            <a:ext cx="789456" cy="268065"/>
            <a:chOff x="543900" y="1414167"/>
            <a:chExt cx="1184658" cy="402258"/>
          </a:xfrm>
        </p:grpSpPr>
        <p:sp>
          <p:nvSpPr>
            <p:cNvPr id="95" name="Google Shape;95;p5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1753350" y="1467550"/>
            <a:ext cx="5637300" cy="2304000"/>
          </a:xfrm>
          <a:prstGeom prst="rect">
            <a:avLst/>
          </a:prstGeom>
          <a:solidFill>
            <a:schemeClr val="lt1"/>
          </a:solidFill>
          <a:effectLst>
            <a:outerShdw dist="57150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>
            <a:off x="1933225" y="4497675"/>
            <a:ext cx="648721" cy="268079"/>
            <a:chOff x="5963575" y="899525"/>
            <a:chExt cx="648721" cy="268079"/>
          </a:xfrm>
        </p:grpSpPr>
        <p:sp>
          <p:nvSpPr>
            <p:cNvPr id="104" name="Google Shape;104;p7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8131412" y="789125"/>
            <a:ext cx="1195438" cy="405919"/>
            <a:chOff x="543900" y="1414167"/>
            <a:chExt cx="1184658" cy="402258"/>
          </a:xfrm>
        </p:grpSpPr>
        <p:sp>
          <p:nvSpPr>
            <p:cNvPr id="107" name="Google Shape;107;p7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4545748" y="4262700"/>
            <a:ext cx="1516277" cy="471694"/>
            <a:chOff x="760998" y="293525"/>
            <a:chExt cx="1516277" cy="471694"/>
          </a:xfrm>
        </p:grpSpPr>
        <p:sp>
          <p:nvSpPr>
            <p:cNvPr id="110" name="Google Shape;110;p7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7"/>
          <p:cNvGrpSpPr/>
          <p:nvPr/>
        </p:nvGrpSpPr>
        <p:grpSpPr>
          <a:xfrm>
            <a:off x="-2" y="3185593"/>
            <a:ext cx="1554270" cy="646101"/>
            <a:chOff x="594886" y="3740118"/>
            <a:chExt cx="1554270" cy="646101"/>
          </a:xfrm>
        </p:grpSpPr>
        <p:sp>
          <p:nvSpPr>
            <p:cNvPr id="114" name="Google Shape;114;p7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7"/>
          <p:cNvGrpSpPr/>
          <p:nvPr/>
        </p:nvGrpSpPr>
        <p:grpSpPr>
          <a:xfrm>
            <a:off x="-1437927" y="1604522"/>
            <a:ext cx="2992189" cy="563077"/>
            <a:chOff x="6853250" y="3890250"/>
            <a:chExt cx="1617050" cy="304300"/>
          </a:xfrm>
        </p:grpSpPr>
        <p:sp>
          <p:nvSpPr>
            <p:cNvPr id="118" name="Google Shape;118;p7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7875230" y="3774874"/>
            <a:ext cx="789456" cy="268065"/>
            <a:chOff x="543900" y="1414167"/>
            <a:chExt cx="1184658" cy="402258"/>
          </a:xfrm>
        </p:grpSpPr>
        <p:sp>
          <p:nvSpPr>
            <p:cNvPr id="122" name="Google Shape;122;p7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" name="Google Shape;128;p8"/>
          <p:cNvGrpSpPr/>
          <p:nvPr/>
        </p:nvGrpSpPr>
        <p:grpSpPr>
          <a:xfrm>
            <a:off x="7453848" y="2450950"/>
            <a:ext cx="1516277" cy="471694"/>
            <a:chOff x="760998" y="293525"/>
            <a:chExt cx="1516277" cy="471694"/>
          </a:xfrm>
        </p:grpSpPr>
        <p:sp>
          <p:nvSpPr>
            <p:cNvPr id="129" name="Google Shape;129;p8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523973" y="4017918"/>
            <a:ext cx="1554270" cy="646101"/>
            <a:chOff x="594886" y="3740118"/>
            <a:chExt cx="1554270" cy="646101"/>
          </a:xfrm>
        </p:grpSpPr>
        <p:sp>
          <p:nvSpPr>
            <p:cNvPr id="133" name="Google Shape;133;p8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>
            <a:off x="1989796" y="470093"/>
            <a:ext cx="2810793" cy="563087"/>
            <a:chOff x="7164325" y="2168350"/>
            <a:chExt cx="1377975" cy="276050"/>
          </a:xfrm>
        </p:grpSpPr>
        <p:sp>
          <p:nvSpPr>
            <p:cNvPr id="137" name="Google Shape;137;p8"/>
            <p:cNvSpPr/>
            <p:nvPr/>
          </p:nvSpPr>
          <p:spPr>
            <a:xfrm>
              <a:off x="7164325" y="2168350"/>
              <a:ext cx="1377975" cy="276050"/>
            </a:xfrm>
            <a:custGeom>
              <a:avLst/>
              <a:gdLst/>
              <a:ahLst/>
              <a:cxnLst/>
              <a:rect l="l" t="t" r="r" b="b"/>
              <a:pathLst>
                <a:path w="55119" h="11042" extrusionOk="0">
                  <a:moveTo>
                    <a:pt x="19235" y="1"/>
                  </a:moveTo>
                  <a:cubicBezTo>
                    <a:pt x="15573" y="1"/>
                    <a:pt x="12486" y="2468"/>
                    <a:pt x="11552" y="5837"/>
                  </a:cubicBezTo>
                  <a:cubicBezTo>
                    <a:pt x="11389" y="5826"/>
                    <a:pt x="11226" y="5815"/>
                    <a:pt x="11052" y="5815"/>
                  </a:cubicBezTo>
                  <a:cubicBezTo>
                    <a:pt x="8890" y="5815"/>
                    <a:pt x="7064" y="7195"/>
                    <a:pt x="6379" y="9119"/>
                  </a:cubicBezTo>
                  <a:cubicBezTo>
                    <a:pt x="5717" y="8336"/>
                    <a:pt x="4717" y="7825"/>
                    <a:pt x="3597" y="7825"/>
                  </a:cubicBezTo>
                  <a:cubicBezTo>
                    <a:pt x="1739" y="7825"/>
                    <a:pt x="207" y="9238"/>
                    <a:pt x="1" y="11042"/>
                  </a:cubicBezTo>
                  <a:lnTo>
                    <a:pt x="55118" y="11042"/>
                  </a:lnTo>
                  <a:cubicBezTo>
                    <a:pt x="55010" y="9141"/>
                    <a:pt x="53434" y="7619"/>
                    <a:pt x="51499" y="7619"/>
                  </a:cubicBezTo>
                  <a:cubicBezTo>
                    <a:pt x="50956" y="7619"/>
                    <a:pt x="50446" y="7750"/>
                    <a:pt x="49989" y="7956"/>
                  </a:cubicBezTo>
                  <a:cubicBezTo>
                    <a:pt x="49185" y="4403"/>
                    <a:pt x="46012" y="1751"/>
                    <a:pt x="42208" y="1751"/>
                  </a:cubicBezTo>
                  <a:cubicBezTo>
                    <a:pt x="38340" y="1751"/>
                    <a:pt x="35112" y="4522"/>
                    <a:pt x="34395" y="8184"/>
                  </a:cubicBezTo>
                  <a:cubicBezTo>
                    <a:pt x="33829" y="7837"/>
                    <a:pt x="33167" y="7619"/>
                    <a:pt x="32460" y="7619"/>
                  </a:cubicBezTo>
                  <a:cubicBezTo>
                    <a:pt x="31733" y="7619"/>
                    <a:pt x="31047" y="7837"/>
                    <a:pt x="30482" y="8216"/>
                  </a:cubicBezTo>
                  <a:cubicBezTo>
                    <a:pt x="29842" y="6837"/>
                    <a:pt x="28494" y="5869"/>
                    <a:pt x="26908" y="5782"/>
                  </a:cubicBezTo>
                  <a:cubicBezTo>
                    <a:pt x="25951" y="2446"/>
                    <a:pt x="22887" y="1"/>
                    <a:pt x="19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7377325" y="2326225"/>
              <a:ext cx="393125" cy="118175"/>
            </a:xfrm>
            <a:custGeom>
              <a:avLst/>
              <a:gdLst/>
              <a:ahLst/>
              <a:cxnLst/>
              <a:rect l="l" t="t" r="r" b="b"/>
              <a:pathLst>
                <a:path w="15725" h="4727" extrusionOk="0">
                  <a:moveTo>
                    <a:pt x="8585" y="0"/>
                  </a:moveTo>
                  <a:cubicBezTo>
                    <a:pt x="6944" y="0"/>
                    <a:pt x="5553" y="1109"/>
                    <a:pt x="5140" y="2619"/>
                  </a:cubicBezTo>
                  <a:cubicBezTo>
                    <a:pt x="5065" y="2608"/>
                    <a:pt x="4988" y="2608"/>
                    <a:pt x="4912" y="2608"/>
                  </a:cubicBezTo>
                  <a:cubicBezTo>
                    <a:pt x="3945" y="2608"/>
                    <a:pt x="3119" y="3227"/>
                    <a:pt x="2815" y="4086"/>
                  </a:cubicBezTo>
                  <a:cubicBezTo>
                    <a:pt x="2522" y="3727"/>
                    <a:pt x="2076" y="3510"/>
                    <a:pt x="1576" y="3510"/>
                  </a:cubicBezTo>
                  <a:cubicBezTo>
                    <a:pt x="815" y="3510"/>
                    <a:pt x="174" y="4031"/>
                    <a:pt x="0" y="4727"/>
                  </a:cubicBezTo>
                  <a:lnTo>
                    <a:pt x="15703" y="4727"/>
                  </a:lnTo>
                  <a:cubicBezTo>
                    <a:pt x="15714" y="4662"/>
                    <a:pt x="15725" y="4596"/>
                    <a:pt x="15725" y="4521"/>
                  </a:cubicBezTo>
                  <a:cubicBezTo>
                    <a:pt x="15725" y="4195"/>
                    <a:pt x="15594" y="3901"/>
                    <a:pt x="15377" y="3684"/>
                  </a:cubicBezTo>
                  <a:lnTo>
                    <a:pt x="15377" y="3662"/>
                  </a:lnTo>
                  <a:cubicBezTo>
                    <a:pt x="15366" y="3662"/>
                    <a:pt x="15355" y="3651"/>
                    <a:pt x="15345" y="3651"/>
                  </a:cubicBezTo>
                  <a:cubicBezTo>
                    <a:pt x="15127" y="3445"/>
                    <a:pt x="14834" y="3314"/>
                    <a:pt x="14508" y="3314"/>
                  </a:cubicBezTo>
                  <a:cubicBezTo>
                    <a:pt x="14182" y="3314"/>
                    <a:pt x="13877" y="3445"/>
                    <a:pt x="13660" y="3662"/>
                  </a:cubicBezTo>
                  <a:cubicBezTo>
                    <a:pt x="13649" y="3673"/>
                    <a:pt x="13638" y="3673"/>
                    <a:pt x="13628" y="3684"/>
                  </a:cubicBezTo>
                  <a:cubicBezTo>
                    <a:pt x="13345" y="3065"/>
                    <a:pt x="12737" y="2630"/>
                    <a:pt x="12019" y="2586"/>
                  </a:cubicBezTo>
                  <a:cubicBezTo>
                    <a:pt x="11595" y="1097"/>
                    <a:pt x="10215" y="0"/>
                    <a:pt x="858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8034500" y="2345775"/>
              <a:ext cx="341250" cy="98625"/>
            </a:xfrm>
            <a:custGeom>
              <a:avLst/>
              <a:gdLst/>
              <a:ahLst/>
              <a:cxnLst/>
              <a:rect l="l" t="t" r="r" b="b"/>
              <a:pathLst>
                <a:path w="13650" h="3945" extrusionOk="0">
                  <a:moveTo>
                    <a:pt x="6228" y="1"/>
                  </a:moveTo>
                  <a:cubicBezTo>
                    <a:pt x="4521" y="1"/>
                    <a:pt x="3087" y="1163"/>
                    <a:pt x="2674" y="2739"/>
                  </a:cubicBezTo>
                  <a:cubicBezTo>
                    <a:pt x="2456" y="2652"/>
                    <a:pt x="2207" y="2609"/>
                    <a:pt x="1957" y="2609"/>
                  </a:cubicBezTo>
                  <a:cubicBezTo>
                    <a:pt x="1065" y="2609"/>
                    <a:pt x="305" y="3162"/>
                    <a:pt x="0" y="3945"/>
                  </a:cubicBezTo>
                  <a:lnTo>
                    <a:pt x="13649" y="3945"/>
                  </a:lnTo>
                  <a:cubicBezTo>
                    <a:pt x="13606" y="3358"/>
                    <a:pt x="13117" y="2902"/>
                    <a:pt x="12519" y="2902"/>
                  </a:cubicBezTo>
                  <a:cubicBezTo>
                    <a:pt x="12324" y="2902"/>
                    <a:pt x="12128" y="2956"/>
                    <a:pt x="11966" y="3054"/>
                  </a:cubicBezTo>
                  <a:cubicBezTo>
                    <a:pt x="11606" y="2261"/>
                    <a:pt x="10814" y="1706"/>
                    <a:pt x="9879" y="1706"/>
                  </a:cubicBezTo>
                  <a:cubicBezTo>
                    <a:pt x="9705" y="1706"/>
                    <a:pt x="9531" y="1728"/>
                    <a:pt x="9368" y="1771"/>
                  </a:cubicBezTo>
                  <a:cubicBezTo>
                    <a:pt x="8727" y="706"/>
                    <a:pt x="7564" y="1"/>
                    <a:pt x="622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626450" y="2197700"/>
              <a:ext cx="139650" cy="75000"/>
            </a:xfrm>
            <a:custGeom>
              <a:avLst/>
              <a:gdLst/>
              <a:ahLst/>
              <a:cxnLst/>
              <a:rect l="l" t="t" r="r" b="b"/>
              <a:pathLst>
                <a:path w="5586" h="3000" extrusionOk="0">
                  <a:moveTo>
                    <a:pt x="924" y="1"/>
                  </a:moveTo>
                  <a:cubicBezTo>
                    <a:pt x="859" y="1"/>
                    <a:pt x="794" y="1"/>
                    <a:pt x="729" y="12"/>
                  </a:cubicBezTo>
                  <a:cubicBezTo>
                    <a:pt x="543" y="22"/>
                    <a:pt x="370" y="66"/>
                    <a:pt x="185" y="121"/>
                  </a:cubicBezTo>
                  <a:cubicBezTo>
                    <a:pt x="65" y="164"/>
                    <a:pt x="0" y="305"/>
                    <a:pt x="44" y="425"/>
                  </a:cubicBezTo>
                  <a:cubicBezTo>
                    <a:pt x="77" y="522"/>
                    <a:pt x="164" y="587"/>
                    <a:pt x="261" y="587"/>
                  </a:cubicBezTo>
                  <a:cubicBezTo>
                    <a:pt x="294" y="587"/>
                    <a:pt x="316" y="587"/>
                    <a:pt x="337" y="577"/>
                  </a:cubicBezTo>
                  <a:cubicBezTo>
                    <a:pt x="478" y="533"/>
                    <a:pt x="630" y="500"/>
                    <a:pt x="761" y="490"/>
                  </a:cubicBezTo>
                  <a:cubicBezTo>
                    <a:pt x="816" y="479"/>
                    <a:pt x="869" y="479"/>
                    <a:pt x="924" y="479"/>
                  </a:cubicBezTo>
                  <a:cubicBezTo>
                    <a:pt x="1663" y="479"/>
                    <a:pt x="2359" y="946"/>
                    <a:pt x="2630" y="1642"/>
                  </a:cubicBezTo>
                  <a:cubicBezTo>
                    <a:pt x="2652" y="1707"/>
                    <a:pt x="2706" y="1751"/>
                    <a:pt x="2772" y="1783"/>
                  </a:cubicBezTo>
                  <a:cubicBezTo>
                    <a:pt x="2793" y="1794"/>
                    <a:pt x="2826" y="1794"/>
                    <a:pt x="2859" y="1794"/>
                  </a:cubicBezTo>
                  <a:cubicBezTo>
                    <a:pt x="2891" y="1794"/>
                    <a:pt x="2924" y="1783"/>
                    <a:pt x="2967" y="1772"/>
                  </a:cubicBezTo>
                  <a:cubicBezTo>
                    <a:pt x="3130" y="1685"/>
                    <a:pt x="3315" y="1631"/>
                    <a:pt x="3511" y="1609"/>
                  </a:cubicBezTo>
                  <a:lnTo>
                    <a:pt x="3641" y="1609"/>
                  </a:lnTo>
                  <a:cubicBezTo>
                    <a:pt x="4347" y="1609"/>
                    <a:pt x="4956" y="2109"/>
                    <a:pt x="5086" y="2804"/>
                  </a:cubicBezTo>
                  <a:cubicBezTo>
                    <a:pt x="5108" y="2924"/>
                    <a:pt x="5206" y="3000"/>
                    <a:pt x="5325" y="3000"/>
                  </a:cubicBezTo>
                  <a:lnTo>
                    <a:pt x="5368" y="3000"/>
                  </a:lnTo>
                  <a:cubicBezTo>
                    <a:pt x="5499" y="2978"/>
                    <a:pt x="5586" y="2848"/>
                    <a:pt x="5554" y="2717"/>
                  </a:cubicBezTo>
                  <a:cubicBezTo>
                    <a:pt x="5380" y="1783"/>
                    <a:pt x="4564" y="1131"/>
                    <a:pt x="3630" y="1131"/>
                  </a:cubicBezTo>
                  <a:lnTo>
                    <a:pt x="3467" y="1131"/>
                  </a:lnTo>
                  <a:cubicBezTo>
                    <a:pt x="3293" y="1152"/>
                    <a:pt x="3130" y="1185"/>
                    <a:pt x="2978" y="1239"/>
                  </a:cubicBezTo>
                  <a:cubicBezTo>
                    <a:pt x="2576" y="490"/>
                    <a:pt x="1782" y="1"/>
                    <a:pt x="924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117980" y="1112187"/>
            <a:ext cx="789456" cy="268065"/>
            <a:chOff x="543900" y="1414167"/>
            <a:chExt cx="1184658" cy="402258"/>
          </a:xfrm>
        </p:grpSpPr>
        <p:sp>
          <p:nvSpPr>
            <p:cNvPr id="142" name="Google Shape;142;p8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7825" y="1738940"/>
            <a:ext cx="26229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137825" y="2550444"/>
            <a:ext cx="2622900" cy="958800"/>
          </a:xfrm>
          <a:prstGeom prst="rect">
            <a:avLst/>
          </a:prstGeom>
          <a:solidFill>
            <a:schemeClr val="lt1"/>
          </a:solidFill>
          <a:effectLst>
            <a:outerShdw dist="47625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8201330" y="2509974"/>
            <a:ext cx="789456" cy="268065"/>
            <a:chOff x="543900" y="1414167"/>
            <a:chExt cx="1184658" cy="402258"/>
          </a:xfrm>
        </p:grpSpPr>
        <p:sp>
          <p:nvSpPr>
            <p:cNvPr id="149" name="Google Shape;149;p9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323598" y="3771243"/>
            <a:ext cx="1554270" cy="646101"/>
            <a:chOff x="594886" y="3740118"/>
            <a:chExt cx="1554270" cy="646101"/>
          </a:xfrm>
        </p:grpSpPr>
        <p:sp>
          <p:nvSpPr>
            <p:cNvPr id="152" name="Google Shape;152;p9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>
            <a:off x="7483830" y="4283049"/>
            <a:ext cx="789456" cy="268065"/>
            <a:chOff x="543900" y="1414167"/>
            <a:chExt cx="1184658" cy="402258"/>
          </a:xfrm>
        </p:grpSpPr>
        <p:sp>
          <p:nvSpPr>
            <p:cNvPr id="156" name="Google Shape;156;p9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6330173" y="499125"/>
            <a:ext cx="1516277" cy="471694"/>
            <a:chOff x="760998" y="293525"/>
            <a:chExt cx="1516277" cy="471694"/>
          </a:xfrm>
        </p:grpSpPr>
        <p:sp>
          <p:nvSpPr>
            <p:cNvPr id="159" name="Google Shape;159;p9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E385E">
              <a:alpha val="22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720000" y="3142763"/>
            <a:ext cx="49977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38100" dir="66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nger Paint"/>
              <a:buNone/>
              <a:defRPr sz="28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>
            <a:spLocks noGrp="1"/>
          </p:cNvSpPr>
          <p:nvPr>
            <p:ph type="ctrTitle"/>
          </p:nvPr>
        </p:nvSpPr>
        <p:spPr>
          <a:xfrm>
            <a:off x="2531700" y="1338200"/>
            <a:ext cx="4080600" cy="17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BIRDS Project</a:t>
            </a:r>
            <a:endParaRPr/>
          </a:p>
        </p:txBody>
      </p:sp>
      <p:grpSp>
        <p:nvGrpSpPr>
          <p:cNvPr id="380" name="Google Shape;380;p24"/>
          <p:cNvGrpSpPr/>
          <p:nvPr/>
        </p:nvGrpSpPr>
        <p:grpSpPr>
          <a:xfrm>
            <a:off x="766690" y="549858"/>
            <a:ext cx="1409439" cy="1194982"/>
            <a:chOff x="717465" y="1701958"/>
            <a:chExt cx="1409439" cy="1194982"/>
          </a:xfrm>
        </p:grpSpPr>
        <p:grpSp>
          <p:nvGrpSpPr>
            <p:cNvPr id="381" name="Google Shape;381;p24"/>
            <p:cNvGrpSpPr/>
            <p:nvPr/>
          </p:nvGrpSpPr>
          <p:grpSpPr>
            <a:xfrm>
              <a:off x="717465" y="1701958"/>
              <a:ext cx="1409439" cy="1194982"/>
              <a:chOff x="1098675" y="1081338"/>
              <a:chExt cx="1259552" cy="1067901"/>
            </a:xfrm>
          </p:grpSpPr>
          <p:sp>
            <p:nvSpPr>
              <p:cNvPr id="382" name="Google Shape;382;p24"/>
              <p:cNvSpPr/>
              <p:nvPr/>
            </p:nvSpPr>
            <p:spPr>
              <a:xfrm>
                <a:off x="2048129" y="1401598"/>
                <a:ext cx="310098" cy="312357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8573" extrusionOk="0">
                    <a:moveTo>
                      <a:pt x="6375" y="0"/>
                    </a:moveTo>
                    <a:cubicBezTo>
                      <a:pt x="4803" y="0"/>
                      <a:pt x="2527" y="3218"/>
                      <a:pt x="485" y="3218"/>
                    </a:cubicBezTo>
                    <a:cubicBezTo>
                      <a:pt x="322" y="3218"/>
                      <a:pt x="160" y="3198"/>
                      <a:pt x="1" y="3153"/>
                    </a:cubicBezTo>
                    <a:lnTo>
                      <a:pt x="1" y="3153"/>
                    </a:lnTo>
                    <a:lnTo>
                      <a:pt x="805" y="8087"/>
                    </a:lnTo>
                    <a:cubicBezTo>
                      <a:pt x="928" y="8424"/>
                      <a:pt x="1195" y="8572"/>
                      <a:pt x="1556" y="8572"/>
                    </a:cubicBezTo>
                    <a:cubicBezTo>
                      <a:pt x="3571" y="8572"/>
                      <a:pt x="8511" y="3928"/>
                      <a:pt x="7727" y="1458"/>
                    </a:cubicBezTo>
                    <a:cubicBezTo>
                      <a:pt x="7390" y="394"/>
                      <a:pt x="6925" y="0"/>
                      <a:pt x="63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1098675" y="1474540"/>
                <a:ext cx="314033" cy="309224"/>
              </a:xfrm>
              <a:custGeom>
                <a:avLst/>
                <a:gdLst/>
                <a:ahLst/>
                <a:cxnLst/>
                <a:rect l="l" t="t" r="r" b="b"/>
                <a:pathLst>
                  <a:path w="8619" h="8487" extrusionOk="0">
                    <a:moveTo>
                      <a:pt x="1663" y="0"/>
                    </a:moveTo>
                    <a:cubicBezTo>
                      <a:pt x="1430" y="0"/>
                      <a:pt x="1210" y="110"/>
                      <a:pt x="1011" y="379"/>
                    </a:cubicBezTo>
                    <a:cubicBezTo>
                      <a:pt x="0" y="1738"/>
                      <a:pt x="1316" y="5063"/>
                      <a:pt x="2000" y="6030"/>
                    </a:cubicBezTo>
                    <a:cubicBezTo>
                      <a:pt x="3228" y="7747"/>
                      <a:pt x="5390" y="8280"/>
                      <a:pt x="7358" y="8486"/>
                    </a:cubicBezTo>
                    <a:lnTo>
                      <a:pt x="8618" y="956"/>
                    </a:lnTo>
                    <a:lnTo>
                      <a:pt x="8618" y="956"/>
                    </a:lnTo>
                    <a:cubicBezTo>
                      <a:pt x="8354" y="2149"/>
                      <a:pt x="7347" y="2642"/>
                      <a:pt x="6268" y="2642"/>
                    </a:cubicBezTo>
                    <a:cubicBezTo>
                      <a:pt x="5706" y="2642"/>
                      <a:pt x="5125" y="2508"/>
                      <a:pt x="4619" y="2270"/>
                    </a:cubicBezTo>
                    <a:cubicBezTo>
                      <a:pt x="3805" y="1885"/>
                      <a:pt x="2625" y="0"/>
                      <a:pt x="1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1412670" y="1482811"/>
                <a:ext cx="2004" cy="10748"/>
              </a:xfrm>
              <a:custGeom>
                <a:avLst/>
                <a:gdLst/>
                <a:ahLst/>
                <a:cxnLst/>
                <a:rect l="l" t="t" r="r" b="b"/>
                <a:pathLst>
                  <a:path w="55" h="295" extrusionOk="0">
                    <a:moveTo>
                      <a:pt x="54" y="0"/>
                    </a:moveTo>
                    <a:cubicBezTo>
                      <a:pt x="49" y="26"/>
                      <a:pt x="45" y="51"/>
                      <a:pt x="40" y="76"/>
                    </a:cubicBezTo>
                    <a:lnTo>
                      <a:pt x="40" y="76"/>
                    </a:lnTo>
                    <a:lnTo>
                      <a:pt x="54" y="0"/>
                    </a:lnTo>
                    <a:close/>
                    <a:moveTo>
                      <a:pt x="40" y="76"/>
                    </a:moveTo>
                    <a:lnTo>
                      <a:pt x="0" y="294"/>
                    </a:lnTo>
                    <a:cubicBezTo>
                      <a:pt x="17" y="228"/>
                      <a:pt x="27" y="155"/>
                      <a:pt x="40" y="76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1588832" y="1081338"/>
                <a:ext cx="628795" cy="296289"/>
              </a:xfrm>
              <a:custGeom>
                <a:avLst/>
                <a:gdLst/>
                <a:ahLst/>
                <a:cxnLst/>
                <a:rect l="l" t="t" r="r" b="b"/>
                <a:pathLst>
                  <a:path w="17258" h="8132" extrusionOk="0">
                    <a:moveTo>
                      <a:pt x="12984" y="1"/>
                    </a:moveTo>
                    <a:cubicBezTo>
                      <a:pt x="10443" y="1"/>
                      <a:pt x="7209" y="1683"/>
                      <a:pt x="5120" y="2858"/>
                    </a:cubicBezTo>
                    <a:cubicBezTo>
                      <a:pt x="3782" y="3597"/>
                      <a:pt x="2196" y="4423"/>
                      <a:pt x="1000" y="5358"/>
                    </a:cubicBezTo>
                    <a:cubicBezTo>
                      <a:pt x="522" y="5730"/>
                      <a:pt x="429" y="6238"/>
                      <a:pt x="26" y="6238"/>
                    </a:cubicBezTo>
                    <a:cubicBezTo>
                      <a:pt x="18" y="6238"/>
                      <a:pt x="9" y="6238"/>
                      <a:pt x="1" y="6238"/>
                    </a:cubicBezTo>
                    <a:lnTo>
                      <a:pt x="1" y="6238"/>
                    </a:lnTo>
                    <a:lnTo>
                      <a:pt x="11444" y="8118"/>
                    </a:lnTo>
                    <a:cubicBezTo>
                      <a:pt x="11670" y="8118"/>
                      <a:pt x="11950" y="8132"/>
                      <a:pt x="12247" y="8132"/>
                    </a:cubicBezTo>
                    <a:cubicBezTo>
                      <a:pt x="13005" y="8132"/>
                      <a:pt x="13867" y="8042"/>
                      <a:pt x="14171" y="7401"/>
                    </a:cubicBezTo>
                    <a:cubicBezTo>
                      <a:pt x="14574" y="6585"/>
                      <a:pt x="13922" y="5662"/>
                      <a:pt x="13085" y="5662"/>
                    </a:cubicBezTo>
                    <a:cubicBezTo>
                      <a:pt x="13835" y="5575"/>
                      <a:pt x="16019" y="5238"/>
                      <a:pt x="15335" y="4064"/>
                    </a:cubicBezTo>
                    <a:cubicBezTo>
                      <a:pt x="15101" y="3661"/>
                      <a:pt x="14378" y="3566"/>
                      <a:pt x="13651" y="3566"/>
                    </a:cubicBezTo>
                    <a:cubicBezTo>
                      <a:pt x="13027" y="3566"/>
                      <a:pt x="12400" y="3636"/>
                      <a:pt x="12074" y="3641"/>
                    </a:cubicBezTo>
                    <a:cubicBezTo>
                      <a:pt x="13465" y="2663"/>
                      <a:pt x="17258" y="250"/>
                      <a:pt x="13324" y="11"/>
                    </a:cubicBezTo>
                    <a:cubicBezTo>
                      <a:pt x="13212" y="4"/>
                      <a:pt x="13099" y="1"/>
                      <a:pt x="12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1329088" y="1240229"/>
                <a:ext cx="918271" cy="810023"/>
              </a:xfrm>
              <a:custGeom>
                <a:avLst/>
                <a:gdLst/>
                <a:ahLst/>
                <a:cxnLst/>
                <a:rect l="l" t="t" r="r" b="b"/>
                <a:pathLst>
                  <a:path w="25203" h="22232" extrusionOk="0">
                    <a:moveTo>
                      <a:pt x="11740" y="1"/>
                    </a:moveTo>
                    <a:cubicBezTo>
                      <a:pt x="8320" y="1"/>
                      <a:pt x="5276" y="1532"/>
                      <a:pt x="3142" y="3920"/>
                    </a:cubicBezTo>
                    <a:cubicBezTo>
                      <a:pt x="1251" y="6039"/>
                      <a:pt x="88" y="8843"/>
                      <a:pt x="44" y="11864"/>
                    </a:cubicBezTo>
                    <a:cubicBezTo>
                      <a:pt x="1" y="14733"/>
                      <a:pt x="664" y="17993"/>
                      <a:pt x="3033" y="19873"/>
                    </a:cubicBezTo>
                    <a:cubicBezTo>
                      <a:pt x="5078" y="21489"/>
                      <a:pt x="7626" y="22232"/>
                      <a:pt x="10210" y="22232"/>
                    </a:cubicBezTo>
                    <a:cubicBezTo>
                      <a:pt x="14852" y="22232"/>
                      <a:pt x="19607" y="19836"/>
                      <a:pt x="21757" y="15808"/>
                    </a:cubicBezTo>
                    <a:cubicBezTo>
                      <a:pt x="25202" y="9365"/>
                      <a:pt x="20105" y="790"/>
                      <a:pt x="12933" y="62"/>
                    </a:cubicBezTo>
                    <a:cubicBezTo>
                      <a:pt x="12531" y="21"/>
                      <a:pt x="12133" y="1"/>
                      <a:pt x="11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1657366" y="1493523"/>
                <a:ext cx="353602" cy="348464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564" extrusionOk="0">
                    <a:moveTo>
                      <a:pt x="3336" y="0"/>
                    </a:moveTo>
                    <a:lnTo>
                      <a:pt x="0" y="5509"/>
                    </a:lnTo>
                    <a:lnTo>
                      <a:pt x="9704" y="9563"/>
                    </a:lnTo>
                    <a:lnTo>
                      <a:pt x="6379" y="5216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1495085" y="1403711"/>
                <a:ext cx="279019" cy="301536"/>
              </a:xfrm>
              <a:custGeom>
                <a:avLst/>
                <a:gdLst/>
                <a:ahLst/>
                <a:cxnLst/>
                <a:rect l="l" t="t" r="r" b="b"/>
                <a:pathLst>
                  <a:path w="7658" h="8276" extrusionOk="0">
                    <a:moveTo>
                      <a:pt x="3223" y="0"/>
                    </a:moveTo>
                    <a:cubicBezTo>
                      <a:pt x="1526" y="0"/>
                      <a:pt x="0" y="1014"/>
                      <a:pt x="64" y="3236"/>
                    </a:cubicBezTo>
                    <a:cubicBezTo>
                      <a:pt x="118" y="4997"/>
                      <a:pt x="1987" y="7768"/>
                      <a:pt x="3704" y="8192"/>
                    </a:cubicBezTo>
                    <a:cubicBezTo>
                      <a:pt x="3928" y="8248"/>
                      <a:pt x="4146" y="8275"/>
                      <a:pt x="4357" y="8275"/>
                    </a:cubicBezTo>
                    <a:cubicBezTo>
                      <a:pt x="6280" y="8275"/>
                      <a:pt x="7598" y="6048"/>
                      <a:pt x="7627" y="4236"/>
                    </a:cubicBezTo>
                    <a:cubicBezTo>
                      <a:pt x="7657" y="1533"/>
                      <a:pt x="5310" y="0"/>
                      <a:pt x="3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1753153" y="1385057"/>
                <a:ext cx="346533" cy="29720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8157" extrusionOk="0">
                    <a:moveTo>
                      <a:pt x="3598" y="1"/>
                    </a:moveTo>
                    <a:cubicBezTo>
                      <a:pt x="2201" y="1"/>
                      <a:pt x="836" y="606"/>
                      <a:pt x="446" y="2053"/>
                    </a:cubicBezTo>
                    <a:cubicBezTo>
                      <a:pt x="1" y="3759"/>
                      <a:pt x="1522" y="6747"/>
                      <a:pt x="3044" y="7639"/>
                    </a:cubicBezTo>
                    <a:cubicBezTo>
                      <a:pt x="3656" y="7999"/>
                      <a:pt x="4239" y="8157"/>
                      <a:pt x="4775" y="8157"/>
                    </a:cubicBezTo>
                    <a:cubicBezTo>
                      <a:pt x="7975" y="8157"/>
                      <a:pt x="9510" y="2515"/>
                      <a:pt x="5814" y="532"/>
                    </a:cubicBezTo>
                    <a:cubicBezTo>
                      <a:pt x="5177" y="192"/>
                      <a:pt x="4383" y="1"/>
                      <a:pt x="35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1633610" y="1522379"/>
                <a:ext cx="137396" cy="137469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773" extrusionOk="0">
                    <a:moveTo>
                      <a:pt x="1880" y="1"/>
                    </a:moveTo>
                    <a:cubicBezTo>
                      <a:pt x="848" y="1"/>
                      <a:pt x="0" y="849"/>
                      <a:pt x="0" y="1892"/>
                    </a:cubicBezTo>
                    <a:cubicBezTo>
                      <a:pt x="0" y="2925"/>
                      <a:pt x="848" y="3772"/>
                      <a:pt x="1880" y="3772"/>
                    </a:cubicBezTo>
                    <a:cubicBezTo>
                      <a:pt x="2923" y="3772"/>
                      <a:pt x="3771" y="2925"/>
                      <a:pt x="3771" y="1892"/>
                    </a:cubicBezTo>
                    <a:cubicBezTo>
                      <a:pt x="3771" y="849"/>
                      <a:pt x="2923" y="1"/>
                      <a:pt x="1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1614956" y="1509335"/>
                <a:ext cx="84784" cy="84347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15" extrusionOk="0">
                    <a:moveTo>
                      <a:pt x="1164" y="1"/>
                    </a:moveTo>
                    <a:cubicBezTo>
                      <a:pt x="523" y="1"/>
                      <a:pt x="1" y="522"/>
                      <a:pt x="1" y="1163"/>
                    </a:cubicBezTo>
                    <a:cubicBezTo>
                      <a:pt x="1" y="1793"/>
                      <a:pt x="523" y="2315"/>
                      <a:pt x="1164" y="2315"/>
                    </a:cubicBezTo>
                    <a:cubicBezTo>
                      <a:pt x="1805" y="2315"/>
                      <a:pt x="2326" y="1793"/>
                      <a:pt x="2326" y="1163"/>
                    </a:cubicBezTo>
                    <a:cubicBezTo>
                      <a:pt x="2326" y="522"/>
                      <a:pt x="1805" y="1"/>
                      <a:pt x="1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1797093" y="1501429"/>
                <a:ext cx="132295" cy="13185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619" extrusionOk="0">
                    <a:moveTo>
                      <a:pt x="1816" y="0"/>
                    </a:moveTo>
                    <a:cubicBezTo>
                      <a:pt x="816" y="0"/>
                      <a:pt x="1" y="805"/>
                      <a:pt x="1" y="1815"/>
                    </a:cubicBezTo>
                    <a:cubicBezTo>
                      <a:pt x="1" y="2815"/>
                      <a:pt x="816" y="3619"/>
                      <a:pt x="1816" y="3619"/>
                    </a:cubicBezTo>
                    <a:cubicBezTo>
                      <a:pt x="2816" y="3619"/>
                      <a:pt x="3630" y="2815"/>
                      <a:pt x="3630" y="1815"/>
                    </a:cubicBezTo>
                    <a:cubicBezTo>
                      <a:pt x="3630" y="805"/>
                      <a:pt x="2816" y="0"/>
                      <a:pt x="1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1789187" y="1466962"/>
                <a:ext cx="84748" cy="84784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27" extrusionOk="0">
                    <a:moveTo>
                      <a:pt x="1164" y="1"/>
                    </a:moveTo>
                    <a:cubicBezTo>
                      <a:pt x="522" y="1"/>
                      <a:pt x="0" y="522"/>
                      <a:pt x="0" y="1164"/>
                    </a:cubicBezTo>
                    <a:cubicBezTo>
                      <a:pt x="0" y="1804"/>
                      <a:pt x="522" y="2326"/>
                      <a:pt x="1164" y="2326"/>
                    </a:cubicBezTo>
                    <a:cubicBezTo>
                      <a:pt x="1804" y="2326"/>
                      <a:pt x="2326" y="1804"/>
                      <a:pt x="2326" y="1164"/>
                    </a:cubicBezTo>
                    <a:cubicBezTo>
                      <a:pt x="2326" y="522"/>
                      <a:pt x="1804" y="1"/>
                      <a:pt x="1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1322202" y="1925201"/>
                <a:ext cx="225132" cy="155541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4269" extrusionOk="0">
                    <a:moveTo>
                      <a:pt x="2999" y="0"/>
                    </a:moveTo>
                    <a:cubicBezTo>
                      <a:pt x="2060" y="0"/>
                      <a:pt x="939" y="627"/>
                      <a:pt x="429" y="1453"/>
                    </a:cubicBezTo>
                    <a:cubicBezTo>
                      <a:pt x="0" y="2150"/>
                      <a:pt x="100" y="3125"/>
                      <a:pt x="831" y="3125"/>
                    </a:cubicBezTo>
                    <a:cubicBezTo>
                      <a:pt x="988" y="3125"/>
                      <a:pt x="1173" y="3080"/>
                      <a:pt x="1389" y="2978"/>
                    </a:cubicBezTo>
                    <a:lnTo>
                      <a:pt x="1389" y="2978"/>
                    </a:lnTo>
                    <a:cubicBezTo>
                      <a:pt x="663" y="3327"/>
                      <a:pt x="1376" y="4007"/>
                      <a:pt x="1701" y="4181"/>
                    </a:cubicBezTo>
                    <a:cubicBezTo>
                      <a:pt x="1820" y="4243"/>
                      <a:pt x="1977" y="4269"/>
                      <a:pt x="2153" y="4269"/>
                    </a:cubicBezTo>
                    <a:cubicBezTo>
                      <a:pt x="2749" y="4269"/>
                      <a:pt x="3573" y="3974"/>
                      <a:pt x="3950" y="3789"/>
                    </a:cubicBezTo>
                    <a:cubicBezTo>
                      <a:pt x="5167" y="3203"/>
                      <a:pt x="6178" y="1866"/>
                      <a:pt x="4276" y="1333"/>
                    </a:cubicBezTo>
                    <a:lnTo>
                      <a:pt x="4124" y="464"/>
                    </a:lnTo>
                    <a:cubicBezTo>
                      <a:pt x="3845" y="140"/>
                      <a:pt x="3442" y="0"/>
                      <a:pt x="29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1723713" y="1993880"/>
                <a:ext cx="225095" cy="155359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4264" extrusionOk="0">
                    <a:moveTo>
                      <a:pt x="2993" y="1"/>
                    </a:moveTo>
                    <a:cubicBezTo>
                      <a:pt x="2052" y="1"/>
                      <a:pt x="930" y="630"/>
                      <a:pt x="428" y="1448"/>
                    </a:cubicBezTo>
                    <a:cubicBezTo>
                      <a:pt x="1" y="2152"/>
                      <a:pt x="92" y="3125"/>
                      <a:pt x="813" y="3125"/>
                    </a:cubicBezTo>
                    <a:cubicBezTo>
                      <a:pt x="972" y="3125"/>
                      <a:pt x="1162" y="3078"/>
                      <a:pt x="1383" y="2970"/>
                    </a:cubicBezTo>
                    <a:lnTo>
                      <a:pt x="1383" y="2970"/>
                    </a:lnTo>
                    <a:cubicBezTo>
                      <a:pt x="646" y="3329"/>
                      <a:pt x="1363" y="4002"/>
                      <a:pt x="1689" y="4176"/>
                    </a:cubicBezTo>
                    <a:cubicBezTo>
                      <a:pt x="1808" y="4238"/>
                      <a:pt x="1966" y="4264"/>
                      <a:pt x="2143" y="4264"/>
                    </a:cubicBezTo>
                    <a:cubicBezTo>
                      <a:pt x="2742" y="4264"/>
                      <a:pt x="3570" y="3972"/>
                      <a:pt x="3939" y="3795"/>
                    </a:cubicBezTo>
                    <a:cubicBezTo>
                      <a:pt x="5156" y="3198"/>
                      <a:pt x="6177" y="1861"/>
                      <a:pt x="4265" y="1339"/>
                    </a:cubicBezTo>
                    <a:lnTo>
                      <a:pt x="4123" y="470"/>
                    </a:lnTo>
                    <a:cubicBezTo>
                      <a:pt x="3844" y="142"/>
                      <a:pt x="3439" y="1"/>
                      <a:pt x="29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1470856" y="1330113"/>
                <a:ext cx="127158" cy="10205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2801" extrusionOk="0">
                    <a:moveTo>
                      <a:pt x="1697" y="1"/>
                    </a:moveTo>
                    <a:cubicBezTo>
                      <a:pt x="931" y="1"/>
                      <a:pt x="171" y="593"/>
                      <a:pt x="0" y="2800"/>
                    </a:cubicBezTo>
                    <a:cubicBezTo>
                      <a:pt x="0" y="2800"/>
                      <a:pt x="1457" y="780"/>
                      <a:pt x="3187" y="780"/>
                    </a:cubicBezTo>
                    <a:cubicBezTo>
                      <a:pt x="3287" y="780"/>
                      <a:pt x="3388" y="786"/>
                      <a:pt x="3489" y="801"/>
                    </a:cubicBezTo>
                    <a:cubicBezTo>
                      <a:pt x="3489" y="801"/>
                      <a:pt x="2588" y="1"/>
                      <a:pt x="1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1724515" y="1307925"/>
                <a:ext cx="138781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052" extrusionOk="0">
                    <a:moveTo>
                      <a:pt x="1616" y="1"/>
                    </a:moveTo>
                    <a:cubicBezTo>
                      <a:pt x="689" y="1"/>
                      <a:pt x="1" y="417"/>
                      <a:pt x="863" y="2051"/>
                    </a:cubicBezTo>
                    <a:cubicBezTo>
                      <a:pt x="863" y="2051"/>
                      <a:pt x="1852" y="453"/>
                      <a:pt x="3808" y="453"/>
                    </a:cubicBezTo>
                    <a:cubicBezTo>
                      <a:pt x="3808" y="453"/>
                      <a:pt x="2582" y="1"/>
                      <a:pt x="1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24"/>
            <p:cNvGrpSpPr/>
            <p:nvPr/>
          </p:nvGrpSpPr>
          <p:grpSpPr>
            <a:xfrm>
              <a:off x="717465" y="1701958"/>
              <a:ext cx="1409439" cy="1194982"/>
              <a:chOff x="1098675" y="1081338"/>
              <a:chExt cx="1259552" cy="1067901"/>
            </a:xfrm>
          </p:grpSpPr>
          <p:sp>
            <p:nvSpPr>
              <p:cNvPr id="399" name="Google Shape;399;p24"/>
              <p:cNvSpPr/>
              <p:nvPr/>
            </p:nvSpPr>
            <p:spPr>
              <a:xfrm>
                <a:off x="2048129" y="1401598"/>
                <a:ext cx="310098" cy="312357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8573" extrusionOk="0">
                    <a:moveTo>
                      <a:pt x="6375" y="0"/>
                    </a:moveTo>
                    <a:cubicBezTo>
                      <a:pt x="4803" y="0"/>
                      <a:pt x="2527" y="3218"/>
                      <a:pt x="485" y="3218"/>
                    </a:cubicBezTo>
                    <a:cubicBezTo>
                      <a:pt x="322" y="3218"/>
                      <a:pt x="160" y="3198"/>
                      <a:pt x="1" y="3153"/>
                    </a:cubicBezTo>
                    <a:lnTo>
                      <a:pt x="1" y="3153"/>
                    </a:lnTo>
                    <a:lnTo>
                      <a:pt x="805" y="8087"/>
                    </a:lnTo>
                    <a:cubicBezTo>
                      <a:pt x="928" y="8424"/>
                      <a:pt x="1195" y="8572"/>
                      <a:pt x="1556" y="8572"/>
                    </a:cubicBezTo>
                    <a:cubicBezTo>
                      <a:pt x="3571" y="8572"/>
                      <a:pt x="8511" y="3928"/>
                      <a:pt x="7727" y="1458"/>
                    </a:cubicBezTo>
                    <a:cubicBezTo>
                      <a:pt x="7390" y="394"/>
                      <a:pt x="6925" y="0"/>
                      <a:pt x="63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1098675" y="1474540"/>
                <a:ext cx="314033" cy="309224"/>
              </a:xfrm>
              <a:custGeom>
                <a:avLst/>
                <a:gdLst/>
                <a:ahLst/>
                <a:cxnLst/>
                <a:rect l="l" t="t" r="r" b="b"/>
                <a:pathLst>
                  <a:path w="8619" h="8487" extrusionOk="0">
                    <a:moveTo>
                      <a:pt x="1663" y="0"/>
                    </a:moveTo>
                    <a:cubicBezTo>
                      <a:pt x="1430" y="0"/>
                      <a:pt x="1210" y="110"/>
                      <a:pt x="1011" y="379"/>
                    </a:cubicBezTo>
                    <a:cubicBezTo>
                      <a:pt x="0" y="1738"/>
                      <a:pt x="1316" y="5063"/>
                      <a:pt x="2000" y="6030"/>
                    </a:cubicBezTo>
                    <a:cubicBezTo>
                      <a:pt x="3228" y="7747"/>
                      <a:pt x="5390" y="8280"/>
                      <a:pt x="7358" y="8486"/>
                    </a:cubicBezTo>
                    <a:lnTo>
                      <a:pt x="8618" y="956"/>
                    </a:lnTo>
                    <a:lnTo>
                      <a:pt x="8618" y="956"/>
                    </a:lnTo>
                    <a:cubicBezTo>
                      <a:pt x="8354" y="2149"/>
                      <a:pt x="7347" y="2642"/>
                      <a:pt x="6268" y="2642"/>
                    </a:cubicBezTo>
                    <a:cubicBezTo>
                      <a:pt x="5706" y="2642"/>
                      <a:pt x="5125" y="2508"/>
                      <a:pt x="4619" y="2270"/>
                    </a:cubicBezTo>
                    <a:cubicBezTo>
                      <a:pt x="3805" y="1885"/>
                      <a:pt x="2625" y="0"/>
                      <a:pt x="1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1412670" y="1482811"/>
                <a:ext cx="2004" cy="10748"/>
              </a:xfrm>
              <a:custGeom>
                <a:avLst/>
                <a:gdLst/>
                <a:ahLst/>
                <a:cxnLst/>
                <a:rect l="l" t="t" r="r" b="b"/>
                <a:pathLst>
                  <a:path w="55" h="295" extrusionOk="0">
                    <a:moveTo>
                      <a:pt x="54" y="0"/>
                    </a:moveTo>
                    <a:cubicBezTo>
                      <a:pt x="49" y="26"/>
                      <a:pt x="45" y="51"/>
                      <a:pt x="40" y="76"/>
                    </a:cubicBezTo>
                    <a:lnTo>
                      <a:pt x="40" y="76"/>
                    </a:lnTo>
                    <a:lnTo>
                      <a:pt x="54" y="0"/>
                    </a:lnTo>
                    <a:close/>
                    <a:moveTo>
                      <a:pt x="40" y="76"/>
                    </a:moveTo>
                    <a:lnTo>
                      <a:pt x="0" y="294"/>
                    </a:lnTo>
                    <a:cubicBezTo>
                      <a:pt x="17" y="228"/>
                      <a:pt x="27" y="155"/>
                      <a:pt x="40" y="76"/>
                    </a:cubicBezTo>
                    <a:close/>
                  </a:path>
                </a:pathLst>
              </a:custGeom>
              <a:solidFill>
                <a:srgbClr val="215D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1588832" y="1081338"/>
                <a:ext cx="628795" cy="296289"/>
              </a:xfrm>
              <a:custGeom>
                <a:avLst/>
                <a:gdLst/>
                <a:ahLst/>
                <a:cxnLst/>
                <a:rect l="l" t="t" r="r" b="b"/>
                <a:pathLst>
                  <a:path w="17258" h="8132" extrusionOk="0">
                    <a:moveTo>
                      <a:pt x="12984" y="1"/>
                    </a:moveTo>
                    <a:cubicBezTo>
                      <a:pt x="10443" y="1"/>
                      <a:pt x="7209" y="1683"/>
                      <a:pt x="5120" y="2858"/>
                    </a:cubicBezTo>
                    <a:cubicBezTo>
                      <a:pt x="3782" y="3597"/>
                      <a:pt x="2196" y="4423"/>
                      <a:pt x="1000" y="5358"/>
                    </a:cubicBezTo>
                    <a:cubicBezTo>
                      <a:pt x="522" y="5730"/>
                      <a:pt x="429" y="6238"/>
                      <a:pt x="26" y="6238"/>
                    </a:cubicBezTo>
                    <a:cubicBezTo>
                      <a:pt x="18" y="6238"/>
                      <a:pt x="9" y="6238"/>
                      <a:pt x="1" y="6238"/>
                    </a:cubicBezTo>
                    <a:lnTo>
                      <a:pt x="1" y="6238"/>
                    </a:lnTo>
                    <a:lnTo>
                      <a:pt x="11444" y="8118"/>
                    </a:lnTo>
                    <a:cubicBezTo>
                      <a:pt x="11670" y="8118"/>
                      <a:pt x="11950" y="8132"/>
                      <a:pt x="12247" y="8132"/>
                    </a:cubicBezTo>
                    <a:cubicBezTo>
                      <a:pt x="13005" y="8132"/>
                      <a:pt x="13867" y="8042"/>
                      <a:pt x="14171" y="7401"/>
                    </a:cubicBezTo>
                    <a:cubicBezTo>
                      <a:pt x="14574" y="6585"/>
                      <a:pt x="13922" y="5662"/>
                      <a:pt x="13085" y="5662"/>
                    </a:cubicBezTo>
                    <a:cubicBezTo>
                      <a:pt x="13835" y="5575"/>
                      <a:pt x="16019" y="5238"/>
                      <a:pt x="15335" y="4064"/>
                    </a:cubicBezTo>
                    <a:cubicBezTo>
                      <a:pt x="15101" y="3661"/>
                      <a:pt x="14378" y="3566"/>
                      <a:pt x="13651" y="3566"/>
                    </a:cubicBezTo>
                    <a:cubicBezTo>
                      <a:pt x="13027" y="3566"/>
                      <a:pt x="12400" y="3636"/>
                      <a:pt x="12074" y="3641"/>
                    </a:cubicBezTo>
                    <a:cubicBezTo>
                      <a:pt x="13465" y="2663"/>
                      <a:pt x="17258" y="250"/>
                      <a:pt x="13324" y="11"/>
                    </a:cubicBezTo>
                    <a:cubicBezTo>
                      <a:pt x="13212" y="4"/>
                      <a:pt x="13099" y="1"/>
                      <a:pt x="129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1329088" y="1240229"/>
                <a:ext cx="918271" cy="810023"/>
              </a:xfrm>
              <a:custGeom>
                <a:avLst/>
                <a:gdLst/>
                <a:ahLst/>
                <a:cxnLst/>
                <a:rect l="l" t="t" r="r" b="b"/>
                <a:pathLst>
                  <a:path w="25203" h="22232" extrusionOk="0">
                    <a:moveTo>
                      <a:pt x="11740" y="1"/>
                    </a:moveTo>
                    <a:cubicBezTo>
                      <a:pt x="8320" y="1"/>
                      <a:pt x="5276" y="1532"/>
                      <a:pt x="3142" y="3920"/>
                    </a:cubicBezTo>
                    <a:cubicBezTo>
                      <a:pt x="1251" y="6039"/>
                      <a:pt x="88" y="8843"/>
                      <a:pt x="44" y="11864"/>
                    </a:cubicBezTo>
                    <a:cubicBezTo>
                      <a:pt x="1" y="14733"/>
                      <a:pt x="664" y="17993"/>
                      <a:pt x="3033" y="19873"/>
                    </a:cubicBezTo>
                    <a:cubicBezTo>
                      <a:pt x="5078" y="21489"/>
                      <a:pt x="7626" y="22232"/>
                      <a:pt x="10210" y="22232"/>
                    </a:cubicBezTo>
                    <a:cubicBezTo>
                      <a:pt x="14852" y="22232"/>
                      <a:pt x="19607" y="19836"/>
                      <a:pt x="21757" y="15808"/>
                    </a:cubicBezTo>
                    <a:cubicBezTo>
                      <a:pt x="25202" y="9365"/>
                      <a:pt x="20105" y="790"/>
                      <a:pt x="12933" y="62"/>
                    </a:cubicBezTo>
                    <a:cubicBezTo>
                      <a:pt x="12531" y="21"/>
                      <a:pt x="12133" y="1"/>
                      <a:pt x="11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1657366" y="1493523"/>
                <a:ext cx="353602" cy="348464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564" extrusionOk="0">
                    <a:moveTo>
                      <a:pt x="3336" y="0"/>
                    </a:moveTo>
                    <a:lnTo>
                      <a:pt x="0" y="5509"/>
                    </a:lnTo>
                    <a:lnTo>
                      <a:pt x="9704" y="9563"/>
                    </a:lnTo>
                    <a:lnTo>
                      <a:pt x="6379" y="5216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1495085" y="1403711"/>
                <a:ext cx="279019" cy="301536"/>
              </a:xfrm>
              <a:custGeom>
                <a:avLst/>
                <a:gdLst/>
                <a:ahLst/>
                <a:cxnLst/>
                <a:rect l="l" t="t" r="r" b="b"/>
                <a:pathLst>
                  <a:path w="7658" h="8276" extrusionOk="0">
                    <a:moveTo>
                      <a:pt x="3223" y="0"/>
                    </a:moveTo>
                    <a:cubicBezTo>
                      <a:pt x="1526" y="0"/>
                      <a:pt x="0" y="1014"/>
                      <a:pt x="64" y="3236"/>
                    </a:cubicBezTo>
                    <a:cubicBezTo>
                      <a:pt x="118" y="4997"/>
                      <a:pt x="1987" y="7768"/>
                      <a:pt x="3704" y="8192"/>
                    </a:cubicBezTo>
                    <a:cubicBezTo>
                      <a:pt x="3928" y="8248"/>
                      <a:pt x="4146" y="8275"/>
                      <a:pt x="4357" y="8275"/>
                    </a:cubicBezTo>
                    <a:cubicBezTo>
                      <a:pt x="6280" y="8275"/>
                      <a:pt x="7598" y="6048"/>
                      <a:pt x="7627" y="4236"/>
                    </a:cubicBezTo>
                    <a:cubicBezTo>
                      <a:pt x="7657" y="1533"/>
                      <a:pt x="5310" y="0"/>
                      <a:pt x="3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1753153" y="1385057"/>
                <a:ext cx="346533" cy="29720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8157" extrusionOk="0">
                    <a:moveTo>
                      <a:pt x="3598" y="1"/>
                    </a:moveTo>
                    <a:cubicBezTo>
                      <a:pt x="2201" y="1"/>
                      <a:pt x="836" y="606"/>
                      <a:pt x="446" y="2053"/>
                    </a:cubicBezTo>
                    <a:cubicBezTo>
                      <a:pt x="1" y="3759"/>
                      <a:pt x="1522" y="6747"/>
                      <a:pt x="3044" y="7639"/>
                    </a:cubicBezTo>
                    <a:cubicBezTo>
                      <a:pt x="3656" y="7999"/>
                      <a:pt x="4239" y="8157"/>
                      <a:pt x="4775" y="8157"/>
                    </a:cubicBezTo>
                    <a:cubicBezTo>
                      <a:pt x="7975" y="8157"/>
                      <a:pt x="9510" y="2515"/>
                      <a:pt x="5814" y="532"/>
                    </a:cubicBezTo>
                    <a:cubicBezTo>
                      <a:pt x="5177" y="192"/>
                      <a:pt x="4383" y="1"/>
                      <a:pt x="35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1633610" y="1522379"/>
                <a:ext cx="137396" cy="137469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773" extrusionOk="0">
                    <a:moveTo>
                      <a:pt x="1880" y="1"/>
                    </a:moveTo>
                    <a:cubicBezTo>
                      <a:pt x="848" y="1"/>
                      <a:pt x="0" y="849"/>
                      <a:pt x="0" y="1892"/>
                    </a:cubicBezTo>
                    <a:cubicBezTo>
                      <a:pt x="0" y="2925"/>
                      <a:pt x="848" y="3772"/>
                      <a:pt x="1880" y="3772"/>
                    </a:cubicBezTo>
                    <a:cubicBezTo>
                      <a:pt x="2923" y="3772"/>
                      <a:pt x="3771" y="2925"/>
                      <a:pt x="3771" y="1892"/>
                    </a:cubicBezTo>
                    <a:cubicBezTo>
                      <a:pt x="3771" y="849"/>
                      <a:pt x="2923" y="1"/>
                      <a:pt x="1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1614956" y="1509335"/>
                <a:ext cx="84784" cy="84347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15" extrusionOk="0">
                    <a:moveTo>
                      <a:pt x="1164" y="1"/>
                    </a:moveTo>
                    <a:cubicBezTo>
                      <a:pt x="523" y="1"/>
                      <a:pt x="1" y="522"/>
                      <a:pt x="1" y="1163"/>
                    </a:cubicBezTo>
                    <a:cubicBezTo>
                      <a:pt x="1" y="1793"/>
                      <a:pt x="523" y="2315"/>
                      <a:pt x="1164" y="2315"/>
                    </a:cubicBezTo>
                    <a:cubicBezTo>
                      <a:pt x="1805" y="2315"/>
                      <a:pt x="2326" y="1793"/>
                      <a:pt x="2326" y="1163"/>
                    </a:cubicBezTo>
                    <a:cubicBezTo>
                      <a:pt x="2326" y="522"/>
                      <a:pt x="1805" y="1"/>
                      <a:pt x="1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1797093" y="1501429"/>
                <a:ext cx="132295" cy="13185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619" extrusionOk="0">
                    <a:moveTo>
                      <a:pt x="1816" y="0"/>
                    </a:moveTo>
                    <a:cubicBezTo>
                      <a:pt x="816" y="0"/>
                      <a:pt x="1" y="805"/>
                      <a:pt x="1" y="1815"/>
                    </a:cubicBezTo>
                    <a:cubicBezTo>
                      <a:pt x="1" y="2815"/>
                      <a:pt x="816" y="3619"/>
                      <a:pt x="1816" y="3619"/>
                    </a:cubicBezTo>
                    <a:cubicBezTo>
                      <a:pt x="2816" y="3619"/>
                      <a:pt x="3630" y="2815"/>
                      <a:pt x="3630" y="1815"/>
                    </a:cubicBezTo>
                    <a:cubicBezTo>
                      <a:pt x="3630" y="805"/>
                      <a:pt x="2816" y="0"/>
                      <a:pt x="1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1789187" y="1466962"/>
                <a:ext cx="84748" cy="84784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327" extrusionOk="0">
                    <a:moveTo>
                      <a:pt x="1164" y="1"/>
                    </a:moveTo>
                    <a:cubicBezTo>
                      <a:pt x="522" y="1"/>
                      <a:pt x="0" y="522"/>
                      <a:pt x="0" y="1164"/>
                    </a:cubicBezTo>
                    <a:cubicBezTo>
                      <a:pt x="0" y="1804"/>
                      <a:pt x="522" y="2326"/>
                      <a:pt x="1164" y="2326"/>
                    </a:cubicBezTo>
                    <a:cubicBezTo>
                      <a:pt x="1804" y="2326"/>
                      <a:pt x="2326" y="1804"/>
                      <a:pt x="2326" y="1164"/>
                    </a:cubicBezTo>
                    <a:cubicBezTo>
                      <a:pt x="2326" y="522"/>
                      <a:pt x="1804" y="1"/>
                      <a:pt x="1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1322202" y="1925201"/>
                <a:ext cx="225132" cy="155541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4269" extrusionOk="0">
                    <a:moveTo>
                      <a:pt x="2999" y="0"/>
                    </a:moveTo>
                    <a:cubicBezTo>
                      <a:pt x="2060" y="0"/>
                      <a:pt x="939" y="627"/>
                      <a:pt x="429" y="1453"/>
                    </a:cubicBezTo>
                    <a:cubicBezTo>
                      <a:pt x="0" y="2150"/>
                      <a:pt x="100" y="3125"/>
                      <a:pt x="831" y="3125"/>
                    </a:cubicBezTo>
                    <a:cubicBezTo>
                      <a:pt x="988" y="3125"/>
                      <a:pt x="1173" y="3080"/>
                      <a:pt x="1389" y="2978"/>
                    </a:cubicBezTo>
                    <a:lnTo>
                      <a:pt x="1389" y="2978"/>
                    </a:lnTo>
                    <a:cubicBezTo>
                      <a:pt x="663" y="3327"/>
                      <a:pt x="1376" y="4007"/>
                      <a:pt x="1701" y="4181"/>
                    </a:cubicBezTo>
                    <a:cubicBezTo>
                      <a:pt x="1820" y="4243"/>
                      <a:pt x="1977" y="4269"/>
                      <a:pt x="2153" y="4269"/>
                    </a:cubicBezTo>
                    <a:cubicBezTo>
                      <a:pt x="2749" y="4269"/>
                      <a:pt x="3573" y="3974"/>
                      <a:pt x="3950" y="3789"/>
                    </a:cubicBezTo>
                    <a:cubicBezTo>
                      <a:pt x="5167" y="3203"/>
                      <a:pt x="6178" y="1866"/>
                      <a:pt x="4276" y="1333"/>
                    </a:cubicBezTo>
                    <a:lnTo>
                      <a:pt x="4124" y="464"/>
                    </a:lnTo>
                    <a:cubicBezTo>
                      <a:pt x="3845" y="140"/>
                      <a:pt x="3442" y="0"/>
                      <a:pt x="2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1723713" y="1993880"/>
                <a:ext cx="225095" cy="155359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4264" extrusionOk="0">
                    <a:moveTo>
                      <a:pt x="2993" y="1"/>
                    </a:moveTo>
                    <a:cubicBezTo>
                      <a:pt x="2052" y="1"/>
                      <a:pt x="930" y="630"/>
                      <a:pt x="428" y="1448"/>
                    </a:cubicBezTo>
                    <a:cubicBezTo>
                      <a:pt x="1" y="2152"/>
                      <a:pt x="92" y="3125"/>
                      <a:pt x="813" y="3125"/>
                    </a:cubicBezTo>
                    <a:cubicBezTo>
                      <a:pt x="972" y="3125"/>
                      <a:pt x="1162" y="3078"/>
                      <a:pt x="1383" y="2970"/>
                    </a:cubicBezTo>
                    <a:lnTo>
                      <a:pt x="1383" y="2970"/>
                    </a:lnTo>
                    <a:cubicBezTo>
                      <a:pt x="646" y="3329"/>
                      <a:pt x="1363" y="4002"/>
                      <a:pt x="1689" y="4176"/>
                    </a:cubicBezTo>
                    <a:cubicBezTo>
                      <a:pt x="1808" y="4238"/>
                      <a:pt x="1966" y="4264"/>
                      <a:pt x="2143" y="4264"/>
                    </a:cubicBezTo>
                    <a:cubicBezTo>
                      <a:pt x="2742" y="4264"/>
                      <a:pt x="3570" y="3972"/>
                      <a:pt x="3939" y="3795"/>
                    </a:cubicBezTo>
                    <a:cubicBezTo>
                      <a:pt x="5156" y="3198"/>
                      <a:pt x="6177" y="1861"/>
                      <a:pt x="4265" y="1339"/>
                    </a:cubicBezTo>
                    <a:lnTo>
                      <a:pt x="4123" y="470"/>
                    </a:lnTo>
                    <a:cubicBezTo>
                      <a:pt x="3844" y="142"/>
                      <a:pt x="3439" y="1"/>
                      <a:pt x="29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1470856" y="1330113"/>
                <a:ext cx="127158" cy="10205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2801" extrusionOk="0">
                    <a:moveTo>
                      <a:pt x="1697" y="1"/>
                    </a:moveTo>
                    <a:cubicBezTo>
                      <a:pt x="931" y="1"/>
                      <a:pt x="171" y="593"/>
                      <a:pt x="0" y="2800"/>
                    </a:cubicBezTo>
                    <a:cubicBezTo>
                      <a:pt x="0" y="2800"/>
                      <a:pt x="1457" y="780"/>
                      <a:pt x="3187" y="780"/>
                    </a:cubicBezTo>
                    <a:cubicBezTo>
                      <a:pt x="3287" y="780"/>
                      <a:pt x="3388" y="786"/>
                      <a:pt x="3489" y="801"/>
                    </a:cubicBezTo>
                    <a:cubicBezTo>
                      <a:pt x="3489" y="801"/>
                      <a:pt x="2588" y="1"/>
                      <a:pt x="1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1724515" y="1307925"/>
                <a:ext cx="138781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052" extrusionOk="0">
                    <a:moveTo>
                      <a:pt x="1616" y="1"/>
                    </a:moveTo>
                    <a:cubicBezTo>
                      <a:pt x="689" y="1"/>
                      <a:pt x="1" y="417"/>
                      <a:pt x="863" y="2051"/>
                    </a:cubicBezTo>
                    <a:cubicBezTo>
                      <a:pt x="863" y="2051"/>
                      <a:pt x="1852" y="453"/>
                      <a:pt x="3808" y="453"/>
                    </a:cubicBezTo>
                    <a:cubicBezTo>
                      <a:pt x="3808" y="453"/>
                      <a:pt x="2582" y="1"/>
                      <a:pt x="1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5" name="Google Shape;415;p24"/>
          <p:cNvGrpSpPr/>
          <p:nvPr/>
        </p:nvGrpSpPr>
        <p:grpSpPr>
          <a:xfrm>
            <a:off x="7159841" y="406569"/>
            <a:ext cx="1530742" cy="1481580"/>
            <a:chOff x="6758766" y="957531"/>
            <a:chExt cx="1530742" cy="1481580"/>
          </a:xfrm>
        </p:grpSpPr>
        <p:grpSp>
          <p:nvGrpSpPr>
            <p:cNvPr id="416" name="Google Shape;416;p24"/>
            <p:cNvGrpSpPr/>
            <p:nvPr/>
          </p:nvGrpSpPr>
          <p:grpSpPr>
            <a:xfrm rot="900077">
              <a:off x="6891875" y="1100824"/>
              <a:ext cx="1264524" cy="1194995"/>
              <a:chOff x="7067275" y="2640925"/>
              <a:chExt cx="1202904" cy="1136763"/>
            </a:xfrm>
          </p:grpSpPr>
          <p:sp>
            <p:nvSpPr>
              <p:cNvPr id="417" name="Google Shape;417;p24"/>
              <p:cNvSpPr/>
              <p:nvPr/>
            </p:nvSpPr>
            <p:spPr>
              <a:xfrm>
                <a:off x="7381384" y="2835159"/>
                <a:ext cx="171533" cy="167731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4455" extrusionOk="0">
                    <a:moveTo>
                      <a:pt x="2219" y="1"/>
                    </a:moveTo>
                    <a:cubicBezTo>
                      <a:pt x="1463" y="1"/>
                      <a:pt x="1091" y="627"/>
                      <a:pt x="1459" y="1510"/>
                    </a:cubicBezTo>
                    <a:cubicBezTo>
                      <a:pt x="1200" y="1296"/>
                      <a:pt x="969" y="1205"/>
                      <a:pt x="775" y="1205"/>
                    </a:cubicBezTo>
                    <a:cubicBezTo>
                      <a:pt x="259" y="1205"/>
                      <a:pt x="0" y="1848"/>
                      <a:pt x="166" y="2542"/>
                    </a:cubicBezTo>
                    <a:cubicBezTo>
                      <a:pt x="416" y="3575"/>
                      <a:pt x="1677" y="4010"/>
                      <a:pt x="2524" y="4455"/>
                    </a:cubicBezTo>
                    <a:lnTo>
                      <a:pt x="4556" y="1706"/>
                    </a:lnTo>
                    <a:cubicBezTo>
                      <a:pt x="3698" y="1554"/>
                      <a:pt x="3654" y="337"/>
                      <a:pt x="2665" y="64"/>
                    </a:cubicBezTo>
                    <a:cubicBezTo>
                      <a:pt x="2505" y="21"/>
                      <a:pt x="2356" y="1"/>
                      <a:pt x="2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7874893" y="2898259"/>
                <a:ext cx="156737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790" extrusionOk="0">
                    <a:moveTo>
                      <a:pt x="2273" y="1"/>
                    </a:moveTo>
                    <a:cubicBezTo>
                      <a:pt x="1306" y="1"/>
                      <a:pt x="282" y="641"/>
                      <a:pt x="1" y="1475"/>
                    </a:cubicBezTo>
                    <a:lnTo>
                      <a:pt x="1880" y="3790"/>
                    </a:lnTo>
                    <a:cubicBezTo>
                      <a:pt x="3003" y="3728"/>
                      <a:pt x="4163" y="1464"/>
                      <a:pt x="2898" y="1464"/>
                    </a:cubicBezTo>
                    <a:cubicBezTo>
                      <a:pt x="2828" y="1464"/>
                      <a:pt x="2749" y="1471"/>
                      <a:pt x="2663" y="1486"/>
                    </a:cubicBezTo>
                    <a:cubicBezTo>
                      <a:pt x="2771" y="1062"/>
                      <a:pt x="2793" y="518"/>
                      <a:pt x="2728" y="52"/>
                    </a:cubicBezTo>
                    <a:cubicBezTo>
                      <a:pt x="2580" y="17"/>
                      <a:pt x="2427" y="1"/>
                      <a:pt x="2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7067275" y="2969755"/>
                <a:ext cx="343707" cy="388322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10314" extrusionOk="0">
                    <a:moveTo>
                      <a:pt x="3016" y="0"/>
                    </a:moveTo>
                    <a:cubicBezTo>
                      <a:pt x="2933" y="0"/>
                      <a:pt x="2848" y="7"/>
                      <a:pt x="2760" y="22"/>
                    </a:cubicBezTo>
                    <a:cubicBezTo>
                      <a:pt x="1000" y="304"/>
                      <a:pt x="0" y="2749"/>
                      <a:pt x="152" y="4238"/>
                    </a:cubicBezTo>
                    <a:cubicBezTo>
                      <a:pt x="523" y="7701"/>
                      <a:pt x="3359" y="10314"/>
                      <a:pt x="6677" y="10314"/>
                    </a:cubicBezTo>
                    <a:cubicBezTo>
                      <a:pt x="7149" y="10314"/>
                      <a:pt x="7631" y="10261"/>
                      <a:pt x="8117" y="10150"/>
                    </a:cubicBezTo>
                    <a:lnTo>
                      <a:pt x="9129" y="4357"/>
                    </a:lnTo>
                    <a:lnTo>
                      <a:pt x="9129" y="4357"/>
                    </a:lnTo>
                    <a:cubicBezTo>
                      <a:pt x="8707" y="4593"/>
                      <a:pt x="8334" y="4696"/>
                      <a:pt x="7998" y="4696"/>
                    </a:cubicBezTo>
                    <a:cubicBezTo>
                      <a:pt x="5726" y="4696"/>
                      <a:pt x="5161" y="0"/>
                      <a:pt x="30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7967361" y="2990952"/>
                <a:ext cx="302819" cy="33395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8870" extrusionOk="0">
                    <a:moveTo>
                      <a:pt x="5966" y="0"/>
                    </a:moveTo>
                    <a:cubicBezTo>
                      <a:pt x="4854" y="0"/>
                      <a:pt x="4245" y="1712"/>
                      <a:pt x="3565" y="2393"/>
                    </a:cubicBezTo>
                    <a:cubicBezTo>
                      <a:pt x="2778" y="3200"/>
                      <a:pt x="1554" y="3962"/>
                      <a:pt x="370" y="3962"/>
                    </a:cubicBezTo>
                    <a:cubicBezTo>
                      <a:pt x="246" y="3962"/>
                      <a:pt x="123" y="3953"/>
                      <a:pt x="1" y="3936"/>
                    </a:cubicBezTo>
                    <a:lnTo>
                      <a:pt x="1" y="3936"/>
                    </a:lnTo>
                    <a:lnTo>
                      <a:pt x="3044" y="8870"/>
                    </a:lnTo>
                    <a:cubicBezTo>
                      <a:pt x="5054" y="8717"/>
                      <a:pt x="6271" y="6946"/>
                      <a:pt x="6966" y="5218"/>
                    </a:cubicBezTo>
                    <a:cubicBezTo>
                      <a:pt x="7401" y="4132"/>
                      <a:pt x="8042" y="882"/>
                      <a:pt x="6564" y="154"/>
                    </a:cubicBezTo>
                    <a:cubicBezTo>
                      <a:pt x="6349" y="47"/>
                      <a:pt x="6151" y="0"/>
                      <a:pt x="5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7453860" y="2640925"/>
                <a:ext cx="561023" cy="329249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8745" extrusionOk="0">
                    <a:moveTo>
                      <a:pt x="9392" y="0"/>
                    </a:moveTo>
                    <a:cubicBezTo>
                      <a:pt x="7503" y="0"/>
                      <a:pt x="7170" y="3487"/>
                      <a:pt x="6978" y="5093"/>
                    </a:cubicBezTo>
                    <a:cubicBezTo>
                      <a:pt x="6603" y="3851"/>
                      <a:pt x="6297" y="3226"/>
                      <a:pt x="6005" y="3226"/>
                    </a:cubicBezTo>
                    <a:cubicBezTo>
                      <a:pt x="5704" y="3226"/>
                      <a:pt x="5418" y="3889"/>
                      <a:pt x="5087" y="5223"/>
                    </a:cubicBezTo>
                    <a:cubicBezTo>
                      <a:pt x="5087" y="4371"/>
                      <a:pt x="4708" y="2930"/>
                      <a:pt x="3711" y="2930"/>
                    </a:cubicBezTo>
                    <a:cubicBezTo>
                      <a:pt x="3640" y="2930"/>
                      <a:pt x="3567" y="2938"/>
                      <a:pt x="3490" y="2953"/>
                    </a:cubicBezTo>
                    <a:cubicBezTo>
                      <a:pt x="2599" y="3115"/>
                      <a:pt x="2783" y="4518"/>
                      <a:pt x="3087" y="5441"/>
                    </a:cubicBezTo>
                    <a:cubicBezTo>
                      <a:pt x="2622" y="4264"/>
                      <a:pt x="2112" y="3821"/>
                      <a:pt x="1680" y="3821"/>
                    </a:cubicBezTo>
                    <a:cubicBezTo>
                      <a:pt x="600" y="3821"/>
                      <a:pt x="0" y="6589"/>
                      <a:pt x="1762" y="7582"/>
                    </a:cubicBezTo>
                    <a:lnTo>
                      <a:pt x="12053" y="8744"/>
                    </a:lnTo>
                    <a:cubicBezTo>
                      <a:pt x="12423" y="7897"/>
                      <a:pt x="14900" y="4963"/>
                      <a:pt x="14085" y="3952"/>
                    </a:cubicBezTo>
                    <a:cubicBezTo>
                      <a:pt x="13958" y="3793"/>
                      <a:pt x="13808" y="3725"/>
                      <a:pt x="13647" y="3725"/>
                    </a:cubicBezTo>
                    <a:cubicBezTo>
                      <a:pt x="12954" y="3725"/>
                      <a:pt x="12046" y="4981"/>
                      <a:pt x="11781" y="5571"/>
                    </a:cubicBezTo>
                    <a:cubicBezTo>
                      <a:pt x="12423" y="4028"/>
                      <a:pt x="13933" y="1496"/>
                      <a:pt x="12890" y="638"/>
                    </a:cubicBezTo>
                    <a:cubicBezTo>
                      <a:pt x="12798" y="590"/>
                      <a:pt x="12703" y="568"/>
                      <a:pt x="12606" y="568"/>
                    </a:cubicBezTo>
                    <a:cubicBezTo>
                      <a:pt x="11515" y="568"/>
                      <a:pt x="10181" y="3410"/>
                      <a:pt x="9902" y="4528"/>
                    </a:cubicBezTo>
                    <a:cubicBezTo>
                      <a:pt x="10216" y="3137"/>
                      <a:pt x="11184" y="485"/>
                      <a:pt x="9847" y="62"/>
                    </a:cubicBezTo>
                    <a:cubicBezTo>
                      <a:pt x="9686" y="20"/>
                      <a:pt x="9535" y="0"/>
                      <a:pt x="9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7298405" y="2875255"/>
                <a:ext cx="857629" cy="902433"/>
              </a:xfrm>
              <a:custGeom>
                <a:avLst/>
                <a:gdLst/>
                <a:ahLst/>
                <a:cxnLst/>
                <a:rect l="l" t="t" r="r" b="b"/>
                <a:pathLst>
                  <a:path w="22779" h="23969" extrusionOk="0">
                    <a:moveTo>
                      <a:pt x="9776" y="1"/>
                    </a:moveTo>
                    <a:cubicBezTo>
                      <a:pt x="9474" y="1"/>
                      <a:pt x="9175" y="18"/>
                      <a:pt x="8880" y="54"/>
                    </a:cubicBezTo>
                    <a:cubicBezTo>
                      <a:pt x="3217" y="760"/>
                      <a:pt x="1022" y="6813"/>
                      <a:pt x="425" y="11714"/>
                    </a:cubicBezTo>
                    <a:cubicBezTo>
                      <a:pt x="99" y="14399"/>
                      <a:pt x="1" y="17517"/>
                      <a:pt x="1522" y="19897"/>
                    </a:cubicBezTo>
                    <a:cubicBezTo>
                      <a:pt x="1946" y="20571"/>
                      <a:pt x="2403" y="21147"/>
                      <a:pt x="2903" y="21636"/>
                    </a:cubicBezTo>
                    <a:cubicBezTo>
                      <a:pt x="4559" y="23281"/>
                      <a:pt x="6562" y="23969"/>
                      <a:pt x="8638" y="23969"/>
                    </a:cubicBezTo>
                    <a:cubicBezTo>
                      <a:pt x="12514" y="23969"/>
                      <a:pt x="16646" y="21571"/>
                      <a:pt x="19257" y="18528"/>
                    </a:cubicBezTo>
                    <a:cubicBezTo>
                      <a:pt x="22778" y="14409"/>
                      <a:pt x="20964" y="8378"/>
                      <a:pt x="18117" y="4401"/>
                    </a:cubicBezTo>
                    <a:cubicBezTo>
                      <a:pt x="16331" y="1911"/>
                      <a:pt x="12934" y="1"/>
                      <a:pt x="9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7540227" y="3448431"/>
                <a:ext cx="237722" cy="278648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7401" extrusionOk="0">
                    <a:moveTo>
                      <a:pt x="3022" y="1"/>
                    </a:moveTo>
                    <a:lnTo>
                      <a:pt x="1" y="3978"/>
                    </a:lnTo>
                    <a:lnTo>
                      <a:pt x="3293" y="7401"/>
                    </a:lnTo>
                    <a:lnTo>
                      <a:pt x="6314" y="3152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7599977" y="3238497"/>
                <a:ext cx="365431" cy="337457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8963" extrusionOk="0">
                    <a:moveTo>
                      <a:pt x="5611" y="0"/>
                    </a:moveTo>
                    <a:cubicBezTo>
                      <a:pt x="5075" y="0"/>
                      <a:pt x="4501" y="120"/>
                      <a:pt x="3901" y="382"/>
                    </a:cubicBezTo>
                    <a:cubicBezTo>
                      <a:pt x="858" y="1730"/>
                      <a:pt x="0" y="7174"/>
                      <a:pt x="3292" y="8651"/>
                    </a:cubicBezTo>
                    <a:cubicBezTo>
                      <a:pt x="3770" y="8864"/>
                      <a:pt x="4277" y="8962"/>
                      <a:pt x="4786" y="8962"/>
                    </a:cubicBezTo>
                    <a:cubicBezTo>
                      <a:pt x="6878" y="8962"/>
                      <a:pt x="9016" y="7317"/>
                      <a:pt x="9313" y="5229"/>
                    </a:cubicBezTo>
                    <a:cubicBezTo>
                      <a:pt x="9705" y="2516"/>
                      <a:pt x="8068" y="0"/>
                      <a:pt x="5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7685065" y="3396437"/>
                <a:ext cx="149772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9" extrusionOk="0">
                    <a:moveTo>
                      <a:pt x="1989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89" y="3978"/>
                    </a:cubicBezTo>
                    <a:cubicBezTo>
                      <a:pt x="3087" y="3978"/>
                      <a:pt x="3978" y="3087"/>
                      <a:pt x="3978" y="1990"/>
                    </a:cubicBezTo>
                    <a:cubicBezTo>
                      <a:pt x="3978" y="892"/>
                      <a:pt x="3087" y="1"/>
                      <a:pt x="1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7764844" y="3383786"/>
                <a:ext cx="77747" cy="7733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54" extrusionOk="0">
                    <a:moveTo>
                      <a:pt x="1033" y="1"/>
                    </a:moveTo>
                    <a:cubicBezTo>
                      <a:pt x="468" y="1"/>
                      <a:pt x="0" y="457"/>
                      <a:pt x="0" y="1022"/>
                    </a:cubicBezTo>
                    <a:cubicBezTo>
                      <a:pt x="0" y="1598"/>
                      <a:pt x="468" y="2054"/>
                      <a:pt x="1033" y="2054"/>
                    </a:cubicBezTo>
                    <a:cubicBezTo>
                      <a:pt x="1598" y="2054"/>
                      <a:pt x="2065" y="1598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7322087" y="3259167"/>
                <a:ext cx="365883" cy="337382"/>
              </a:xfrm>
              <a:custGeom>
                <a:avLst/>
                <a:gdLst/>
                <a:ahLst/>
                <a:cxnLst/>
                <a:rect l="l" t="t" r="r" b="b"/>
                <a:pathLst>
                  <a:path w="9718" h="8961" extrusionOk="0">
                    <a:moveTo>
                      <a:pt x="4087" y="1"/>
                    </a:moveTo>
                    <a:cubicBezTo>
                      <a:pt x="1634" y="1"/>
                      <a:pt x="1" y="2513"/>
                      <a:pt x="393" y="5223"/>
                    </a:cubicBezTo>
                    <a:cubicBezTo>
                      <a:pt x="690" y="7309"/>
                      <a:pt x="2824" y="8961"/>
                      <a:pt x="4914" y="8961"/>
                    </a:cubicBezTo>
                    <a:cubicBezTo>
                      <a:pt x="5426" y="8961"/>
                      <a:pt x="5935" y="8862"/>
                      <a:pt x="6414" y="8646"/>
                    </a:cubicBezTo>
                    <a:cubicBezTo>
                      <a:pt x="9717" y="7168"/>
                      <a:pt x="8848" y="1724"/>
                      <a:pt x="5805" y="387"/>
                    </a:cubicBezTo>
                    <a:cubicBezTo>
                      <a:pt x="5202" y="121"/>
                      <a:pt x="4625" y="1"/>
                      <a:pt x="40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7467790" y="3411986"/>
                <a:ext cx="150224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79" extrusionOk="0">
                    <a:moveTo>
                      <a:pt x="1990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90" y="3978"/>
                    </a:cubicBezTo>
                    <a:cubicBezTo>
                      <a:pt x="3098" y="3978"/>
                      <a:pt x="3989" y="3087"/>
                      <a:pt x="3989" y="1990"/>
                    </a:cubicBezTo>
                    <a:cubicBezTo>
                      <a:pt x="3989" y="892"/>
                      <a:pt x="3098" y="1"/>
                      <a:pt x="1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7434244" y="3425088"/>
                <a:ext cx="77785" cy="77371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2055" extrusionOk="0">
                    <a:moveTo>
                      <a:pt x="1033" y="1"/>
                    </a:moveTo>
                    <a:cubicBezTo>
                      <a:pt x="468" y="1"/>
                      <a:pt x="1" y="457"/>
                      <a:pt x="1" y="1022"/>
                    </a:cubicBezTo>
                    <a:cubicBezTo>
                      <a:pt x="1" y="1599"/>
                      <a:pt x="468" y="2055"/>
                      <a:pt x="1033" y="2055"/>
                    </a:cubicBezTo>
                    <a:cubicBezTo>
                      <a:pt x="1598" y="2055"/>
                      <a:pt x="2065" y="1599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7401113" y="3123968"/>
                <a:ext cx="154290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2751" extrusionOk="0">
                    <a:moveTo>
                      <a:pt x="2068" y="1"/>
                    </a:moveTo>
                    <a:cubicBezTo>
                      <a:pt x="1501" y="1"/>
                      <a:pt x="814" y="470"/>
                      <a:pt x="1" y="1794"/>
                    </a:cubicBezTo>
                    <a:cubicBezTo>
                      <a:pt x="1" y="1794"/>
                      <a:pt x="450" y="1591"/>
                      <a:pt x="1164" y="1591"/>
                    </a:cubicBezTo>
                    <a:cubicBezTo>
                      <a:pt x="1919" y="1591"/>
                      <a:pt x="2969" y="1818"/>
                      <a:pt x="4097" y="2750"/>
                    </a:cubicBezTo>
                    <a:cubicBezTo>
                      <a:pt x="4097" y="2750"/>
                      <a:pt x="3439" y="1"/>
                      <a:pt x="20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7670720" y="3094940"/>
                <a:ext cx="161255" cy="111708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967" extrusionOk="0">
                    <a:moveTo>
                      <a:pt x="1713" y="0"/>
                    </a:moveTo>
                    <a:cubicBezTo>
                      <a:pt x="842" y="0"/>
                      <a:pt x="70" y="665"/>
                      <a:pt x="1" y="2967"/>
                    </a:cubicBezTo>
                    <a:cubicBezTo>
                      <a:pt x="1" y="2967"/>
                      <a:pt x="1600" y="1210"/>
                      <a:pt x="3733" y="1210"/>
                    </a:cubicBezTo>
                    <a:cubicBezTo>
                      <a:pt x="3912" y="1210"/>
                      <a:pt x="4096" y="1223"/>
                      <a:pt x="4282" y="1250"/>
                    </a:cubicBezTo>
                    <a:cubicBezTo>
                      <a:pt x="4282" y="1250"/>
                      <a:pt x="2906" y="0"/>
                      <a:pt x="17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24"/>
            <p:cNvGrpSpPr/>
            <p:nvPr/>
          </p:nvGrpSpPr>
          <p:grpSpPr>
            <a:xfrm rot="900077">
              <a:off x="6891875" y="1100824"/>
              <a:ext cx="1264524" cy="1194995"/>
              <a:chOff x="7067275" y="2640925"/>
              <a:chExt cx="1202904" cy="1136763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7381384" y="2835159"/>
                <a:ext cx="171533" cy="167731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4455" extrusionOk="0">
                    <a:moveTo>
                      <a:pt x="2219" y="1"/>
                    </a:moveTo>
                    <a:cubicBezTo>
                      <a:pt x="1463" y="1"/>
                      <a:pt x="1091" y="627"/>
                      <a:pt x="1459" y="1510"/>
                    </a:cubicBezTo>
                    <a:cubicBezTo>
                      <a:pt x="1200" y="1296"/>
                      <a:pt x="969" y="1205"/>
                      <a:pt x="775" y="1205"/>
                    </a:cubicBezTo>
                    <a:cubicBezTo>
                      <a:pt x="259" y="1205"/>
                      <a:pt x="0" y="1848"/>
                      <a:pt x="166" y="2542"/>
                    </a:cubicBezTo>
                    <a:cubicBezTo>
                      <a:pt x="416" y="3575"/>
                      <a:pt x="1677" y="4010"/>
                      <a:pt x="2524" y="4455"/>
                    </a:cubicBezTo>
                    <a:lnTo>
                      <a:pt x="4556" y="1706"/>
                    </a:lnTo>
                    <a:cubicBezTo>
                      <a:pt x="3698" y="1554"/>
                      <a:pt x="3654" y="337"/>
                      <a:pt x="2665" y="64"/>
                    </a:cubicBezTo>
                    <a:cubicBezTo>
                      <a:pt x="2505" y="21"/>
                      <a:pt x="2356" y="1"/>
                      <a:pt x="2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874893" y="2898259"/>
                <a:ext cx="156737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790" extrusionOk="0">
                    <a:moveTo>
                      <a:pt x="2273" y="1"/>
                    </a:moveTo>
                    <a:cubicBezTo>
                      <a:pt x="1306" y="1"/>
                      <a:pt x="282" y="641"/>
                      <a:pt x="1" y="1475"/>
                    </a:cubicBezTo>
                    <a:lnTo>
                      <a:pt x="1880" y="3790"/>
                    </a:lnTo>
                    <a:cubicBezTo>
                      <a:pt x="3003" y="3728"/>
                      <a:pt x="4163" y="1464"/>
                      <a:pt x="2898" y="1464"/>
                    </a:cubicBezTo>
                    <a:cubicBezTo>
                      <a:pt x="2828" y="1464"/>
                      <a:pt x="2749" y="1471"/>
                      <a:pt x="2663" y="1486"/>
                    </a:cubicBezTo>
                    <a:cubicBezTo>
                      <a:pt x="2771" y="1062"/>
                      <a:pt x="2793" y="518"/>
                      <a:pt x="2728" y="52"/>
                    </a:cubicBezTo>
                    <a:cubicBezTo>
                      <a:pt x="2580" y="17"/>
                      <a:pt x="2427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7067275" y="2969755"/>
                <a:ext cx="343707" cy="388322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10314" extrusionOk="0">
                    <a:moveTo>
                      <a:pt x="3016" y="0"/>
                    </a:moveTo>
                    <a:cubicBezTo>
                      <a:pt x="2933" y="0"/>
                      <a:pt x="2848" y="7"/>
                      <a:pt x="2760" y="22"/>
                    </a:cubicBezTo>
                    <a:cubicBezTo>
                      <a:pt x="1000" y="304"/>
                      <a:pt x="0" y="2749"/>
                      <a:pt x="152" y="4238"/>
                    </a:cubicBezTo>
                    <a:cubicBezTo>
                      <a:pt x="523" y="7701"/>
                      <a:pt x="3359" y="10314"/>
                      <a:pt x="6677" y="10314"/>
                    </a:cubicBezTo>
                    <a:cubicBezTo>
                      <a:pt x="7149" y="10314"/>
                      <a:pt x="7631" y="10261"/>
                      <a:pt x="8117" y="10150"/>
                    </a:cubicBezTo>
                    <a:lnTo>
                      <a:pt x="9129" y="4357"/>
                    </a:lnTo>
                    <a:lnTo>
                      <a:pt x="9129" y="4357"/>
                    </a:lnTo>
                    <a:cubicBezTo>
                      <a:pt x="8707" y="4593"/>
                      <a:pt x="8334" y="4696"/>
                      <a:pt x="7998" y="4696"/>
                    </a:cubicBezTo>
                    <a:cubicBezTo>
                      <a:pt x="5726" y="4696"/>
                      <a:pt x="5161" y="0"/>
                      <a:pt x="3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7967361" y="2990952"/>
                <a:ext cx="302819" cy="33395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8870" extrusionOk="0">
                    <a:moveTo>
                      <a:pt x="5966" y="0"/>
                    </a:moveTo>
                    <a:cubicBezTo>
                      <a:pt x="4854" y="0"/>
                      <a:pt x="4245" y="1712"/>
                      <a:pt x="3565" y="2393"/>
                    </a:cubicBezTo>
                    <a:cubicBezTo>
                      <a:pt x="2778" y="3200"/>
                      <a:pt x="1554" y="3962"/>
                      <a:pt x="370" y="3962"/>
                    </a:cubicBezTo>
                    <a:cubicBezTo>
                      <a:pt x="246" y="3962"/>
                      <a:pt x="123" y="3953"/>
                      <a:pt x="1" y="3936"/>
                    </a:cubicBezTo>
                    <a:lnTo>
                      <a:pt x="1" y="3936"/>
                    </a:lnTo>
                    <a:lnTo>
                      <a:pt x="3044" y="8870"/>
                    </a:lnTo>
                    <a:cubicBezTo>
                      <a:pt x="5054" y="8717"/>
                      <a:pt x="6271" y="6946"/>
                      <a:pt x="6966" y="5218"/>
                    </a:cubicBezTo>
                    <a:cubicBezTo>
                      <a:pt x="7401" y="4132"/>
                      <a:pt x="8042" y="882"/>
                      <a:pt x="6564" y="154"/>
                    </a:cubicBezTo>
                    <a:cubicBezTo>
                      <a:pt x="6349" y="47"/>
                      <a:pt x="6151" y="0"/>
                      <a:pt x="5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7453860" y="2640925"/>
                <a:ext cx="561023" cy="329249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8745" extrusionOk="0">
                    <a:moveTo>
                      <a:pt x="9392" y="0"/>
                    </a:moveTo>
                    <a:cubicBezTo>
                      <a:pt x="7503" y="0"/>
                      <a:pt x="7170" y="3487"/>
                      <a:pt x="6978" y="5093"/>
                    </a:cubicBezTo>
                    <a:cubicBezTo>
                      <a:pt x="6603" y="3851"/>
                      <a:pt x="6297" y="3226"/>
                      <a:pt x="6005" y="3226"/>
                    </a:cubicBezTo>
                    <a:cubicBezTo>
                      <a:pt x="5704" y="3226"/>
                      <a:pt x="5418" y="3889"/>
                      <a:pt x="5087" y="5223"/>
                    </a:cubicBezTo>
                    <a:cubicBezTo>
                      <a:pt x="5087" y="4371"/>
                      <a:pt x="4708" y="2930"/>
                      <a:pt x="3711" y="2930"/>
                    </a:cubicBezTo>
                    <a:cubicBezTo>
                      <a:pt x="3640" y="2930"/>
                      <a:pt x="3567" y="2938"/>
                      <a:pt x="3490" y="2953"/>
                    </a:cubicBezTo>
                    <a:cubicBezTo>
                      <a:pt x="2599" y="3115"/>
                      <a:pt x="2783" y="4518"/>
                      <a:pt x="3087" y="5441"/>
                    </a:cubicBezTo>
                    <a:cubicBezTo>
                      <a:pt x="2622" y="4264"/>
                      <a:pt x="2112" y="3821"/>
                      <a:pt x="1680" y="3821"/>
                    </a:cubicBezTo>
                    <a:cubicBezTo>
                      <a:pt x="600" y="3821"/>
                      <a:pt x="0" y="6589"/>
                      <a:pt x="1762" y="7582"/>
                    </a:cubicBezTo>
                    <a:lnTo>
                      <a:pt x="12053" y="8744"/>
                    </a:lnTo>
                    <a:cubicBezTo>
                      <a:pt x="12423" y="7897"/>
                      <a:pt x="14900" y="4963"/>
                      <a:pt x="14085" y="3952"/>
                    </a:cubicBezTo>
                    <a:cubicBezTo>
                      <a:pt x="13958" y="3793"/>
                      <a:pt x="13808" y="3725"/>
                      <a:pt x="13647" y="3725"/>
                    </a:cubicBezTo>
                    <a:cubicBezTo>
                      <a:pt x="12954" y="3725"/>
                      <a:pt x="12046" y="4981"/>
                      <a:pt x="11781" y="5571"/>
                    </a:cubicBezTo>
                    <a:cubicBezTo>
                      <a:pt x="12423" y="4028"/>
                      <a:pt x="13933" y="1496"/>
                      <a:pt x="12890" y="638"/>
                    </a:cubicBezTo>
                    <a:cubicBezTo>
                      <a:pt x="12798" y="590"/>
                      <a:pt x="12703" y="568"/>
                      <a:pt x="12606" y="568"/>
                    </a:cubicBezTo>
                    <a:cubicBezTo>
                      <a:pt x="11515" y="568"/>
                      <a:pt x="10181" y="3410"/>
                      <a:pt x="9902" y="4528"/>
                    </a:cubicBezTo>
                    <a:cubicBezTo>
                      <a:pt x="10216" y="3137"/>
                      <a:pt x="11184" y="485"/>
                      <a:pt x="9847" y="62"/>
                    </a:cubicBezTo>
                    <a:cubicBezTo>
                      <a:pt x="9686" y="20"/>
                      <a:pt x="9535" y="0"/>
                      <a:pt x="9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7298405" y="2875255"/>
                <a:ext cx="857629" cy="902433"/>
              </a:xfrm>
              <a:custGeom>
                <a:avLst/>
                <a:gdLst/>
                <a:ahLst/>
                <a:cxnLst/>
                <a:rect l="l" t="t" r="r" b="b"/>
                <a:pathLst>
                  <a:path w="22779" h="23969" extrusionOk="0">
                    <a:moveTo>
                      <a:pt x="9776" y="1"/>
                    </a:moveTo>
                    <a:cubicBezTo>
                      <a:pt x="9474" y="1"/>
                      <a:pt x="9175" y="18"/>
                      <a:pt x="8880" y="54"/>
                    </a:cubicBezTo>
                    <a:cubicBezTo>
                      <a:pt x="3217" y="760"/>
                      <a:pt x="1022" y="6813"/>
                      <a:pt x="425" y="11714"/>
                    </a:cubicBezTo>
                    <a:cubicBezTo>
                      <a:pt x="99" y="14399"/>
                      <a:pt x="1" y="17517"/>
                      <a:pt x="1522" y="19897"/>
                    </a:cubicBezTo>
                    <a:cubicBezTo>
                      <a:pt x="1946" y="20571"/>
                      <a:pt x="2403" y="21147"/>
                      <a:pt x="2903" y="21636"/>
                    </a:cubicBezTo>
                    <a:cubicBezTo>
                      <a:pt x="4559" y="23281"/>
                      <a:pt x="6562" y="23969"/>
                      <a:pt x="8638" y="23969"/>
                    </a:cubicBezTo>
                    <a:cubicBezTo>
                      <a:pt x="12514" y="23969"/>
                      <a:pt x="16646" y="21571"/>
                      <a:pt x="19257" y="18528"/>
                    </a:cubicBezTo>
                    <a:cubicBezTo>
                      <a:pt x="22778" y="14409"/>
                      <a:pt x="20964" y="8378"/>
                      <a:pt x="18117" y="4401"/>
                    </a:cubicBezTo>
                    <a:cubicBezTo>
                      <a:pt x="16331" y="1911"/>
                      <a:pt x="12934" y="1"/>
                      <a:pt x="9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7540227" y="3448431"/>
                <a:ext cx="237722" cy="278648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7401" extrusionOk="0">
                    <a:moveTo>
                      <a:pt x="3022" y="1"/>
                    </a:moveTo>
                    <a:lnTo>
                      <a:pt x="1" y="3978"/>
                    </a:lnTo>
                    <a:lnTo>
                      <a:pt x="3293" y="7401"/>
                    </a:lnTo>
                    <a:lnTo>
                      <a:pt x="6314" y="3152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7599977" y="3238497"/>
                <a:ext cx="365431" cy="337457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8963" extrusionOk="0">
                    <a:moveTo>
                      <a:pt x="5611" y="0"/>
                    </a:moveTo>
                    <a:cubicBezTo>
                      <a:pt x="5075" y="0"/>
                      <a:pt x="4501" y="120"/>
                      <a:pt x="3901" y="382"/>
                    </a:cubicBezTo>
                    <a:cubicBezTo>
                      <a:pt x="858" y="1730"/>
                      <a:pt x="0" y="7174"/>
                      <a:pt x="3292" y="8651"/>
                    </a:cubicBezTo>
                    <a:cubicBezTo>
                      <a:pt x="3770" y="8864"/>
                      <a:pt x="4277" y="8962"/>
                      <a:pt x="4786" y="8962"/>
                    </a:cubicBezTo>
                    <a:cubicBezTo>
                      <a:pt x="6878" y="8962"/>
                      <a:pt x="9016" y="7317"/>
                      <a:pt x="9313" y="5229"/>
                    </a:cubicBezTo>
                    <a:cubicBezTo>
                      <a:pt x="9705" y="2516"/>
                      <a:pt x="8068" y="0"/>
                      <a:pt x="5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7685065" y="3396437"/>
                <a:ext cx="149772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9" extrusionOk="0">
                    <a:moveTo>
                      <a:pt x="1989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89" y="3978"/>
                    </a:cubicBezTo>
                    <a:cubicBezTo>
                      <a:pt x="3087" y="3978"/>
                      <a:pt x="3978" y="3087"/>
                      <a:pt x="3978" y="1990"/>
                    </a:cubicBezTo>
                    <a:cubicBezTo>
                      <a:pt x="3978" y="892"/>
                      <a:pt x="3087" y="1"/>
                      <a:pt x="1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7764844" y="3383786"/>
                <a:ext cx="77747" cy="7733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54" extrusionOk="0">
                    <a:moveTo>
                      <a:pt x="1033" y="1"/>
                    </a:moveTo>
                    <a:cubicBezTo>
                      <a:pt x="468" y="1"/>
                      <a:pt x="0" y="457"/>
                      <a:pt x="0" y="1022"/>
                    </a:cubicBezTo>
                    <a:cubicBezTo>
                      <a:pt x="0" y="1598"/>
                      <a:pt x="468" y="2054"/>
                      <a:pt x="1033" y="2054"/>
                    </a:cubicBezTo>
                    <a:cubicBezTo>
                      <a:pt x="1598" y="2054"/>
                      <a:pt x="2065" y="1598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7322087" y="3259167"/>
                <a:ext cx="365883" cy="337382"/>
              </a:xfrm>
              <a:custGeom>
                <a:avLst/>
                <a:gdLst/>
                <a:ahLst/>
                <a:cxnLst/>
                <a:rect l="l" t="t" r="r" b="b"/>
                <a:pathLst>
                  <a:path w="9718" h="8961" extrusionOk="0">
                    <a:moveTo>
                      <a:pt x="4087" y="1"/>
                    </a:moveTo>
                    <a:cubicBezTo>
                      <a:pt x="1634" y="1"/>
                      <a:pt x="1" y="2513"/>
                      <a:pt x="393" y="5223"/>
                    </a:cubicBezTo>
                    <a:cubicBezTo>
                      <a:pt x="690" y="7309"/>
                      <a:pt x="2824" y="8961"/>
                      <a:pt x="4914" y="8961"/>
                    </a:cubicBezTo>
                    <a:cubicBezTo>
                      <a:pt x="5426" y="8961"/>
                      <a:pt x="5935" y="8862"/>
                      <a:pt x="6414" y="8646"/>
                    </a:cubicBezTo>
                    <a:cubicBezTo>
                      <a:pt x="9717" y="7168"/>
                      <a:pt x="8848" y="1724"/>
                      <a:pt x="5805" y="387"/>
                    </a:cubicBezTo>
                    <a:cubicBezTo>
                      <a:pt x="5202" y="121"/>
                      <a:pt x="4625" y="1"/>
                      <a:pt x="40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7467790" y="3411986"/>
                <a:ext cx="150224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79" extrusionOk="0">
                    <a:moveTo>
                      <a:pt x="1990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90" y="3978"/>
                    </a:cubicBezTo>
                    <a:cubicBezTo>
                      <a:pt x="3098" y="3978"/>
                      <a:pt x="3989" y="3087"/>
                      <a:pt x="3989" y="1990"/>
                    </a:cubicBezTo>
                    <a:cubicBezTo>
                      <a:pt x="3989" y="892"/>
                      <a:pt x="3098" y="1"/>
                      <a:pt x="1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7434244" y="3425088"/>
                <a:ext cx="77785" cy="77371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2055" extrusionOk="0">
                    <a:moveTo>
                      <a:pt x="1033" y="1"/>
                    </a:moveTo>
                    <a:cubicBezTo>
                      <a:pt x="468" y="1"/>
                      <a:pt x="1" y="457"/>
                      <a:pt x="1" y="1022"/>
                    </a:cubicBezTo>
                    <a:cubicBezTo>
                      <a:pt x="1" y="1599"/>
                      <a:pt x="468" y="2055"/>
                      <a:pt x="1033" y="2055"/>
                    </a:cubicBezTo>
                    <a:cubicBezTo>
                      <a:pt x="1598" y="2055"/>
                      <a:pt x="2065" y="1599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7401113" y="3123968"/>
                <a:ext cx="154290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2751" extrusionOk="0">
                    <a:moveTo>
                      <a:pt x="2068" y="1"/>
                    </a:moveTo>
                    <a:cubicBezTo>
                      <a:pt x="1501" y="1"/>
                      <a:pt x="814" y="470"/>
                      <a:pt x="1" y="1794"/>
                    </a:cubicBezTo>
                    <a:cubicBezTo>
                      <a:pt x="1" y="1794"/>
                      <a:pt x="450" y="1591"/>
                      <a:pt x="1164" y="1591"/>
                    </a:cubicBezTo>
                    <a:cubicBezTo>
                      <a:pt x="1919" y="1591"/>
                      <a:pt x="2969" y="1818"/>
                      <a:pt x="4097" y="2750"/>
                    </a:cubicBezTo>
                    <a:cubicBezTo>
                      <a:pt x="4097" y="2750"/>
                      <a:pt x="3439" y="1"/>
                      <a:pt x="2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7670720" y="3094940"/>
                <a:ext cx="161255" cy="111708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967" extrusionOk="0">
                    <a:moveTo>
                      <a:pt x="1713" y="0"/>
                    </a:moveTo>
                    <a:cubicBezTo>
                      <a:pt x="842" y="0"/>
                      <a:pt x="70" y="665"/>
                      <a:pt x="1" y="2967"/>
                    </a:cubicBezTo>
                    <a:cubicBezTo>
                      <a:pt x="1" y="2967"/>
                      <a:pt x="1600" y="1210"/>
                      <a:pt x="3733" y="1210"/>
                    </a:cubicBezTo>
                    <a:cubicBezTo>
                      <a:pt x="3912" y="1210"/>
                      <a:pt x="4096" y="1223"/>
                      <a:pt x="4282" y="1250"/>
                    </a:cubicBezTo>
                    <a:cubicBezTo>
                      <a:pt x="4282" y="1250"/>
                      <a:pt x="2906" y="0"/>
                      <a:pt x="17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8" name="Google Shape;448;p24"/>
          <p:cNvGrpSpPr/>
          <p:nvPr/>
        </p:nvGrpSpPr>
        <p:grpSpPr>
          <a:xfrm>
            <a:off x="7159839" y="3310187"/>
            <a:ext cx="1747247" cy="1704908"/>
            <a:chOff x="6652339" y="3250037"/>
            <a:chExt cx="1747247" cy="1704908"/>
          </a:xfrm>
        </p:grpSpPr>
        <p:grpSp>
          <p:nvGrpSpPr>
            <p:cNvPr id="449" name="Google Shape;449;p24"/>
            <p:cNvGrpSpPr/>
            <p:nvPr/>
          </p:nvGrpSpPr>
          <p:grpSpPr>
            <a:xfrm>
              <a:off x="6652339" y="3250037"/>
              <a:ext cx="1747247" cy="1704908"/>
              <a:chOff x="6576139" y="3173837"/>
              <a:chExt cx="1747247" cy="1704908"/>
            </a:xfrm>
          </p:grpSpPr>
          <p:grpSp>
            <p:nvGrpSpPr>
              <p:cNvPr id="450" name="Google Shape;450;p24"/>
              <p:cNvGrpSpPr/>
              <p:nvPr/>
            </p:nvGrpSpPr>
            <p:grpSpPr>
              <a:xfrm>
                <a:off x="7756505" y="3173837"/>
                <a:ext cx="566881" cy="744196"/>
                <a:chOff x="7756505" y="3173837"/>
                <a:chExt cx="566881" cy="744196"/>
              </a:xfrm>
            </p:grpSpPr>
            <p:sp>
              <p:nvSpPr>
                <p:cNvPr id="451" name="Google Shape;451;p24"/>
                <p:cNvSpPr/>
                <p:nvPr/>
              </p:nvSpPr>
              <p:spPr>
                <a:xfrm rot="-1497825">
                  <a:off x="7853350" y="3286292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5895" y="1"/>
                      </a:moveTo>
                      <a:cubicBezTo>
                        <a:pt x="5781" y="1"/>
                        <a:pt x="5697" y="117"/>
                        <a:pt x="5706" y="228"/>
                      </a:cubicBezTo>
                      <a:cubicBezTo>
                        <a:pt x="5706" y="260"/>
                        <a:pt x="5706" y="293"/>
                        <a:pt x="5728" y="325"/>
                      </a:cubicBezTo>
                      <a:cubicBezTo>
                        <a:pt x="7618" y="4096"/>
                        <a:pt x="3825" y="8301"/>
                        <a:pt x="0" y="9291"/>
                      </a:cubicBezTo>
                      <a:cubicBezTo>
                        <a:pt x="0" y="9291"/>
                        <a:pt x="1674" y="14952"/>
                        <a:pt x="1695" y="14952"/>
                      </a:cubicBezTo>
                      <a:cubicBezTo>
                        <a:pt x="5129" y="14496"/>
                        <a:pt x="8064" y="12138"/>
                        <a:pt x="9020" y="8769"/>
                      </a:cubicBezTo>
                      <a:cubicBezTo>
                        <a:pt x="9922" y="5618"/>
                        <a:pt x="9031" y="1694"/>
                        <a:pt x="5999" y="32"/>
                      </a:cubicBezTo>
                      <a:cubicBezTo>
                        <a:pt x="5963" y="10"/>
                        <a:pt x="5928" y="1"/>
                        <a:pt x="58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4"/>
                <p:cNvSpPr/>
                <p:nvPr/>
              </p:nvSpPr>
              <p:spPr>
                <a:xfrm rot="-1497825">
                  <a:off x="7901057" y="3516816"/>
                  <a:ext cx="352731" cy="34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9" h="8836" extrusionOk="0">
                      <a:moveTo>
                        <a:pt x="9346" y="1"/>
                      </a:moveTo>
                      <a:lnTo>
                        <a:pt x="9346" y="1"/>
                      </a:lnTo>
                      <a:cubicBezTo>
                        <a:pt x="9172" y="348"/>
                        <a:pt x="8923" y="663"/>
                        <a:pt x="8618" y="946"/>
                      </a:cubicBezTo>
                      <a:cubicBezTo>
                        <a:pt x="7771" y="1696"/>
                        <a:pt x="6629" y="2044"/>
                        <a:pt x="5532" y="2218"/>
                      </a:cubicBezTo>
                      <a:cubicBezTo>
                        <a:pt x="5214" y="2270"/>
                        <a:pt x="4884" y="2305"/>
                        <a:pt x="4557" y="2305"/>
                      </a:cubicBezTo>
                      <a:cubicBezTo>
                        <a:pt x="3945" y="2305"/>
                        <a:pt x="3343" y="2184"/>
                        <a:pt x="2847" y="1837"/>
                      </a:cubicBezTo>
                      <a:cubicBezTo>
                        <a:pt x="1968" y="2457"/>
                        <a:pt x="990" y="2923"/>
                        <a:pt x="0" y="3174"/>
                      </a:cubicBezTo>
                      <a:cubicBezTo>
                        <a:pt x="0" y="3174"/>
                        <a:pt x="1674" y="8835"/>
                        <a:pt x="1695" y="8835"/>
                      </a:cubicBezTo>
                      <a:cubicBezTo>
                        <a:pt x="5129" y="8379"/>
                        <a:pt x="8064" y="6021"/>
                        <a:pt x="9020" y="2652"/>
                      </a:cubicBezTo>
                      <a:cubicBezTo>
                        <a:pt x="9270" y="1805"/>
                        <a:pt x="9379" y="902"/>
                        <a:pt x="9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4"/>
                <p:cNvSpPr/>
                <p:nvPr/>
              </p:nvSpPr>
              <p:spPr>
                <a:xfrm rot="-1497825">
                  <a:off x="7852284" y="3201919"/>
                  <a:ext cx="157542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3269" extrusionOk="0">
                      <a:moveTo>
                        <a:pt x="2313" y="1"/>
                      </a:moveTo>
                      <a:cubicBezTo>
                        <a:pt x="2072" y="1"/>
                        <a:pt x="1963" y="261"/>
                        <a:pt x="2016" y="470"/>
                      </a:cubicBezTo>
                      <a:cubicBezTo>
                        <a:pt x="2059" y="644"/>
                        <a:pt x="2156" y="731"/>
                        <a:pt x="2146" y="915"/>
                      </a:cubicBezTo>
                      <a:cubicBezTo>
                        <a:pt x="2146" y="1078"/>
                        <a:pt x="2135" y="1219"/>
                        <a:pt x="2091" y="1361"/>
                      </a:cubicBezTo>
                      <a:lnTo>
                        <a:pt x="2081" y="1361"/>
                      </a:lnTo>
                      <a:cubicBezTo>
                        <a:pt x="2026" y="1361"/>
                        <a:pt x="1972" y="1371"/>
                        <a:pt x="1929" y="1371"/>
                      </a:cubicBezTo>
                      <a:cubicBezTo>
                        <a:pt x="1885" y="1371"/>
                        <a:pt x="1852" y="1371"/>
                        <a:pt x="1809" y="1383"/>
                      </a:cubicBezTo>
                      <a:cubicBezTo>
                        <a:pt x="1769" y="959"/>
                        <a:pt x="1516" y="171"/>
                        <a:pt x="1097" y="171"/>
                      </a:cubicBezTo>
                      <a:cubicBezTo>
                        <a:pt x="1054" y="171"/>
                        <a:pt x="1008" y="179"/>
                        <a:pt x="961" y="198"/>
                      </a:cubicBezTo>
                      <a:cubicBezTo>
                        <a:pt x="711" y="296"/>
                        <a:pt x="722" y="579"/>
                        <a:pt x="864" y="763"/>
                      </a:cubicBezTo>
                      <a:cubicBezTo>
                        <a:pt x="983" y="893"/>
                        <a:pt x="1081" y="948"/>
                        <a:pt x="1178" y="1100"/>
                      </a:cubicBezTo>
                      <a:cubicBezTo>
                        <a:pt x="1330" y="1318"/>
                        <a:pt x="1320" y="1524"/>
                        <a:pt x="1244" y="1632"/>
                      </a:cubicBezTo>
                      <a:cubicBezTo>
                        <a:pt x="1081" y="1926"/>
                        <a:pt x="1048" y="2197"/>
                        <a:pt x="1059" y="2241"/>
                      </a:cubicBezTo>
                      <a:lnTo>
                        <a:pt x="1004" y="2241"/>
                      </a:lnTo>
                      <a:cubicBezTo>
                        <a:pt x="831" y="2197"/>
                        <a:pt x="765" y="2089"/>
                        <a:pt x="603" y="2002"/>
                      </a:cubicBezTo>
                      <a:cubicBezTo>
                        <a:pt x="540" y="1967"/>
                        <a:pt x="468" y="1949"/>
                        <a:pt x="397" y="1949"/>
                      </a:cubicBezTo>
                      <a:cubicBezTo>
                        <a:pt x="246" y="1949"/>
                        <a:pt x="103" y="2031"/>
                        <a:pt x="81" y="2209"/>
                      </a:cubicBezTo>
                      <a:cubicBezTo>
                        <a:pt x="0" y="2664"/>
                        <a:pt x="693" y="2808"/>
                        <a:pt x="1183" y="2808"/>
                      </a:cubicBezTo>
                      <a:cubicBezTo>
                        <a:pt x="1219" y="2808"/>
                        <a:pt x="1254" y="2807"/>
                        <a:pt x="1287" y="2806"/>
                      </a:cubicBezTo>
                      <a:cubicBezTo>
                        <a:pt x="1501" y="3085"/>
                        <a:pt x="1826" y="3268"/>
                        <a:pt x="2201" y="3268"/>
                      </a:cubicBezTo>
                      <a:cubicBezTo>
                        <a:pt x="2264" y="3268"/>
                        <a:pt x="2329" y="3263"/>
                        <a:pt x="2395" y="3252"/>
                      </a:cubicBezTo>
                      <a:cubicBezTo>
                        <a:pt x="2928" y="3175"/>
                        <a:pt x="3352" y="2697"/>
                        <a:pt x="3385" y="2154"/>
                      </a:cubicBezTo>
                      <a:cubicBezTo>
                        <a:pt x="3385" y="2056"/>
                        <a:pt x="3373" y="1970"/>
                        <a:pt x="3363" y="1904"/>
                      </a:cubicBezTo>
                      <a:cubicBezTo>
                        <a:pt x="3341" y="1839"/>
                        <a:pt x="3363" y="1763"/>
                        <a:pt x="3417" y="1719"/>
                      </a:cubicBezTo>
                      <a:cubicBezTo>
                        <a:pt x="3765" y="1383"/>
                        <a:pt x="4189" y="752"/>
                        <a:pt x="3808" y="480"/>
                      </a:cubicBezTo>
                      <a:cubicBezTo>
                        <a:pt x="3749" y="439"/>
                        <a:pt x="3688" y="421"/>
                        <a:pt x="3630" y="421"/>
                      </a:cubicBezTo>
                      <a:cubicBezTo>
                        <a:pt x="3474" y="421"/>
                        <a:pt x="3334" y="551"/>
                        <a:pt x="3287" y="709"/>
                      </a:cubicBezTo>
                      <a:cubicBezTo>
                        <a:pt x="3243" y="872"/>
                        <a:pt x="3265" y="1002"/>
                        <a:pt x="3167" y="1154"/>
                      </a:cubicBezTo>
                      <a:cubicBezTo>
                        <a:pt x="3102" y="1263"/>
                        <a:pt x="3026" y="1361"/>
                        <a:pt x="2939" y="1448"/>
                      </a:cubicBezTo>
                      <a:cubicBezTo>
                        <a:pt x="2841" y="1415"/>
                        <a:pt x="2733" y="1393"/>
                        <a:pt x="2613" y="1383"/>
                      </a:cubicBezTo>
                      <a:cubicBezTo>
                        <a:pt x="2765" y="926"/>
                        <a:pt x="2852" y="46"/>
                        <a:pt x="2342" y="2"/>
                      </a:cubicBezTo>
                      <a:cubicBezTo>
                        <a:pt x="2332" y="1"/>
                        <a:pt x="2322" y="1"/>
                        <a:pt x="23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" name="Google Shape;454;p24"/>
              <p:cNvGrpSpPr/>
              <p:nvPr/>
            </p:nvGrpSpPr>
            <p:grpSpPr>
              <a:xfrm>
                <a:off x="6576139" y="3742594"/>
                <a:ext cx="566881" cy="724975"/>
                <a:chOff x="6576139" y="3742594"/>
                <a:chExt cx="566881" cy="724975"/>
              </a:xfrm>
            </p:grpSpPr>
            <p:sp>
              <p:nvSpPr>
                <p:cNvPr id="455" name="Google Shape;455;p24"/>
                <p:cNvSpPr/>
                <p:nvPr/>
              </p:nvSpPr>
              <p:spPr>
                <a:xfrm rot="-1497825">
                  <a:off x="6672984" y="3835828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4029" y="1"/>
                      </a:moveTo>
                      <a:cubicBezTo>
                        <a:pt x="3996" y="1"/>
                        <a:pt x="3960" y="10"/>
                        <a:pt x="3924" y="32"/>
                      </a:cubicBezTo>
                      <a:cubicBezTo>
                        <a:pt x="903" y="1694"/>
                        <a:pt x="1" y="5618"/>
                        <a:pt x="903" y="8769"/>
                      </a:cubicBezTo>
                      <a:cubicBezTo>
                        <a:pt x="1870" y="12138"/>
                        <a:pt x="4794" y="14496"/>
                        <a:pt x="8228" y="14952"/>
                      </a:cubicBezTo>
                      <a:cubicBezTo>
                        <a:pt x="8260" y="14952"/>
                        <a:pt x="9923" y="9291"/>
                        <a:pt x="9923" y="9291"/>
                      </a:cubicBezTo>
                      <a:cubicBezTo>
                        <a:pt x="6098" y="8301"/>
                        <a:pt x="2305" y="4096"/>
                        <a:pt x="4207" y="325"/>
                      </a:cubicBezTo>
                      <a:cubicBezTo>
                        <a:pt x="4217" y="293"/>
                        <a:pt x="4228" y="260"/>
                        <a:pt x="4228" y="228"/>
                      </a:cubicBezTo>
                      <a:cubicBezTo>
                        <a:pt x="4237" y="117"/>
                        <a:pt x="4146" y="1"/>
                        <a:pt x="4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4"/>
                <p:cNvSpPr/>
                <p:nvPr/>
              </p:nvSpPr>
              <p:spPr>
                <a:xfrm rot="-1497825">
                  <a:off x="6733316" y="4035051"/>
                  <a:ext cx="353972" cy="36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2" h="9456" extrusionOk="0">
                      <a:moveTo>
                        <a:pt x="110" y="1"/>
                      </a:moveTo>
                      <a:lnTo>
                        <a:pt x="110" y="1"/>
                      </a:lnTo>
                      <a:cubicBezTo>
                        <a:pt x="1" y="1109"/>
                        <a:pt x="98" y="2229"/>
                        <a:pt x="392" y="3272"/>
                      </a:cubicBezTo>
                      <a:cubicBezTo>
                        <a:pt x="1359" y="6641"/>
                        <a:pt x="4283" y="8999"/>
                        <a:pt x="7717" y="9455"/>
                      </a:cubicBezTo>
                      <a:cubicBezTo>
                        <a:pt x="7749" y="9455"/>
                        <a:pt x="9412" y="3794"/>
                        <a:pt x="9412" y="3794"/>
                      </a:cubicBezTo>
                      <a:cubicBezTo>
                        <a:pt x="8575" y="3576"/>
                        <a:pt x="7727" y="3207"/>
                        <a:pt x="6956" y="2707"/>
                      </a:cubicBezTo>
                      <a:cubicBezTo>
                        <a:pt x="6250" y="3269"/>
                        <a:pt x="5411" y="3568"/>
                        <a:pt x="4535" y="3568"/>
                      </a:cubicBezTo>
                      <a:cubicBezTo>
                        <a:pt x="3954" y="3568"/>
                        <a:pt x="3357" y="3436"/>
                        <a:pt x="2772" y="3164"/>
                      </a:cubicBezTo>
                      <a:cubicBezTo>
                        <a:pt x="1457" y="2544"/>
                        <a:pt x="479" y="1370"/>
                        <a:pt x="1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4"/>
                <p:cNvSpPr/>
                <p:nvPr/>
              </p:nvSpPr>
              <p:spPr>
                <a:xfrm rot="-1497825">
                  <a:off x="6630597" y="3770684"/>
                  <a:ext cx="157580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3269" extrusionOk="0">
                      <a:moveTo>
                        <a:pt x="1888" y="1"/>
                      </a:moveTo>
                      <a:cubicBezTo>
                        <a:pt x="1878" y="1"/>
                        <a:pt x="1869" y="1"/>
                        <a:pt x="1859" y="2"/>
                      </a:cubicBezTo>
                      <a:cubicBezTo>
                        <a:pt x="1337" y="46"/>
                        <a:pt x="1424" y="926"/>
                        <a:pt x="1576" y="1383"/>
                      </a:cubicBezTo>
                      <a:cubicBezTo>
                        <a:pt x="1456" y="1393"/>
                        <a:pt x="1348" y="1415"/>
                        <a:pt x="1261" y="1448"/>
                      </a:cubicBezTo>
                      <a:cubicBezTo>
                        <a:pt x="1174" y="1361"/>
                        <a:pt x="1098" y="1263"/>
                        <a:pt x="1022" y="1154"/>
                      </a:cubicBezTo>
                      <a:cubicBezTo>
                        <a:pt x="924" y="1002"/>
                        <a:pt x="956" y="872"/>
                        <a:pt x="902" y="709"/>
                      </a:cubicBezTo>
                      <a:cubicBezTo>
                        <a:pt x="855" y="551"/>
                        <a:pt x="715" y="421"/>
                        <a:pt x="559" y="421"/>
                      </a:cubicBezTo>
                      <a:cubicBezTo>
                        <a:pt x="501" y="421"/>
                        <a:pt x="440" y="439"/>
                        <a:pt x="381" y="480"/>
                      </a:cubicBezTo>
                      <a:cubicBezTo>
                        <a:pt x="0" y="752"/>
                        <a:pt x="424" y="1383"/>
                        <a:pt x="783" y="1719"/>
                      </a:cubicBezTo>
                      <a:cubicBezTo>
                        <a:pt x="826" y="1763"/>
                        <a:pt x="848" y="1839"/>
                        <a:pt x="837" y="1904"/>
                      </a:cubicBezTo>
                      <a:cubicBezTo>
                        <a:pt x="816" y="1970"/>
                        <a:pt x="804" y="2056"/>
                        <a:pt x="816" y="2154"/>
                      </a:cubicBezTo>
                      <a:cubicBezTo>
                        <a:pt x="837" y="2697"/>
                        <a:pt x="1261" y="3175"/>
                        <a:pt x="1804" y="3252"/>
                      </a:cubicBezTo>
                      <a:cubicBezTo>
                        <a:pt x="1869" y="3263"/>
                        <a:pt x="1933" y="3268"/>
                        <a:pt x="1995" y="3268"/>
                      </a:cubicBezTo>
                      <a:cubicBezTo>
                        <a:pt x="2366" y="3268"/>
                        <a:pt x="2699" y="3085"/>
                        <a:pt x="2912" y="2806"/>
                      </a:cubicBezTo>
                      <a:cubicBezTo>
                        <a:pt x="2945" y="2807"/>
                        <a:pt x="2979" y="2808"/>
                        <a:pt x="3015" y="2808"/>
                      </a:cubicBezTo>
                      <a:cubicBezTo>
                        <a:pt x="3496" y="2808"/>
                        <a:pt x="4190" y="2664"/>
                        <a:pt x="4119" y="2209"/>
                      </a:cubicBezTo>
                      <a:cubicBezTo>
                        <a:pt x="4090" y="2031"/>
                        <a:pt x="3949" y="1949"/>
                        <a:pt x="3797" y="1949"/>
                      </a:cubicBezTo>
                      <a:cubicBezTo>
                        <a:pt x="3726" y="1949"/>
                        <a:pt x="3652" y="1967"/>
                        <a:pt x="3586" y="2002"/>
                      </a:cubicBezTo>
                      <a:cubicBezTo>
                        <a:pt x="3434" y="2089"/>
                        <a:pt x="3369" y="2197"/>
                        <a:pt x="3185" y="2241"/>
                      </a:cubicBezTo>
                      <a:lnTo>
                        <a:pt x="3141" y="2241"/>
                      </a:lnTo>
                      <a:cubicBezTo>
                        <a:pt x="3141" y="2197"/>
                        <a:pt x="3119" y="1926"/>
                        <a:pt x="2945" y="1632"/>
                      </a:cubicBezTo>
                      <a:cubicBezTo>
                        <a:pt x="2880" y="1524"/>
                        <a:pt x="2869" y="1318"/>
                        <a:pt x="3011" y="1100"/>
                      </a:cubicBezTo>
                      <a:cubicBezTo>
                        <a:pt x="3119" y="948"/>
                        <a:pt x="3217" y="893"/>
                        <a:pt x="3325" y="763"/>
                      </a:cubicBezTo>
                      <a:cubicBezTo>
                        <a:pt x="3478" y="579"/>
                        <a:pt x="3478" y="296"/>
                        <a:pt x="3238" y="198"/>
                      </a:cubicBezTo>
                      <a:cubicBezTo>
                        <a:pt x="3191" y="179"/>
                        <a:pt x="3146" y="171"/>
                        <a:pt x="3102" y="171"/>
                      </a:cubicBezTo>
                      <a:cubicBezTo>
                        <a:pt x="2682" y="171"/>
                        <a:pt x="2420" y="959"/>
                        <a:pt x="2380" y="1383"/>
                      </a:cubicBezTo>
                      <a:cubicBezTo>
                        <a:pt x="2347" y="1371"/>
                        <a:pt x="2304" y="1371"/>
                        <a:pt x="2272" y="1371"/>
                      </a:cubicBezTo>
                      <a:cubicBezTo>
                        <a:pt x="2217" y="1371"/>
                        <a:pt x="2163" y="1361"/>
                        <a:pt x="2120" y="1361"/>
                      </a:cubicBezTo>
                      <a:lnTo>
                        <a:pt x="2108" y="1361"/>
                      </a:lnTo>
                      <a:cubicBezTo>
                        <a:pt x="2065" y="1219"/>
                        <a:pt x="2043" y="1078"/>
                        <a:pt x="2043" y="915"/>
                      </a:cubicBezTo>
                      <a:cubicBezTo>
                        <a:pt x="2043" y="731"/>
                        <a:pt x="2130" y="644"/>
                        <a:pt x="2173" y="470"/>
                      </a:cubicBezTo>
                      <a:cubicBezTo>
                        <a:pt x="2236" y="261"/>
                        <a:pt x="2128" y="1"/>
                        <a:pt x="18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8" name="Google Shape;458;p24"/>
              <p:cNvSpPr/>
              <p:nvPr/>
            </p:nvSpPr>
            <p:spPr>
              <a:xfrm rot="-1497825">
                <a:off x="6960063" y="3486567"/>
                <a:ext cx="1181173" cy="1191735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30905" extrusionOk="0">
                    <a:moveTo>
                      <a:pt x="15698" y="1"/>
                    </a:moveTo>
                    <a:cubicBezTo>
                      <a:pt x="12362" y="1"/>
                      <a:pt x="9026" y="808"/>
                      <a:pt x="6010" y="2422"/>
                    </a:cubicBezTo>
                    <a:cubicBezTo>
                      <a:pt x="5978" y="2444"/>
                      <a:pt x="5956" y="2454"/>
                      <a:pt x="5923" y="2476"/>
                    </a:cubicBezTo>
                    <a:cubicBezTo>
                      <a:pt x="2978" y="4062"/>
                      <a:pt x="1946" y="7214"/>
                      <a:pt x="1218" y="10300"/>
                    </a:cubicBezTo>
                    <a:cubicBezTo>
                      <a:pt x="805" y="12050"/>
                      <a:pt x="533" y="13821"/>
                      <a:pt x="359" y="15603"/>
                    </a:cubicBezTo>
                    <a:cubicBezTo>
                      <a:pt x="185" y="17462"/>
                      <a:pt x="1" y="19385"/>
                      <a:pt x="262" y="21254"/>
                    </a:cubicBezTo>
                    <a:cubicBezTo>
                      <a:pt x="740" y="24536"/>
                      <a:pt x="3087" y="26753"/>
                      <a:pt x="5521" y="28785"/>
                    </a:cubicBezTo>
                    <a:cubicBezTo>
                      <a:pt x="6857" y="29894"/>
                      <a:pt x="8227" y="30556"/>
                      <a:pt x="9977" y="30708"/>
                    </a:cubicBezTo>
                    <a:cubicBezTo>
                      <a:pt x="11868" y="30872"/>
                      <a:pt x="13791" y="30872"/>
                      <a:pt x="15703" y="30904"/>
                    </a:cubicBezTo>
                    <a:cubicBezTo>
                      <a:pt x="17605" y="30872"/>
                      <a:pt x="19528" y="30872"/>
                      <a:pt x="21431" y="30708"/>
                    </a:cubicBezTo>
                    <a:cubicBezTo>
                      <a:pt x="23169" y="30556"/>
                      <a:pt x="24539" y="29894"/>
                      <a:pt x="25875" y="28785"/>
                    </a:cubicBezTo>
                    <a:cubicBezTo>
                      <a:pt x="28309" y="26753"/>
                      <a:pt x="30668" y="24536"/>
                      <a:pt x="31134" y="21254"/>
                    </a:cubicBezTo>
                    <a:cubicBezTo>
                      <a:pt x="31407" y="19385"/>
                      <a:pt x="31211" y="17462"/>
                      <a:pt x="31037" y="15603"/>
                    </a:cubicBezTo>
                    <a:cubicBezTo>
                      <a:pt x="30874" y="13821"/>
                      <a:pt x="30602" y="12050"/>
                      <a:pt x="30189" y="10300"/>
                    </a:cubicBezTo>
                    <a:cubicBezTo>
                      <a:pt x="29461" y="7214"/>
                      <a:pt x="28429" y="4062"/>
                      <a:pt x="25484" y="2476"/>
                    </a:cubicBezTo>
                    <a:cubicBezTo>
                      <a:pt x="25451" y="2454"/>
                      <a:pt x="25418" y="2444"/>
                      <a:pt x="25386" y="2422"/>
                    </a:cubicBezTo>
                    <a:cubicBezTo>
                      <a:pt x="22370" y="808"/>
                      <a:pt x="19034" y="1"/>
                      <a:pt x="15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 rot="-1497825">
                <a:off x="6905217" y="3551013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2425" y="0"/>
                    </a:moveTo>
                    <a:cubicBezTo>
                      <a:pt x="1" y="3304"/>
                      <a:pt x="1990" y="6390"/>
                      <a:pt x="2642" y="7226"/>
                    </a:cubicBezTo>
                    <a:cubicBezTo>
                      <a:pt x="2744" y="7360"/>
                      <a:pt x="2895" y="7445"/>
                      <a:pt x="3066" y="7445"/>
                    </a:cubicBezTo>
                    <a:cubicBezTo>
                      <a:pt x="3077" y="7445"/>
                      <a:pt x="3088" y="7444"/>
                      <a:pt x="3098" y="7444"/>
                    </a:cubicBezTo>
                    <a:cubicBezTo>
                      <a:pt x="4087" y="7422"/>
                      <a:pt x="5554" y="6596"/>
                      <a:pt x="5815" y="5608"/>
                    </a:cubicBezTo>
                    <a:cubicBezTo>
                      <a:pt x="5869" y="5412"/>
                      <a:pt x="5760" y="5216"/>
                      <a:pt x="5576" y="5140"/>
                    </a:cubicBezTo>
                    <a:cubicBezTo>
                      <a:pt x="3012" y="4010"/>
                      <a:pt x="2425" y="0"/>
                      <a:pt x="2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 rot="-1497825">
                <a:off x="7501690" y="3273317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3446" y="0"/>
                    </a:moveTo>
                    <a:cubicBezTo>
                      <a:pt x="3446" y="0"/>
                      <a:pt x="2859" y="4010"/>
                      <a:pt x="283" y="5140"/>
                    </a:cubicBezTo>
                    <a:cubicBezTo>
                      <a:pt x="99" y="5216"/>
                      <a:pt x="1" y="5412"/>
                      <a:pt x="44" y="5608"/>
                    </a:cubicBezTo>
                    <a:cubicBezTo>
                      <a:pt x="305" y="6596"/>
                      <a:pt x="1783" y="7422"/>
                      <a:pt x="2772" y="7444"/>
                    </a:cubicBezTo>
                    <a:cubicBezTo>
                      <a:pt x="2783" y="7444"/>
                      <a:pt x="2793" y="7445"/>
                      <a:pt x="2803" y="7445"/>
                    </a:cubicBezTo>
                    <a:cubicBezTo>
                      <a:pt x="2966" y="7445"/>
                      <a:pt x="3127" y="7360"/>
                      <a:pt x="3229" y="7226"/>
                    </a:cubicBezTo>
                    <a:cubicBezTo>
                      <a:pt x="3870" y="6390"/>
                      <a:pt x="5869" y="3304"/>
                      <a:pt x="3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rot="-1497825">
                <a:off x="7263897" y="4146678"/>
                <a:ext cx="728328" cy="269273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6983" extrusionOk="0">
                    <a:moveTo>
                      <a:pt x="14806" y="0"/>
                    </a:moveTo>
                    <a:cubicBezTo>
                      <a:pt x="14233" y="0"/>
                      <a:pt x="13653" y="61"/>
                      <a:pt x="13095" y="149"/>
                    </a:cubicBezTo>
                    <a:cubicBezTo>
                      <a:pt x="12302" y="279"/>
                      <a:pt x="11552" y="398"/>
                      <a:pt x="10813" y="497"/>
                    </a:cubicBezTo>
                    <a:cubicBezTo>
                      <a:pt x="9895" y="619"/>
                      <a:pt x="8991" y="704"/>
                      <a:pt x="8057" y="704"/>
                    </a:cubicBezTo>
                    <a:cubicBezTo>
                      <a:pt x="7423" y="704"/>
                      <a:pt x="6774" y="665"/>
                      <a:pt x="6097" y="572"/>
                    </a:cubicBezTo>
                    <a:cubicBezTo>
                      <a:pt x="5241" y="448"/>
                      <a:pt x="4465" y="254"/>
                      <a:pt x="3672" y="254"/>
                    </a:cubicBezTo>
                    <a:cubicBezTo>
                      <a:pt x="3217" y="254"/>
                      <a:pt x="2756" y="318"/>
                      <a:pt x="2272" y="497"/>
                    </a:cubicBezTo>
                    <a:cubicBezTo>
                      <a:pt x="1446" y="801"/>
                      <a:pt x="717" y="1398"/>
                      <a:pt x="359" y="2202"/>
                    </a:cubicBezTo>
                    <a:cubicBezTo>
                      <a:pt x="0" y="3006"/>
                      <a:pt x="65" y="4006"/>
                      <a:pt x="598" y="4702"/>
                    </a:cubicBezTo>
                    <a:cubicBezTo>
                      <a:pt x="1318" y="5619"/>
                      <a:pt x="2612" y="5875"/>
                      <a:pt x="3817" y="5875"/>
                    </a:cubicBezTo>
                    <a:cubicBezTo>
                      <a:pt x="4268" y="5875"/>
                      <a:pt x="4707" y="5839"/>
                      <a:pt x="5097" y="5788"/>
                    </a:cubicBezTo>
                    <a:cubicBezTo>
                      <a:pt x="6098" y="5662"/>
                      <a:pt x="7118" y="5448"/>
                      <a:pt x="8137" y="5448"/>
                    </a:cubicBezTo>
                    <a:cubicBezTo>
                      <a:pt x="8424" y="5448"/>
                      <a:pt x="8712" y="5465"/>
                      <a:pt x="8998" y="5506"/>
                    </a:cubicBezTo>
                    <a:cubicBezTo>
                      <a:pt x="10292" y="5701"/>
                      <a:pt x="11454" y="6343"/>
                      <a:pt x="12693" y="6713"/>
                    </a:cubicBezTo>
                    <a:cubicBezTo>
                      <a:pt x="13282" y="6886"/>
                      <a:pt x="13949" y="6983"/>
                      <a:pt x="14627" y="6983"/>
                    </a:cubicBezTo>
                    <a:cubicBezTo>
                      <a:pt x="16114" y="6983"/>
                      <a:pt x="17655" y="6518"/>
                      <a:pt x="18551" y="5375"/>
                    </a:cubicBezTo>
                    <a:cubicBezTo>
                      <a:pt x="19365" y="4310"/>
                      <a:pt x="19290" y="2702"/>
                      <a:pt x="18496" y="1615"/>
                    </a:cubicBezTo>
                    <a:cubicBezTo>
                      <a:pt x="17599" y="370"/>
                      <a:pt x="16222" y="0"/>
                      <a:pt x="14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 rot="-1497825">
                <a:off x="7437627" y="4277570"/>
                <a:ext cx="441826" cy="131262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404" extrusionOk="0">
                    <a:moveTo>
                      <a:pt x="5400" y="1"/>
                    </a:moveTo>
                    <a:cubicBezTo>
                      <a:pt x="3428" y="1"/>
                      <a:pt x="1455" y="745"/>
                      <a:pt x="1" y="2296"/>
                    </a:cubicBezTo>
                    <a:cubicBezTo>
                      <a:pt x="424" y="2286"/>
                      <a:pt x="827" y="2253"/>
                      <a:pt x="1196" y="2209"/>
                    </a:cubicBezTo>
                    <a:cubicBezTo>
                      <a:pt x="2197" y="2083"/>
                      <a:pt x="3217" y="1869"/>
                      <a:pt x="4236" y="1869"/>
                    </a:cubicBezTo>
                    <a:cubicBezTo>
                      <a:pt x="4523" y="1869"/>
                      <a:pt x="4811" y="1886"/>
                      <a:pt x="5097" y="1927"/>
                    </a:cubicBezTo>
                    <a:cubicBezTo>
                      <a:pt x="6391" y="2122"/>
                      <a:pt x="7553" y="2764"/>
                      <a:pt x="8792" y="3134"/>
                    </a:cubicBezTo>
                    <a:cubicBezTo>
                      <a:pt x="9386" y="3307"/>
                      <a:pt x="10053" y="3404"/>
                      <a:pt x="10730" y="3404"/>
                    </a:cubicBezTo>
                    <a:cubicBezTo>
                      <a:pt x="11069" y="3404"/>
                      <a:pt x="11411" y="3380"/>
                      <a:pt x="11748" y="3329"/>
                    </a:cubicBezTo>
                    <a:cubicBezTo>
                      <a:pt x="10297" y="1150"/>
                      <a:pt x="7849" y="1"/>
                      <a:pt x="5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 rot="-1497825">
                <a:off x="7332700" y="4251994"/>
                <a:ext cx="145169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2316" extrusionOk="0">
                    <a:moveTo>
                      <a:pt x="1510" y="0"/>
                    </a:moveTo>
                    <a:cubicBezTo>
                      <a:pt x="1058" y="0"/>
                      <a:pt x="600" y="64"/>
                      <a:pt x="121" y="242"/>
                    </a:cubicBezTo>
                    <a:cubicBezTo>
                      <a:pt x="77" y="252"/>
                      <a:pt x="34" y="274"/>
                      <a:pt x="1" y="295"/>
                    </a:cubicBezTo>
                    <a:cubicBezTo>
                      <a:pt x="64" y="1351"/>
                      <a:pt x="674" y="2316"/>
                      <a:pt x="1724" y="2316"/>
                    </a:cubicBezTo>
                    <a:cubicBezTo>
                      <a:pt x="1939" y="2316"/>
                      <a:pt x="2173" y="2275"/>
                      <a:pt x="2425" y="2186"/>
                    </a:cubicBezTo>
                    <a:cubicBezTo>
                      <a:pt x="3381" y="1850"/>
                      <a:pt x="3739" y="1133"/>
                      <a:pt x="3859" y="307"/>
                    </a:cubicBezTo>
                    <a:cubicBezTo>
                      <a:pt x="3032" y="184"/>
                      <a:pt x="2278" y="0"/>
                      <a:pt x="1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 rot="-1497825">
                <a:off x="7607970" y="4115614"/>
                <a:ext cx="1426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2487" extrusionOk="0">
                    <a:moveTo>
                      <a:pt x="3717" y="0"/>
                    </a:moveTo>
                    <a:cubicBezTo>
                      <a:pt x="3413" y="32"/>
                      <a:pt x="3108" y="65"/>
                      <a:pt x="2815" y="109"/>
                    </a:cubicBezTo>
                    <a:cubicBezTo>
                      <a:pt x="2022" y="239"/>
                      <a:pt x="1272" y="358"/>
                      <a:pt x="533" y="457"/>
                    </a:cubicBezTo>
                    <a:cubicBezTo>
                      <a:pt x="359" y="478"/>
                      <a:pt x="196" y="500"/>
                      <a:pt x="22" y="522"/>
                    </a:cubicBezTo>
                    <a:cubicBezTo>
                      <a:pt x="12" y="1162"/>
                      <a:pt x="0" y="1793"/>
                      <a:pt x="620" y="2195"/>
                    </a:cubicBezTo>
                    <a:cubicBezTo>
                      <a:pt x="925" y="2396"/>
                      <a:pt x="1304" y="2486"/>
                      <a:pt x="1679" y="2486"/>
                    </a:cubicBezTo>
                    <a:cubicBezTo>
                      <a:pt x="1894" y="2486"/>
                      <a:pt x="2107" y="2457"/>
                      <a:pt x="2304" y="2401"/>
                    </a:cubicBezTo>
                    <a:cubicBezTo>
                      <a:pt x="3011" y="2217"/>
                      <a:pt x="3674" y="1771"/>
                      <a:pt x="3760" y="1000"/>
                    </a:cubicBezTo>
                    <a:cubicBezTo>
                      <a:pt x="3793" y="674"/>
                      <a:pt x="3750" y="337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 rot="-1497825">
                <a:off x="7754973" y="4048021"/>
                <a:ext cx="130013" cy="83909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176" extrusionOk="0">
                    <a:moveTo>
                      <a:pt x="145" y="1"/>
                    </a:moveTo>
                    <a:cubicBezTo>
                      <a:pt x="96" y="1"/>
                      <a:pt x="48" y="1"/>
                      <a:pt x="0" y="2"/>
                    </a:cubicBezTo>
                    <a:cubicBezTo>
                      <a:pt x="22" y="904"/>
                      <a:pt x="239" y="1784"/>
                      <a:pt x="1217" y="2067"/>
                    </a:cubicBezTo>
                    <a:cubicBezTo>
                      <a:pt x="1438" y="2135"/>
                      <a:pt x="1685" y="2175"/>
                      <a:pt x="1932" y="2175"/>
                    </a:cubicBezTo>
                    <a:cubicBezTo>
                      <a:pt x="2356" y="2175"/>
                      <a:pt x="2781" y="2058"/>
                      <a:pt x="3075" y="1763"/>
                    </a:cubicBezTo>
                    <a:cubicBezTo>
                      <a:pt x="3249" y="1600"/>
                      <a:pt x="3369" y="1383"/>
                      <a:pt x="3456" y="1165"/>
                    </a:cubicBezTo>
                    <a:cubicBezTo>
                      <a:pt x="2577" y="276"/>
                      <a:pt x="1377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 rot="-1799897">
                <a:off x="7155009" y="3881000"/>
                <a:ext cx="368911" cy="283457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 rot="-1799897">
                <a:off x="7307541" y="3911608"/>
                <a:ext cx="136904" cy="13033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 rot="-1799897">
                <a:off x="7288208" y="3923110"/>
                <a:ext cx="74246" cy="7011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 rot="-1799897">
                <a:off x="7186295" y="3879097"/>
                <a:ext cx="250506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rot="-1799897">
                <a:off x="7406860" y="3645214"/>
                <a:ext cx="385597" cy="361748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 rot="-1799897">
                <a:off x="7585183" y="3662712"/>
                <a:ext cx="130077" cy="130077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 rot="-1799897">
                <a:off x="7566660" y="3668667"/>
                <a:ext cx="70074" cy="7007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 rot="-1799897">
                <a:off x="7376272" y="3664432"/>
                <a:ext cx="318768" cy="206093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 rot="-1799897">
                <a:off x="7165472" y="3775760"/>
                <a:ext cx="183676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 rot="-1799897">
                <a:off x="7361218" y="3576418"/>
                <a:ext cx="189617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24"/>
            <p:cNvGrpSpPr/>
            <p:nvPr/>
          </p:nvGrpSpPr>
          <p:grpSpPr>
            <a:xfrm>
              <a:off x="6652339" y="3250037"/>
              <a:ext cx="1747247" cy="1704908"/>
              <a:chOff x="6576139" y="3173837"/>
              <a:chExt cx="1747247" cy="1704908"/>
            </a:xfrm>
          </p:grpSpPr>
          <p:grpSp>
            <p:nvGrpSpPr>
              <p:cNvPr id="477" name="Google Shape;477;p24"/>
              <p:cNvGrpSpPr/>
              <p:nvPr/>
            </p:nvGrpSpPr>
            <p:grpSpPr>
              <a:xfrm>
                <a:off x="7756505" y="3173837"/>
                <a:ext cx="566881" cy="744196"/>
                <a:chOff x="7756505" y="3173837"/>
                <a:chExt cx="566881" cy="744196"/>
              </a:xfrm>
            </p:grpSpPr>
            <p:sp>
              <p:nvSpPr>
                <p:cNvPr id="478" name="Google Shape;478;p24"/>
                <p:cNvSpPr/>
                <p:nvPr/>
              </p:nvSpPr>
              <p:spPr>
                <a:xfrm rot="-1497825">
                  <a:off x="7853350" y="3286292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5895" y="1"/>
                      </a:moveTo>
                      <a:cubicBezTo>
                        <a:pt x="5781" y="1"/>
                        <a:pt x="5697" y="117"/>
                        <a:pt x="5706" y="228"/>
                      </a:cubicBezTo>
                      <a:cubicBezTo>
                        <a:pt x="5706" y="260"/>
                        <a:pt x="5706" y="293"/>
                        <a:pt x="5728" y="325"/>
                      </a:cubicBezTo>
                      <a:cubicBezTo>
                        <a:pt x="7618" y="4096"/>
                        <a:pt x="3825" y="8301"/>
                        <a:pt x="0" y="9291"/>
                      </a:cubicBezTo>
                      <a:cubicBezTo>
                        <a:pt x="0" y="9291"/>
                        <a:pt x="1674" y="14952"/>
                        <a:pt x="1695" y="14952"/>
                      </a:cubicBezTo>
                      <a:cubicBezTo>
                        <a:pt x="5129" y="14496"/>
                        <a:pt x="8064" y="12138"/>
                        <a:pt x="9020" y="8769"/>
                      </a:cubicBezTo>
                      <a:cubicBezTo>
                        <a:pt x="9922" y="5618"/>
                        <a:pt x="9031" y="1694"/>
                        <a:pt x="5999" y="32"/>
                      </a:cubicBezTo>
                      <a:cubicBezTo>
                        <a:pt x="5963" y="10"/>
                        <a:pt x="5928" y="1"/>
                        <a:pt x="58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24"/>
                <p:cNvSpPr/>
                <p:nvPr/>
              </p:nvSpPr>
              <p:spPr>
                <a:xfrm rot="-1497825">
                  <a:off x="7901057" y="3516816"/>
                  <a:ext cx="352731" cy="34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9" h="8836" extrusionOk="0">
                      <a:moveTo>
                        <a:pt x="9346" y="1"/>
                      </a:moveTo>
                      <a:lnTo>
                        <a:pt x="9346" y="1"/>
                      </a:lnTo>
                      <a:cubicBezTo>
                        <a:pt x="9172" y="348"/>
                        <a:pt x="8923" y="663"/>
                        <a:pt x="8618" y="946"/>
                      </a:cubicBezTo>
                      <a:cubicBezTo>
                        <a:pt x="7771" y="1696"/>
                        <a:pt x="6629" y="2044"/>
                        <a:pt x="5532" y="2218"/>
                      </a:cubicBezTo>
                      <a:cubicBezTo>
                        <a:pt x="5214" y="2270"/>
                        <a:pt x="4884" y="2305"/>
                        <a:pt x="4557" y="2305"/>
                      </a:cubicBezTo>
                      <a:cubicBezTo>
                        <a:pt x="3945" y="2305"/>
                        <a:pt x="3343" y="2184"/>
                        <a:pt x="2847" y="1837"/>
                      </a:cubicBezTo>
                      <a:cubicBezTo>
                        <a:pt x="1968" y="2457"/>
                        <a:pt x="990" y="2923"/>
                        <a:pt x="0" y="3174"/>
                      </a:cubicBezTo>
                      <a:cubicBezTo>
                        <a:pt x="0" y="3174"/>
                        <a:pt x="1674" y="8835"/>
                        <a:pt x="1695" y="8835"/>
                      </a:cubicBezTo>
                      <a:cubicBezTo>
                        <a:pt x="5129" y="8379"/>
                        <a:pt x="8064" y="6021"/>
                        <a:pt x="9020" y="2652"/>
                      </a:cubicBezTo>
                      <a:cubicBezTo>
                        <a:pt x="9270" y="1805"/>
                        <a:pt x="9379" y="902"/>
                        <a:pt x="9346" y="1"/>
                      </a:cubicBezTo>
                      <a:close/>
                    </a:path>
                  </a:pathLst>
                </a:custGeom>
                <a:solidFill>
                  <a:srgbClr val="3E96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24"/>
                <p:cNvSpPr/>
                <p:nvPr/>
              </p:nvSpPr>
              <p:spPr>
                <a:xfrm rot="-1497825">
                  <a:off x="7852284" y="3201919"/>
                  <a:ext cx="157542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3269" extrusionOk="0">
                      <a:moveTo>
                        <a:pt x="2313" y="1"/>
                      </a:moveTo>
                      <a:cubicBezTo>
                        <a:pt x="2072" y="1"/>
                        <a:pt x="1963" y="261"/>
                        <a:pt x="2016" y="470"/>
                      </a:cubicBezTo>
                      <a:cubicBezTo>
                        <a:pt x="2059" y="644"/>
                        <a:pt x="2156" y="731"/>
                        <a:pt x="2146" y="915"/>
                      </a:cubicBezTo>
                      <a:cubicBezTo>
                        <a:pt x="2146" y="1078"/>
                        <a:pt x="2135" y="1219"/>
                        <a:pt x="2091" y="1361"/>
                      </a:cubicBezTo>
                      <a:lnTo>
                        <a:pt x="2081" y="1361"/>
                      </a:lnTo>
                      <a:cubicBezTo>
                        <a:pt x="2026" y="1361"/>
                        <a:pt x="1972" y="1371"/>
                        <a:pt x="1929" y="1371"/>
                      </a:cubicBezTo>
                      <a:cubicBezTo>
                        <a:pt x="1885" y="1371"/>
                        <a:pt x="1852" y="1371"/>
                        <a:pt x="1809" y="1383"/>
                      </a:cubicBezTo>
                      <a:cubicBezTo>
                        <a:pt x="1769" y="959"/>
                        <a:pt x="1516" y="171"/>
                        <a:pt x="1097" y="171"/>
                      </a:cubicBezTo>
                      <a:cubicBezTo>
                        <a:pt x="1054" y="171"/>
                        <a:pt x="1008" y="179"/>
                        <a:pt x="961" y="198"/>
                      </a:cubicBezTo>
                      <a:cubicBezTo>
                        <a:pt x="711" y="296"/>
                        <a:pt x="722" y="579"/>
                        <a:pt x="864" y="763"/>
                      </a:cubicBezTo>
                      <a:cubicBezTo>
                        <a:pt x="983" y="893"/>
                        <a:pt x="1081" y="948"/>
                        <a:pt x="1178" y="1100"/>
                      </a:cubicBezTo>
                      <a:cubicBezTo>
                        <a:pt x="1330" y="1318"/>
                        <a:pt x="1320" y="1524"/>
                        <a:pt x="1244" y="1632"/>
                      </a:cubicBezTo>
                      <a:cubicBezTo>
                        <a:pt x="1081" y="1926"/>
                        <a:pt x="1048" y="2197"/>
                        <a:pt x="1059" y="2241"/>
                      </a:cubicBezTo>
                      <a:lnTo>
                        <a:pt x="1004" y="2241"/>
                      </a:lnTo>
                      <a:cubicBezTo>
                        <a:pt x="831" y="2197"/>
                        <a:pt x="765" y="2089"/>
                        <a:pt x="603" y="2002"/>
                      </a:cubicBezTo>
                      <a:cubicBezTo>
                        <a:pt x="540" y="1967"/>
                        <a:pt x="468" y="1949"/>
                        <a:pt x="397" y="1949"/>
                      </a:cubicBezTo>
                      <a:cubicBezTo>
                        <a:pt x="246" y="1949"/>
                        <a:pt x="103" y="2031"/>
                        <a:pt x="81" y="2209"/>
                      </a:cubicBezTo>
                      <a:cubicBezTo>
                        <a:pt x="0" y="2664"/>
                        <a:pt x="693" y="2808"/>
                        <a:pt x="1183" y="2808"/>
                      </a:cubicBezTo>
                      <a:cubicBezTo>
                        <a:pt x="1219" y="2808"/>
                        <a:pt x="1254" y="2807"/>
                        <a:pt x="1287" y="2806"/>
                      </a:cubicBezTo>
                      <a:cubicBezTo>
                        <a:pt x="1501" y="3085"/>
                        <a:pt x="1826" y="3268"/>
                        <a:pt x="2201" y="3268"/>
                      </a:cubicBezTo>
                      <a:cubicBezTo>
                        <a:pt x="2264" y="3268"/>
                        <a:pt x="2329" y="3263"/>
                        <a:pt x="2395" y="3252"/>
                      </a:cubicBezTo>
                      <a:cubicBezTo>
                        <a:pt x="2928" y="3175"/>
                        <a:pt x="3352" y="2697"/>
                        <a:pt x="3385" y="2154"/>
                      </a:cubicBezTo>
                      <a:cubicBezTo>
                        <a:pt x="3385" y="2056"/>
                        <a:pt x="3373" y="1970"/>
                        <a:pt x="3363" y="1904"/>
                      </a:cubicBezTo>
                      <a:cubicBezTo>
                        <a:pt x="3341" y="1839"/>
                        <a:pt x="3363" y="1763"/>
                        <a:pt x="3417" y="1719"/>
                      </a:cubicBezTo>
                      <a:cubicBezTo>
                        <a:pt x="3765" y="1383"/>
                        <a:pt x="4189" y="752"/>
                        <a:pt x="3808" y="480"/>
                      </a:cubicBezTo>
                      <a:cubicBezTo>
                        <a:pt x="3749" y="439"/>
                        <a:pt x="3688" y="421"/>
                        <a:pt x="3630" y="421"/>
                      </a:cubicBezTo>
                      <a:cubicBezTo>
                        <a:pt x="3474" y="421"/>
                        <a:pt x="3334" y="551"/>
                        <a:pt x="3287" y="709"/>
                      </a:cubicBezTo>
                      <a:cubicBezTo>
                        <a:pt x="3243" y="872"/>
                        <a:pt x="3265" y="1002"/>
                        <a:pt x="3167" y="1154"/>
                      </a:cubicBezTo>
                      <a:cubicBezTo>
                        <a:pt x="3102" y="1263"/>
                        <a:pt x="3026" y="1361"/>
                        <a:pt x="2939" y="1448"/>
                      </a:cubicBezTo>
                      <a:cubicBezTo>
                        <a:pt x="2841" y="1415"/>
                        <a:pt x="2733" y="1393"/>
                        <a:pt x="2613" y="1383"/>
                      </a:cubicBezTo>
                      <a:cubicBezTo>
                        <a:pt x="2765" y="926"/>
                        <a:pt x="2852" y="46"/>
                        <a:pt x="2342" y="2"/>
                      </a:cubicBezTo>
                      <a:cubicBezTo>
                        <a:pt x="2332" y="1"/>
                        <a:pt x="2322" y="1"/>
                        <a:pt x="23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24"/>
              <p:cNvGrpSpPr/>
              <p:nvPr/>
            </p:nvGrpSpPr>
            <p:grpSpPr>
              <a:xfrm>
                <a:off x="6576139" y="3742594"/>
                <a:ext cx="566881" cy="724975"/>
                <a:chOff x="6576139" y="3742594"/>
                <a:chExt cx="566881" cy="724975"/>
              </a:xfrm>
            </p:grpSpPr>
            <p:sp>
              <p:nvSpPr>
                <p:cNvPr id="482" name="Google Shape;482;p24"/>
                <p:cNvSpPr/>
                <p:nvPr/>
              </p:nvSpPr>
              <p:spPr>
                <a:xfrm rot="-1497825">
                  <a:off x="6672984" y="3835828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4029" y="1"/>
                      </a:moveTo>
                      <a:cubicBezTo>
                        <a:pt x="3996" y="1"/>
                        <a:pt x="3960" y="10"/>
                        <a:pt x="3924" y="32"/>
                      </a:cubicBezTo>
                      <a:cubicBezTo>
                        <a:pt x="903" y="1694"/>
                        <a:pt x="1" y="5618"/>
                        <a:pt x="903" y="8769"/>
                      </a:cubicBezTo>
                      <a:cubicBezTo>
                        <a:pt x="1870" y="12138"/>
                        <a:pt x="4794" y="14496"/>
                        <a:pt x="8228" y="14952"/>
                      </a:cubicBezTo>
                      <a:cubicBezTo>
                        <a:pt x="8260" y="14952"/>
                        <a:pt x="9923" y="9291"/>
                        <a:pt x="9923" y="9291"/>
                      </a:cubicBezTo>
                      <a:cubicBezTo>
                        <a:pt x="6098" y="8301"/>
                        <a:pt x="2305" y="4096"/>
                        <a:pt x="4207" y="325"/>
                      </a:cubicBezTo>
                      <a:cubicBezTo>
                        <a:pt x="4217" y="293"/>
                        <a:pt x="4228" y="260"/>
                        <a:pt x="4228" y="228"/>
                      </a:cubicBezTo>
                      <a:cubicBezTo>
                        <a:pt x="4237" y="117"/>
                        <a:pt x="4146" y="1"/>
                        <a:pt x="40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4"/>
                <p:cNvSpPr/>
                <p:nvPr/>
              </p:nvSpPr>
              <p:spPr>
                <a:xfrm rot="-1497825">
                  <a:off x="6733316" y="4035051"/>
                  <a:ext cx="353972" cy="36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2" h="9456" extrusionOk="0">
                      <a:moveTo>
                        <a:pt x="110" y="1"/>
                      </a:moveTo>
                      <a:lnTo>
                        <a:pt x="110" y="1"/>
                      </a:lnTo>
                      <a:cubicBezTo>
                        <a:pt x="1" y="1109"/>
                        <a:pt x="98" y="2229"/>
                        <a:pt x="392" y="3272"/>
                      </a:cubicBezTo>
                      <a:cubicBezTo>
                        <a:pt x="1359" y="6641"/>
                        <a:pt x="4283" y="8999"/>
                        <a:pt x="7717" y="9455"/>
                      </a:cubicBezTo>
                      <a:cubicBezTo>
                        <a:pt x="7749" y="9455"/>
                        <a:pt x="9412" y="3794"/>
                        <a:pt x="9412" y="3794"/>
                      </a:cubicBezTo>
                      <a:cubicBezTo>
                        <a:pt x="8575" y="3576"/>
                        <a:pt x="7727" y="3207"/>
                        <a:pt x="6956" y="2707"/>
                      </a:cubicBezTo>
                      <a:cubicBezTo>
                        <a:pt x="6250" y="3269"/>
                        <a:pt x="5411" y="3568"/>
                        <a:pt x="4535" y="3568"/>
                      </a:cubicBezTo>
                      <a:cubicBezTo>
                        <a:pt x="3954" y="3568"/>
                        <a:pt x="3357" y="3436"/>
                        <a:pt x="2772" y="3164"/>
                      </a:cubicBezTo>
                      <a:cubicBezTo>
                        <a:pt x="1457" y="2544"/>
                        <a:pt x="479" y="1370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4"/>
                <p:cNvSpPr/>
                <p:nvPr/>
              </p:nvSpPr>
              <p:spPr>
                <a:xfrm rot="-1497825">
                  <a:off x="6630597" y="3770684"/>
                  <a:ext cx="157580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3269" extrusionOk="0">
                      <a:moveTo>
                        <a:pt x="1888" y="1"/>
                      </a:moveTo>
                      <a:cubicBezTo>
                        <a:pt x="1878" y="1"/>
                        <a:pt x="1869" y="1"/>
                        <a:pt x="1859" y="2"/>
                      </a:cubicBezTo>
                      <a:cubicBezTo>
                        <a:pt x="1337" y="46"/>
                        <a:pt x="1424" y="926"/>
                        <a:pt x="1576" y="1383"/>
                      </a:cubicBezTo>
                      <a:cubicBezTo>
                        <a:pt x="1456" y="1393"/>
                        <a:pt x="1348" y="1415"/>
                        <a:pt x="1261" y="1448"/>
                      </a:cubicBezTo>
                      <a:cubicBezTo>
                        <a:pt x="1174" y="1361"/>
                        <a:pt x="1098" y="1263"/>
                        <a:pt x="1022" y="1154"/>
                      </a:cubicBezTo>
                      <a:cubicBezTo>
                        <a:pt x="924" y="1002"/>
                        <a:pt x="956" y="872"/>
                        <a:pt x="902" y="709"/>
                      </a:cubicBezTo>
                      <a:cubicBezTo>
                        <a:pt x="855" y="551"/>
                        <a:pt x="715" y="421"/>
                        <a:pt x="559" y="421"/>
                      </a:cubicBezTo>
                      <a:cubicBezTo>
                        <a:pt x="501" y="421"/>
                        <a:pt x="440" y="439"/>
                        <a:pt x="381" y="480"/>
                      </a:cubicBezTo>
                      <a:cubicBezTo>
                        <a:pt x="0" y="752"/>
                        <a:pt x="424" y="1383"/>
                        <a:pt x="783" y="1719"/>
                      </a:cubicBezTo>
                      <a:cubicBezTo>
                        <a:pt x="826" y="1763"/>
                        <a:pt x="848" y="1839"/>
                        <a:pt x="837" y="1904"/>
                      </a:cubicBezTo>
                      <a:cubicBezTo>
                        <a:pt x="816" y="1970"/>
                        <a:pt x="804" y="2056"/>
                        <a:pt x="816" y="2154"/>
                      </a:cubicBezTo>
                      <a:cubicBezTo>
                        <a:pt x="837" y="2697"/>
                        <a:pt x="1261" y="3175"/>
                        <a:pt x="1804" y="3252"/>
                      </a:cubicBezTo>
                      <a:cubicBezTo>
                        <a:pt x="1869" y="3263"/>
                        <a:pt x="1933" y="3268"/>
                        <a:pt x="1995" y="3268"/>
                      </a:cubicBezTo>
                      <a:cubicBezTo>
                        <a:pt x="2366" y="3268"/>
                        <a:pt x="2699" y="3085"/>
                        <a:pt x="2912" y="2806"/>
                      </a:cubicBezTo>
                      <a:cubicBezTo>
                        <a:pt x="2945" y="2807"/>
                        <a:pt x="2979" y="2808"/>
                        <a:pt x="3015" y="2808"/>
                      </a:cubicBezTo>
                      <a:cubicBezTo>
                        <a:pt x="3496" y="2808"/>
                        <a:pt x="4190" y="2664"/>
                        <a:pt x="4119" y="2209"/>
                      </a:cubicBezTo>
                      <a:cubicBezTo>
                        <a:pt x="4090" y="2031"/>
                        <a:pt x="3949" y="1949"/>
                        <a:pt x="3797" y="1949"/>
                      </a:cubicBezTo>
                      <a:cubicBezTo>
                        <a:pt x="3726" y="1949"/>
                        <a:pt x="3652" y="1967"/>
                        <a:pt x="3586" y="2002"/>
                      </a:cubicBezTo>
                      <a:cubicBezTo>
                        <a:pt x="3434" y="2089"/>
                        <a:pt x="3369" y="2197"/>
                        <a:pt x="3185" y="2241"/>
                      </a:cubicBezTo>
                      <a:lnTo>
                        <a:pt x="3141" y="2241"/>
                      </a:lnTo>
                      <a:cubicBezTo>
                        <a:pt x="3141" y="2197"/>
                        <a:pt x="3119" y="1926"/>
                        <a:pt x="2945" y="1632"/>
                      </a:cubicBezTo>
                      <a:cubicBezTo>
                        <a:pt x="2880" y="1524"/>
                        <a:pt x="2869" y="1318"/>
                        <a:pt x="3011" y="1100"/>
                      </a:cubicBezTo>
                      <a:cubicBezTo>
                        <a:pt x="3119" y="948"/>
                        <a:pt x="3217" y="893"/>
                        <a:pt x="3325" y="763"/>
                      </a:cubicBezTo>
                      <a:cubicBezTo>
                        <a:pt x="3478" y="579"/>
                        <a:pt x="3478" y="296"/>
                        <a:pt x="3238" y="198"/>
                      </a:cubicBezTo>
                      <a:cubicBezTo>
                        <a:pt x="3191" y="179"/>
                        <a:pt x="3146" y="171"/>
                        <a:pt x="3102" y="171"/>
                      </a:cubicBezTo>
                      <a:cubicBezTo>
                        <a:pt x="2682" y="171"/>
                        <a:pt x="2420" y="959"/>
                        <a:pt x="2380" y="1383"/>
                      </a:cubicBezTo>
                      <a:cubicBezTo>
                        <a:pt x="2347" y="1371"/>
                        <a:pt x="2304" y="1371"/>
                        <a:pt x="2272" y="1371"/>
                      </a:cubicBezTo>
                      <a:cubicBezTo>
                        <a:pt x="2217" y="1371"/>
                        <a:pt x="2163" y="1361"/>
                        <a:pt x="2120" y="1361"/>
                      </a:cubicBezTo>
                      <a:lnTo>
                        <a:pt x="2108" y="1361"/>
                      </a:lnTo>
                      <a:cubicBezTo>
                        <a:pt x="2065" y="1219"/>
                        <a:pt x="2043" y="1078"/>
                        <a:pt x="2043" y="915"/>
                      </a:cubicBezTo>
                      <a:cubicBezTo>
                        <a:pt x="2043" y="731"/>
                        <a:pt x="2130" y="644"/>
                        <a:pt x="2173" y="470"/>
                      </a:cubicBezTo>
                      <a:cubicBezTo>
                        <a:pt x="2236" y="261"/>
                        <a:pt x="2128" y="1"/>
                        <a:pt x="18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5" name="Google Shape;485;p24"/>
              <p:cNvSpPr/>
              <p:nvPr/>
            </p:nvSpPr>
            <p:spPr>
              <a:xfrm rot="-1497825">
                <a:off x="6960063" y="3486567"/>
                <a:ext cx="1181173" cy="1191735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30905" extrusionOk="0">
                    <a:moveTo>
                      <a:pt x="15698" y="1"/>
                    </a:moveTo>
                    <a:cubicBezTo>
                      <a:pt x="12362" y="1"/>
                      <a:pt x="9026" y="808"/>
                      <a:pt x="6010" y="2422"/>
                    </a:cubicBezTo>
                    <a:cubicBezTo>
                      <a:pt x="5978" y="2444"/>
                      <a:pt x="5956" y="2454"/>
                      <a:pt x="5923" y="2476"/>
                    </a:cubicBezTo>
                    <a:cubicBezTo>
                      <a:pt x="2978" y="4062"/>
                      <a:pt x="1946" y="7214"/>
                      <a:pt x="1218" y="10300"/>
                    </a:cubicBezTo>
                    <a:cubicBezTo>
                      <a:pt x="805" y="12050"/>
                      <a:pt x="533" y="13821"/>
                      <a:pt x="359" y="15603"/>
                    </a:cubicBezTo>
                    <a:cubicBezTo>
                      <a:pt x="185" y="17462"/>
                      <a:pt x="1" y="19385"/>
                      <a:pt x="262" y="21254"/>
                    </a:cubicBezTo>
                    <a:cubicBezTo>
                      <a:pt x="740" y="24536"/>
                      <a:pt x="3087" y="26753"/>
                      <a:pt x="5521" y="28785"/>
                    </a:cubicBezTo>
                    <a:cubicBezTo>
                      <a:pt x="6857" y="29894"/>
                      <a:pt x="8227" y="30556"/>
                      <a:pt x="9977" y="30708"/>
                    </a:cubicBezTo>
                    <a:cubicBezTo>
                      <a:pt x="11868" y="30872"/>
                      <a:pt x="13791" y="30872"/>
                      <a:pt x="15703" y="30904"/>
                    </a:cubicBezTo>
                    <a:cubicBezTo>
                      <a:pt x="17605" y="30872"/>
                      <a:pt x="19528" y="30872"/>
                      <a:pt x="21431" y="30708"/>
                    </a:cubicBezTo>
                    <a:cubicBezTo>
                      <a:pt x="23169" y="30556"/>
                      <a:pt x="24539" y="29894"/>
                      <a:pt x="25875" y="28785"/>
                    </a:cubicBezTo>
                    <a:cubicBezTo>
                      <a:pt x="28309" y="26753"/>
                      <a:pt x="30668" y="24536"/>
                      <a:pt x="31134" y="21254"/>
                    </a:cubicBezTo>
                    <a:cubicBezTo>
                      <a:pt x="31407" y="19385"/>
                      <a:pt x="31211" y="17462"/>
                      <a:pt x="31037" y="15603"/>
                    </a:cubicBezTo>
                    <a:cubicBezTo>
                      <a:pt x="30874" y="13821"/>
                      <a:pt x="30602" y="12050"/>
                      <a:pt x="30189" y="10300"/>
                    </a:cubicBezTo>
                    <a:cubicBezTo>
                      <a:pt x="29461" y="7214"/>
                      <a:pt x="28429" y="4062"/>
                      <a:pt x="25484" y="2476"/>
                    </a:cubicBezTo>
                    <a:cubicBezTo>
                      <a:pt x="25451" y="2454"/>
                      <a:pt x="25418" y="2444"/>
                      <a:pt x="25386" y="2422"/>
                    </a:cubicBezTo>
                    <a:cubicBezTo>
                      <a:pt x="22370" y="808"/>
                      <a:pt x="19034" y="1"/>
                      <a:pt x="15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 rot="-1497825">
                <a:off x="6905217" y="3551013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2425" y="0"/>
                    </a:moveTo>
                    <a:cubicBezTo>
                      <a:pt x="1" y="3304"/>
                      <a:pt x="1990" y="6390"/>
                      <a:pt x="2642" y="7226"/>
                    </a:cubicBezTo>
                    <a:cubicBezTo>
                      <a:pt x="2744" y="7360"/>
                      <a:pt x="2895" y="7445"/>
                      <a:pt x="3066" y="7445"/>
                    </a:cubicBezTo>
                    <a:cubicBezTo>
                      <a:pt x="3077" y="7445"/>
                      <a:pt x="3088" y="7444"/>
                      <a:pt x="3098" y="7444"/>
                    </a:cubicBezTo>
                    <a:cubicBezTo>
                      <a:pt x="4087" y="7422"/>
                      <a:pt x="5554" y="6596"/>
                      <a:pt x="5815" y="5608"/>
                    </a:cubicBezTo>
                    <a:cubicBezTo>
                      <a:pt x="5869" y="5412"/>
                      <a:pt x="5760" y="5216"/>
                      <a:pt x="5576" y="5140"/>
                    </a:cubicBezTo>
                    <a:cubicBezTo>
                      <a:pt x="3012" y="4010"/>
                      <a:pt x="2425" y="0"/>
                      <a:pt x="2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 rot="-1497825">
                <a:off x="7501690" y="3273317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3446" y="0"/>
                    </a:moveTo>
                    <a:cubicBezTo>
                      <a:pt x="3446" y="0"/>
                      <a:pt x="2859" y="4010"/>
                      <a:pt x="283" y="5140"/>
                    </a:cubicBezTo>
                    <a:cubicBezTo>
                      <a:pt x="99" y="5216"/>
                      <a:pt x="1" y="5412"/>
                      <a:pt x="44" y="5608"/>
                    </a:cubicBezTo>
                    <a:cubicBezTo>
                      <a:pt x="305" y="6596"/>
                      <a:pt x="1783" y="7422"/>
                      <a:pt x="2772" y="7444"/>
                    </a:cubicBezTo>
                    <a:cubicBezTo>
                      <a:pt x="2783" y="7444"/>
                      <a:pt x="2793" y="7445"/>
                      <a:pt x="2803" y="7445"/>
                    </a:cubicBezTo>
                    <a:cubicBezTo>
                      <a:pt x="2966" y="7445"/>
                      <a:pt x="3127" y="7360"/>
                      <a:pt x="3229" y="7226"/>
                    </a:cubicBezTo>
                    <a:cubicBezTo>
                      <a:pt x="3870" y="6390"/>
                      <a:pt x="5869" y="3304"/>
                      <a:pt x="3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 rot="-1497825">
                <a:off x="7263897" y="4146678"/>
                <a:ext cx="728328" cy="269273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6983" extrusionOk="0">
                    <a:moveTo>
                      <a:pt x="14806" y="0"/>
                    </a:moveTo>
                    <a:cubicBezTo>
                      <a:pt x="14233" y="0"/>
                      <a:pt x="13653" y="61"/>
                      <a:pt x="13095" y="149"/>
                    </a:cubicBezTo>
                    <a:cubicBezTo>
                      <a:pt x="12302" y="279"/>
                      <a:pt x="11552" y="398"/>
                      <a:pt x="10813" y="497"/>
                    </a:cubicBezTo>
                    <a:cubicBezTo>
                      <a:pt x="9895" y="619"/>
                      <a:pt x="8991" y="704"/>
                      <a:pt x="8057" y="704"/>
                    </a:cubicBezTo>
                    <a:cubicBezTo>
                      <a:pt x="7423" y="704"/>
                      <a:pt x="6774" y="665"/>
                      <a:pt x="6097" y="572"/>
                    </a:cubicBezTo>
                    <a:cubicBezTo>
                      <a:pt x="5241" y="448"/>
                      <a:pt x="4465" y="254"/>
                      <a:pt x="3672" y="254"/>
                    </a:cubicBezTo>
                    <a:cubicBezTo>
                      <a:pt x="3217" y="254"/>
                      <a:pt x="2756" y="318"/>
                      <a:pt x="2272" y="497"/>
                    </a:cubicBezTo>
                    <a:cubicBezTo>
                      <a:pt x="1446" y="801"/>
                      <a:pt x="717" y="1398"/>
                      <a:pt x="359" y="2202"/>
                    </a:cubicBezTo>
                    <a:cubicBezTo>
                      <a:pt x="0" y="3006"/>
                      <a:pt x="65" y="4006"/>
                      <a:pt x="598" y="4702"/>
                    </a:cubicBezTo>
                    <a:cubicBezTo>
                      <a:pt x="1318" y="5619"/>
                      <a:pt x="2612" y="5875"/>
                      <a:pt x="3817" y="5875"/>
                    </a:cubicBezTo>
                    <a:cubicBezTo>
                      <a:pt x="4268" y="5875"/>
                      <a:pt x="4707" y="5839"/>
                      <a:pt x="5097" y="5788"/>
                    </a:cubicBezTo>
                    <a:cubicBezTo>
                      <a:pt x="6098" y="5662"/>
                      <a:pt x="7118" y="5448"/>
                      <a:pt x="8137" y="5448"/>
                    </a:cubicBezTo>
                    <a:cubicBezTo>
                      <a:pt x="8424" y="5448"/>
                      <a:pt x="8712" y="5465"/>
                      <a:pt x="8998" y="5506"/>
                    </a:cubicBezTo>
                    <a:cubicBezTo>
                      <a:pt x="10292" y="5701"/>
                      <a:pt x="11454" y="6343"/>
                      <a:pt x="12693" y="6713"/>
                    </a:cubicBezTo>
                    <a:cubicBezTo>
                      <a:pt x="13282" y="6886"/>
                      <a:pt x="13949" y="6983"/>
                      <a:pt x="14627" y="6983"/>
                    </a:cubicBezTo>
                    <a:cubicBezTo>
                      <a:pt x="16114" y="6983"/>
                      <a:pt x="17655" y="6518"/>
                      <a:pt x="18551" y="5375"/>
                    </a:cubicBezTo>
                    <a:cubicBezTo>
                      <a:pt x="19365" y="4310"/>
                      <a:pt x="19290" y="2702"/>
                      <a:pt x="18496" y="1615"/>
                    </a:cubicBezTo>
                    <a:cubicBezTo>
                      <a:pt x="17599" y="370"/>
                      <a:pt x="16222" y="0"/>
                      <a:pt x="14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 rot="-1497825">
                <a:off x="7437627" y="4277570"/>
                <a:ext cx="441826" cy="131262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404" extrusionOk="0">
                    <a:moveTo>
                      <a:pt x="5400" y="1"/>
                    </a:moveTo>
                    <a:cubicBezTo>
                      <a:pt x="3428" y="1"/>
                      <a:pt x="1455" y="745"/>
                      <a:pt x="1" y="2296"/>
                    </a:cubicBezTo>
                    <a:cubicBezTo>
                      <a:pt x="424" y="2286"/>
                      <a:pt x="827" y="2253"/>
                      <a:pt x="1196" y="2209"/>
                    </a:cubicBezTo>
                    <a:cubicBezTo>
                      <a:pt x="2197" y="2083"/>
                      <a:pt x="3217" y="1869"/>
                      <a:pt x="4236" y="1869"/>
                    </a:cubicBezTo>
                    <a:cubicBezTo>
                      <a:pt x="4523" y="1869"/>
                      <a:pt x="4811" y="1886"/>
                      <a:pt x="5097" y="1927"/>
                    </a:cubicBezTo>
                    <a:cubicBezTo>
                      <a:pt x="6391" y="2122"/>
                      <a:pt x="7553" y="2764"/>
                      <a:pt x="8792" y="3134"/>
                    </a:cubicBezTo>
                    <a:cubicBezTo>
                      <a:pt x="9386" y="3307"/>
                      <a:pt x="10053" y="3404"/>
                      <a:pt x="10730" y="3404"/>
                    </a:cubicBezTo>
                    <a:cubicBezTo>
                      <a:pt x="11069" y="3404"/>
                      <a:pt x="11411" y="3380"/>
                      <a:pt x="11748" y="3329"/>
                    </a:cubicBezTo>
                    <a:cubicBezTo>
                      <a:pt x="10297" y="1150"/>
                      <a:pt x="7849" y="1"/>
                      <a:pt x="5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 rot="-1497825">
                <a:off x="7332700" y="4251994"/>
                <a:ext cx="145169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2316" extrusionOk="0">
                    <a:moveTo>
                      <a:pt x="1510" y="0"/>
                    </a:moveTo>
                    <a:cubicBezTo>
                      <a:pt x="1058" y="0"/>
                      <a:pt x="600" y="64"/>
                      <a:pt x="121" y="242"/>
                    </a:cubicBezTo>
                    <a:cubicBezTo>
                      <a:pt x="77" y="252"/>
                      <a:pt x="34" y="274"/>
                      <a:pt x="1" y="295"/>
                    </a:cubicBezTo>
                    <a:cubicBezTo>
                      <a:pt x="64" y="1351"/>
                      <a:pt x="674" y="2316"/>
                      <a:pt x="1724" y="2316"/>
                    </a:cubicBezTo>
                    <a:cubicBezTo>
                      <a:pt x="1939" y="2316"/>
                      <a:pt x="2173" y="2275"/>
                      <a:pt x="2425" y="2186"/>
                    </a:cubicBezTo>
                    <a:cubicBezTo>
                      <a:pt x="3381" y="1850"/>
                      <a:pt x="3739" y="1133"/>
                      <a:pt x="3859" y="307"/>
                    </a:cubicBezTo>
                    <a:cubicBezTo>
                      <a:pt x="3032" y="184"/>
                      <a:pt x="2278" y="0"/>
                      <a:pt x="1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 rot="-1497825">
                <a:off x="7607970" y="4115614"/>
                <a:ext cx="1426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2487" extrusionOk="0">
                    <a:moveTo>
                      <a:pt x="3717" y="0"/>
                    </a:moveTo>
                    <a:cubicBezTo>
                      <a:pt x="3413" y="32"/>
                      <a:pt x="3108" y="65"/>
                      <a:pt x="2815" y="109"/>
                    </a:cubicBezTo>
                    <a:cubicBezTo>
                      <a:pt x="2022" y="239"/>
                      <a:pt x="1272" y="358"/>
                      <a:pt x="533" y="457"/>
                    </a:cubicBezTo>
                    <a:cubicBezTo>
                      <a:pt x="359" y="478"/>
                      <a:pt x="196" y="500"/>
                      <a:pt x="22" y="522"/>
                    </a:cubicBezTo>
                    <a:cubicBezTo>
                      <a:pt x="12" y="1162"/>
                      <a:pt x="0" y="1793"/>
                      <a:pt x="620" y="2195"/>
                    </a:cubicBezTo>
                    <a:cubicBezTo>
                      <a:pt x="925" y="2396"/>
                      <a:pt x="1304" y="2486"/>
                      <a:pt x="1679" y="2486"/>
                    </a:cubicBezTo>
                    <a:cubicBezTo>
                      <a:pt x="1894" y="2486"/>
                      <a:pt x="2107" y="2457"/>
                      <a:pt x="2304" y="2401"/>
                    </a:cubicBezTo>
                    <a:cubicBezTo>
                      <a:pt x="3011" y="2217"/>
                      <a:pt x="3674" y="1771"/>
                      <a:pt x="3760" y="1000"/>
                    </a:cubicBezTo>
                    <a:cubicBezTo>
                      <a:pt x="3793" y="674"/>
                      <a:pt x="3750" y="337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 rot="-1497825">
                <a:off x="7754973" y="4048021"/>
                <a:ext cx="130013" cy="83909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176" extrusionOk="0">
                    <a:moveTo>
                      <a:pt x="145" y="1"/>
                    </a:moveTo>
                    <a:cubicBezTo>
                      <a:pt x="96" y="1"/>
                      <a:pt x="48" y="1"/>
                      <a:pt x="0" y="2"/>
                    </a:cubicBezTo>
                    <a:cubicBezTo>
                      <a:pt x="22" y="904"/>
                      <a:pt x="239" y="1784"/>
                      <a:pt x="1217" y="2067"/>
                    </a:cubicBezTo>
                    <a:cubicBezTo>
                      <a:pt x="1438" y="2135"/>
                      <a:pt x="1685" y="2175"/>
                      <a:pt x="1932" y="2175"/>
                    </a:cubicBezTo>
                    <a:cubicBezTo>
                      <a:pt x="2356" y="2175"/>
                      <a:pt x="2781" y="2058"/>
                      <a:pt x="3075" y="1763"/>
                    </a:cubicBezTo>
                    <a:cubicBezTo>
                      <a:pt x="3249" y="1600"/>
                      <a:pt x="3369" y="1383"/>
                      <a:pt x="3456" y="1165"/>
                    </a:cubicBezTo>
                    <a:cubicBezTo>
                      <a:pt x="2577" y="276"/>
                      <a:pt x="1377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 rot="-1799897">
                <a:off x="7155009" y="3881000"/>
                <a:ext cx="368911" cy="283457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 rot="-1799897">
                <a:off x="7307541" y="3911608"/>
                <a:ext cx="136904" cy="13033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 rot="-1799897">
                <a:off x="7288208" y="3923110"/>
                <a:ext cx="74246" cy="7011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 rot="-1799897">
                <a:off x="7186295" y="3879097"/>
                <a:ext cx="250506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 rot="-1799897">
                <a:off x="7406860" y="3645214"/>
                <a:ext cx="385597" cy="361748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 rot="-1799897">
                <a:off x="7585183" y="3662712"/>
                <a:ext cx="130077" cy="130077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 rot="-1799897">
                <a:off x="7566660" y="3668667"/>
                <a:ext cx="70074" cy="7007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 rot="-1799897">
                <a:off x="7376272" y="3664432"/>
                <a:ext cx="318768" cy="206093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 rot="-1799897">
                <a:off x="7165472" y="3775760"/>
                <a:ext cx="183676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 rot="-1799897">
                <a:off x="7361218" y="3576418"/>
                <a:ext cx="189617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" name="Google Shape;503;p24"/>
          <p:cNvGrpSpPr/>
          <p:nvPr/>
        </p:nvGrpSpPr>
        <p:grpSpPr>
          <a:xfrm>
            <a:off x="3148789" y="4011477"/>
            <a:ext cx="2846423" cy="1574921"/>
            <a:chOff x="3148789" y="4011477"/>
            <a:chExt cx="2846423" cy="1574921"/>
          </a:xfrm>
        </p:grpSpPr>
        <p:grpSp>
          <p:nvGrpSpPr>
            <p:cNvPr id="504" name="Google Shape;504;p24"/>
            <p:cNvGrpSpPr/>
            <p:nvPr/>
          </p:nvGrpSpPr>
          <p:grpSpPr>
            <a:xfrm>
              <a:off x="3148789" y="4011477"/>
              <a:ext cx="2846423" cy="1574921"/>
              <a:chOff x="3148788" y="3990827"/>
              <a:chExt cx="2846423" cy="1574921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4063661" y="3990827"/>
                <a:ext cx="902950" cy="105185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18456" extrusionOk="0">
                    <a:moveTo>
                      <a:pt x="8317" y="1"/>
                    </a:moveTo>
                    <a:cubicBezTo>
                      <a:pt x="4742" y="1"/>
                      <a:pt x="0" y="9187"/>
                      <a:pt x="1912" y="14454"/>
                    </a:cubicBezTo>
                    <a:cubicBezTo>
                      <a:pt x="2857" y="17058"/>
                      <a:pt x="5215" y="18455"/>
                      <a:pt x="7620" y="18455"/>
                    </a:cubicBezTo>
                    <a:cubicBezTo>
                      <a:pt x="10082" y="18455"/>
                      <a:pt x="12592" y="16990"/>
                      <a:pt x="13680" y="13857"/>
                    </a:cubicBezTo>
                    <a:cubicBezTo>
                      <a:pt x="15843" y="7651"/>
                      <a:pt x="11289" y="1"/>
                      <a:pt x="8323" y="1"/>
                    </a:cubicBezTo>
                    <a:cubicBezTo>
                      <a:pt x="8321" y="1"/>
                      <a:pt x="8319" y="1"/>
                      <a:pt x="8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4063661" y="3990827"/>
                <a:ext cx="557362" cy="1051512"/>
              </a:xfrm>
              <a:custGeom>
                <a:avLst/>
                <a:gdLst/>
                <a:ahLst/>
                <a:cxnLst/>
                <a:rect l="l" t="t" r="r" b="b"/>
                <a:pathLst>
                  <a:path w="9780" h="18450" extrusionOk="0">
                    <a:moveTo>
                      <a:pt x="8317" y="1"/>
                    </a:moveTo>
                    <a:cubicBezTo>
                      <a:pt x="4742" y="1"/>
                      <a:pt x="0" y="9187"/>
                      <a:pt x="1912" y="14454"/>
                    </a:cubicBezTo>
                    <a:cubicBezTo>
                      <a:pt x="2854" y="17057"/>
                      <a:pt x="5212" y="18449"/>
                      <a:pt x="7619" y="18449"/>
                    </a:cubicBezTo>
                    <a:cubicBezTo>
                      <a:pt x="8347" y="18449"/>
                      <a:pt x="9080" y="18322"/>
                      <a:pt x="9779" y="18062"/>
                    </a:cubicBezTo>
                    <a:cubicBezTo>
                      <a:pt x="9410" y="17953"/>
                      <a:pt x="9040" y="17823"/>
                      <a:pt x="8693" y="17627"/>
                    </a:cubicBezTo>
                    <a:cubicBezTo>
                      <a:pt x="6411" y="16388"/>
                      <a:pt x="5486" y="13617"/>
                      <a:pt x="5237" y="11150"/>
                    </a:cubicBezTo>
                    <a:cubicBezTo>
                      <a:pt x="4813" y="6945"/>
                      <a:pt x="5954" y="3098"/>
                      <a:pt x="8410" y="1"/>
                    </a:cubicBezTo>
                    <a:lnTo>
                      <a:pt x="8323" y="1"/>
                    </a:lnTo>
                    <a:cubicBezTo>
                      <a:pt x="8321" y="1"/>
                      <a:pt x="8319" y="1"/>
                      <a:pt x="8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4687254" y="4054486"/>
                <a:ext cx="831769" cy="102683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8017" extrusionOk="0">
                    <a:moveTo>
                      <a:pt x="9377" y="1"/>
                    </a:moveTo>
                    <a:cubicBezTo>
                      <a:pt x="6257" y="1"/>
                      <a:pt x="361" y="5109"/>
                      <a:pt x="152" y="11120"/>
                    </a:cubicBezTo>
                    <a:cubicBezTo>
                      <a:pt x="1" y="15464"/>
                      <a:pt x="3158" y="18017"/>
                      <a:pt x="6377" y="18017"/>
                    </a:cubicBezTo>
                    <a:cubicBezTo>
                      <a:pt x="8015" y="18017"/>
                      <a:pt x="9668" y="17356"/>
                      <a:pt x="10910" y="15934"/>
                    </a:cubicBezTo>
                    <a:cubicBezTo>
                      <a:pt x="14595" y="11707"/>
                      <a:pt x="13497" y="1426"/>
                      <a:pt x="10161" y="134"/>
                    </a:cubicBezTo>
                    <a:cubicBezTo>
                      <a:pt x="9927" y="44"/>
                      <a:pt x="9664" y="1"/>
                      <a:pt x="9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4816680" y="4060812"/>
                <a:ext cx="702345" cy="1020451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7905" extrusionOk="0">
                    <a:moveTo>
                      <a:pt x="7803" y="1"/>
                    </a:moveTo>
                    <a:lnTo>
                      <a:pt x="7803" y="1"/>
                    </a:lnTo>
                    <a:cubicBezTo>
                      <a:pt x="8977" y="3771"/>
                      <a:pt x="8639" y="7771"/>
                      <a:pt x="6727" y="11542"/>
                    </a:cubicBezTo>
                    <a:cubicBezTo>
                      <a:pt x="5608" y="13747"/>
                      <a:pt x="3739" y="16008"/>
                      <a:pt x="1174" y="16334"/>
                    </a:cubicBezTo>
                    <a:cubicBezTo>
                      <a:pt x="973" y="16356"/>
                      <a:pt x="774" y="16366"/>
                      <a:pt x="579" y="16366"/>
                    </a:cubicBezTo>
                    <a:cubicBezTo>
                      <a:pt x="383" y="16366"/>
                      <a:pt x="190" y="16356"/>
                      <a:pt x="0" y="16334"/>
                    </a:cubicBezTo>
                    <a:lnTo>
                      <a:pt x="0" y="16334"/>
                    </a:lnTo>
                    <a:cubicBezTo>
                      <a:pt x="1146" y="17355"/>
                      <a:pt x="2625" y="17904"/>
                      <a:pt x="4116" y="17904"/>
                    </a:cubicBezTo>
                    <a:cubicBezTo>
                      <a:pt x="5751" y="17904"/>
                      <a:pt x="7400" y="17244"/>
                      <a:pt x="8639" y="15823"/>
                    </a:cubicBezTo>
                    <a:cubicBezTo>
                      <a:pt x="12324" y="11596"/>
                      <a:pt x="11226" y="1315"/>
                      <a:pt x="7890" y="23"/>
                    </a:cubicBezTo>
                    <a:cubicBezTo>
                      <a:pt x="7857" y="11"/>
                      <a:pt x="7825" y="11"/>
                      <a:pt x="7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3465884" y="4100364"/>
                <a:ext cx="1013225" cy="941231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6515" extrusionOk="0">
                    <a:moveTo>
                      <a:pt x="4853" y="0"/>
                    </a:moveTo>
                    <a:cubicBezTo>
                      <a:pt x="3937" y="0"/>
                      <a:pt x="3183" y="199"/>
                      <a:pt x="2707" y="611"/>
                    </a:cubicBezTo>
                    <a:cubicBezTo>
                      <a:pt x="1" y="2947"/>
                      <a:pt x="2435" y="13000"/>
                      <a:pt x="7325" y="15727"/>
                    </a:cubicBezTo>
                    <a:cubicBezTo>
                      <a:pt x="8292" y="16268"/>
                      <a:pt x="9304" y="16515"/>
                      <a:pt x="10287" y="16515"/>
                    </a:cubicBezTo>
                    <a:cubicBezTo>
                      <a:pt x="14274" y="16515"/>
                      <a:pt x="17778" y="12456"/>
                      <a:pt x="15835" y="7566"/>
                    </a:cubicBezTo>
                    <a:cubicBezTo>
                      <a:pt x="13916" y="2760"/>
                      <a:pt x="8262" y="0"/>
                      <a:pt x="4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3465884" y="4131425"/>
                <a:ext cx="890640" cy="910170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15970" extrusionOk="0">
                    <a:moveTo>
                      <a:pt x="2783" y="1"/>
                    </a:moveTo>
                    <a:cubicBezTo>
                      <a:pt x="2761" y="23"/>
                      <a:pt x="2729" y="44"/>
                      <a:pt x="2707" y="66"/>
                    </a:cubicBezTo>
                    <a:cubicBezTo>
                      <a:pt x="1" y="2402"/>
                      <a:pt x="2435" y="12455"/>
                      <a:pt x="7325" y="15182"/>
                    </a:cubicBezTo>
                    <a:cubicBezTo>
                      <a:pt x="8294" y="15723"/>
                      <a:pt x="9306" y="15969"/>
                      <a:pt x="10289" y="15969"/>
                    </a:cubicBezTo>
                    <a:cubicBezTo>
                      <a:pt x="12504" y="15969"/>
                      <a:pt x="14567" y="14716"/>
                      <a:pt x="15628" y="12759"/>
                    </a:cubicBezTo>
                    <a:lnTo>
                      <a:pt x="15628" y="12759"/>
                    </a:lnTo>
                    <a:cubicBezTo>
                      <a:pt x="15280" y="12921"/>
                      <a:pt x="14922" y="13063"/>
                      <a:pt x="14531" y="13139"/>
                    </a:cubicBezTo>
                    <a:cubicBezTo>
                      <a:pt x="14158" y="13222"/>
                      <a:pt x="13785" y="13261"/>
                      <a:pt x="13415" y="13261"/>
                    </a:cubicBezTo>
                    <a:cubicBezTo>
                      <a:pt x="11274" y="13261"/>
                      <a:pt x="9223" y="11964"/>
                      <a:pt x="7684" y="10509"/>
                    </a:cubicBezTo>
                    <a:cubicBezTo>
                      <a:pt x="4608" y="7608"/>
                      <a:pt x="2946" y="3945"/>
                      <a:pt x="27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3148788" y="4516630"/>
                <a:ext cx="2846423" cy="1049118"/>
              </a:xfrm>
              <a:custGeom>
                <a:avLst/>
                <a:gdLst/>
                <a:ahLst/>
                <a:cxnLst/>
                <a:rect l="l" t="t" r="r" b="b"/>
                <a:pathLst>
                  <a:path w="49946" h="18408" extrusionOk="0">
                    <a:moveTo>
                      <a:pt x="8132" y="1"/>
                    </a:moveTo>
                    <a:cubicBezTo>
                      <a:pt x="7032" y="1"/>
                      <a:pt x="6359" y="834"/>
                      <a:pt x="7815" y="2424"/>
                    </a:cubicBezTo>
                    <a:cubicBezTo>
                      <a:pt x="7068" y="1834"/>
                      <a:pt x="6223" y="1576"/>
                      <a:pt x="5446" y="1576"/>
                    </a:cubicBezTo>
                    <a:cubicBezTo>
                      <a:pt x="3463" y="1576"/>
                      <a:pt x="1928" y="3256"/>
                      <a:pt x="3630" y="5380"/>
                    </a:cubicBezTo>
                    <a:cubicBezTo>
                      <a:pt x="2527" y="4995"/>
                      <a:pt x="1861" y="4529"/>
                      <a:pt x="878" y="4529"/>
                    </a:cubicBezTo>
                    <a:cubicBezTo>
                      <a:pt x="614" y="4529"/>
                      <a:pt x="326" y="4563"/>
                      <a:pt x="1" y="4641"/>
                    </a:cubicBezTo>
                    <a:cubicBezTo>
                      <a:pt x="283" y="6000"/>
                      <a:pt x="2099" y="6000"/>
                      <a:pt x="3348" y="6488"/>
                    </a:cubicBezTo>
                    <a:cubicBezTo>
                      <a:pt x="3063" y="6461"/>
                      <a:pt x="2740" y="6440"/>
                      <a:pt x="2414" y="6440"/>
                    </a:cubicBezTo>
                    <a:cubicBezTo>
                      <a:pt x="1314" y="6440"/>
                      <a:pt x="175" y="6680"/>
                      <a:pt x="283" y="7727"/>
                    </a:cubicBezTo>
                    <a:cubicBezTo>
                      <a:pt x="283" y="9205"/>
                      <a:pt x="3207" y="10195"/>
                      <a:pt x="4326" y="10683"/>
                    </a:cubicBezTo>
                    <a:cubicBezTo>
                      <a:pt x="4158" y="10639"/>
                      <a:pt x="3995" y="10619"/>
                      <a:pt x="3840" y="10619"/>
                    </a:cubicBezTo>
                    <a:cubicBezTo>
                      <a:pt x="1807" y="10619"/>
                      <a:pt x="1148" y="14127"/>
                      <a:pt x="9064" y="14259"/>
                    </a:cubicBezTo>
                    <a:cubicBezTo>
                      <a:pt x="5947" y="15464"/>
                      <a:pt x="8091" y="17120"/>
                      <a:pt x="11160" y="17120"/>
                    </a:cubicBezTo>
                    <a:cubicBezTo>
                      <a:pt x="11247" y="17120"/>
                      <a:pt x="11334" y="17119"/>
                      <a:pt x="11423" y="17116"/>
                    </a:cubicBezTo>
                    <a:cubicBezTo>
                      <a:pt x="14063" y="17029"/>
                      <a:pt x="18964" y="16476"/>
                      <a:pt x="18964" y="16476"/>
                    </a:cubicBezTo>
                    <a:lnTo>
                      <a:pt x="18964" y="16476"/>
                    </a:lnTo>
                    <a:cubicBezTo>
                      <a:pt x="18763" y="17856"/>
                      <a:pt x="19486" y="18389"/>
                      <a:pt x="20425" y="18389"/>
                    </a:cubicBezTo>
                    <a:cubicBezTo>
                      <a:pt x="21416" y="18389"/>
                      <a:pt x="22648" y="17795"/>
                      <a:pt x="23289" y="16976"/>
                    </a:cubicBezTo>
                    <a:cubicBezTo>
                      <a:pt x="23757" y="17917"/>
                      <a:pt x="24511" y="18407"/>
                      <a:pt x="25186" y="18407"/>
                    </a:cubicBezTo>
                    <a:cubicBezTo>
                      <a:pt x="25921" y="18407"/>
                      <a:pt x="26563" y="17824"/>
                      <a:pt x="26637" y="16606"/>
                    </a:cubicBezTo>
                    <a:cubicBezTo>
                      <a:pt x="27556" y="16966"/>
                      <a:pt x="29140" y="17891"/>
                      <a:pt x="30208" y="17891"/>
                    </a:cubicBezTo>
                    <a:cubicBezTo>
                      <a:pt x="30591" y="17891"/>
                      <a:pt x="30907" y="17771"/>
                      <a:pt x="31102" y="17464"/>
                    </a:cubicBezTo>
                    <a:cubicBezTo>
                      <a:pt x="31515" y="16812"/>
                      <a:pt x="30397" y="16237"/>
                      <a:pt x="29701" y="15867"/>
                    </a:cubicBezTo>
                    <a:lnTo>
                      <a:pt x="29701" y="15867"/>
                    </a:lnTo>
                    <a:cubicBezTo>
                      <a:pt x="30714" y="16111"/>
                      <a:pt x="32678" y="16340"/>
                      <a:pt x="34747" y="16340"/>
                    </a:cubicBezTo>
                    <a:cubicBezTo>
                      <a:pt x="38961" y="16340"/>
                      <a:pt x="43612" y="15389"/>
                      <a:pt x="41557" y="11672"/>
                    </a:cubicBezTo>
                    <a:lnTo>
                      <a:pt x="41557" y="11672"/>
                    </a:lnTo>
                    <a:cubicBezTo>
                      <a:pt x="42205" y="11728"/>
                      <a:pt x="43430" y="11918"/>
                      <a:pt x="44625" y="11918"/>
                    </a:cubicBezTo>
                    <a:cubicBezTo>
                      <a:pt x="45992" y="11918"/>
                      <a:pt x="47320" y="11669"/>
                      <a:pt x="47697" y="10683"/>
                    </a:cubicBezTo>
                    <a:cubicBezTo>
                      <a:pt x="48110" y="9325"/>
                      <a:pt x="45741" y="8336"/>
                      <a:pt x="44480" y="7847"/>
                    </a:cubicBezTo>
                    <a:cubicBezTo>
                      <a:pt x="44661" y="7811"/>
                      <a:pt x="44851" y="7797"/>
                      <a:pt x="45045" y="7797"/>
                    </a:cubicBezTo>
                    <a:cubicBezTo>
                      <a:pt x="45726" y="7797"/>
                      <a:pt x="46463" y="7969"/>
                      <a:pt x="47073" y="7969"/>
                    </a:cubicBezTo>
                    <a:cubicBezTo>
                      <a:pt x="47502" y="7969"/>
                      <a:pt x="47868" y="7885"/>
                      <a:pt x="48110" y="7597"/>
                    </a:cubicBezTo>
                    <a:cubicBezTo>
                      <a:pt x="49946" y="5423"/>
                      <a:pt x="42807" y="5630"/>
                      <a:pt x="40861" y="5500"/>
                    </a:cubicBezTo>
                    <a:cubicBezTo>
                      <a:pt x="42252" y="5130"/>
                      <a:pt x="48946" y="3533"/>
                      <a:pt x="44480" y="2294"/>
                    </a:cubicBezTo>
                    <a:cubicBezTo>
                      <a:pt x="43769" y="2118"/>
                      <a:pt x="43027" y="2038"/>
                      <a:pt x="42275" y="2038"/>
                    </a:cubicBezTo>
                    <a:cubicBezTo>
                      <a:pt x="39354" y="2038"/>
                      <a:pt x="36276" y="3253"/>
                      <a:pt x="34167" y="4826"/>
                    </a:cubicBezTo>
                    <a:cubicBezTo>
                      <a:pt x="34862" y="3957"/>
                      <a:pt x="35145" y="1675"/>
                      <a:pt x="33884" y="936"/>
                    </a:cubicBezTo>
                    <a:cubicBezTo>
                      <a:pt x="33577" y="772"/>
                      <a:pt x="33284" y="700"/>
                      <a:pt x="33009" y="700"/>
                    </a:cubicBezTo>
                    <a:cubicBezTo>
                      <a:pt x="31450" y="700"/>
                      <a:pt x="30474" y="3027"/>
                      <a:pt x="30667" y="4208"/>
                    </a:cubicBezTo>
                    <a:lnTo>
                      <a:pt x="30667" y="4208"/>
                    </a:lnTo>
                    <a:cubicBezTo>
                      <a:pt x="30456" y="3125"/>
                      <a:pt x="29817" y="2617"/>
                      <a:pt x="29145" y="2617"/>
                    </a:cubicBezTo>
                    <a:cubicBezTo>
                      <a:pt x="28403" y="2617"/>
                      <a:pt x="27620" y="3238"/>
                      <a:pt x="27332" y="4391"/>
                    </a:cubicBezTo>
                    <a:cubicBezTo>
                      <a:pt x="26201" y="2576"/>
                      <a:pt x="24673" y="1842"/>
                      <a:pt x="23062" y="1842"/>
                    </a:cubicBezTo>
                    <a:cubicBezTo>
                      <a:pt x="21500" y="1842"/>
                      <a:pt x="19860" y="2533"/>
                      <a:pt x="18431" y="3598"/>
                    </a:cubicBezTo>
                    <a:cubicBezTo>
                      <a:pt x="17591" y="2163"/>
                      <a:pt x="16113" y="1232"/>
                      <a:pt x="14467" y="1232"/>
                    </a:cubicBezTo>
                    <a:cubicBezTo>
                      <a:pt x="13346" y="1232"/>
                      <a:pt x="12147" y="1664"/>
                      <a:pt x="11020" y="2663"/>
                    </a:cubicBezTo>
                    <a:cubicBezTo>
                      <a:pt x="10807" y="861"/>
                      <a:pt x="9249" y="1"/>
                      <a:pt x="8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3148788" y="4516630"/>
                <a:ext cx="2726971" cy="1049118"/>
              </a:xfrm>
              <a:custGeom>
                <a:avLst/>
                <a:gdLst/>
                <a:ahLst/>
                <a:cxnLst/>
                <a:rect l="l" t="t" r="r" b="b"/>
                <a:pathLst>
                  <a:path w="47850" h="18408" extrusionOk="0">
                    <a:moveTo>
                      <a:pt x="8132" y="1"/>
                    </a:moveTo>
                    <a:cubicBezTo>
                      <a:pt x="7032" y="1"/>
                      <a:pt x="6359" y="834"/>
                      <a:pt x="7815" y="2424"/>
                    </a:cubicBezTo>
                    <a:cubicBezTo>
                      <a:pt x="7068" y="1834"/>
                      <a:pt x="6223" y="1576"/>
                      <a:pt x="5446" y="1576"/>
                    </a:cubicBezTo>
                    <a:cubicBezTo>
                      <a:pt x="3463" y="1576"/>
                      <a:pt x="1928" y="3256"/>
                      <a:pt x="3630" y="5380"/>
                    </a:cubicBezTo>
                    <a:cubicBezTo>
                      <a:pt x="2527" y="4995"/>
                      <a:pt x="1861" y="4529"/>
                      <a:pt x="878" y="4529"/>
                    </a:cubicBezTo>
                    <a:cubicBezTo>
                      <a:pt x="614" y="4529"/>
                      <a:pt x="326" y="4563"/>
                      <a:pt x="1" y="4641"/>
                    </a:cubicBezTo>
                    <a:cubicBezTo>
                      <a:pt x="283" y="6000"/>
                      <a:pt x="2099" y="6000"/>
                      <a:pt x="3348" y="6488"/>
                    </a:cubicBezTo>
                    <a:cubicBezTo>
                      <a:pt x="3063" y="6461"/>
                      <a:pt x="2740" y="6440"/>
                      <a:pt x="2414" y="6440"/>
                    </a:cubicBezTo>
                    <a:cubicBezTo>
                      <a:pt x="1314" y="6440"/>
                      <a:pt x="175" y="6680"/>
                      <a:pt x="283" y="7727"/>
                    </a:cubicBezTo>
                    <a:cubicBezTo>
                      <a:pt x="283" y="9205"/>
                      <a:pt x="3207" y="10195"/>
                      <a:pt x="4326" y="10683"/>
                    </a:cubicBezTo>
                    <a:cubicBezTo>
                      <a:pt x="4158" y="10639"/>
                      <a:pt x="3995" y="10619"/>
                      <a:pt x="3840" y="10619"/>
                    </a:cubicBezTo>
                    <a:cubicBezTo>
                      <a:pt x="1807" y="10619"/>
                      <a:pt x="1148" y="14127"/>
                      <a:pt x="9064" y="14259"/>
                    </a:cubicBezTo>
                    <a:cubicBezTo>
                      <a:pt x="5947" y="15464"/>
                      <a:pt x="8091" y="17120"/>
                      <a:pt x="11160" y="17120"/>
                    </a:cubicBezTo>
                    <a:cubicBezTo>
                      <a:pt x="11247" y="17120"/>
                      <a:pt x="11334" y="17119"/>
                      <a:pt x="11423" y="17116"/>
                    </a:cubicBezTo>
                    <a:cubicBezTo>
                      <a:pt x="14063" y="17029"/>
                      <a:pt x="18964" y="16476"/>
                      <a:pt x="18964" y="16476"/>
                    </a:cubicBezTo>
                    <a:lnTo>
                      <a:pt x="18964" y="16476"/>
                    </a:lnTo>
                    <a:cubicBezTo>
                      <a:pt x="18763" y="17856"/>
                      <a:pt x="19486" y="18389"/>
                      <a:pt x="20425" y="18389"/>
                    </a:cubicBezTo>
                    <a:cubicBezTo>
                      <a:pt x="21416" y="18389"/>
                      <a:pt x="22648" y="17795"/>
                      <a:pt x="23289" y="16976"/>
                    </a:cubicBezTo>
                    <a:cubicBezTo>
                      <a:pt x="23757" y="17917"/>
                      <a:pt x="24511" y="18407"/>
                      <a:pt x="25186" y="18407"/>
                    </a:cubicBezTo>
                    <a:cubicBezTo>
                      <a:pt x="25921" y="18407"/>
                      <a:pt x="26563" y="17824"/>
                      <a:pt x="26637" y="16606"/>
                    </a:cubicBezTo>
                    <a:cubicBezTo>
                      <a:pt x="27556" y="16966"/>
                      <a:pt x="29140" y="17891"/>
                      <a:pt x="30208" y="17891"/>
                    </a:cubicBezTo>
                    <a:cubicBezTo>
                      <a:pt x="30591" y="17891"/>
                      <a:pt x="30907" y="17771"/>
                      <a:pt x="31102" y="17464"/>
                    </a:cubicBezTo>
                    <a:cubicBezTo>
                      <a:pt x="31515" y="16812"/>
                      <a:pt x="30397" y="16237"/>
                      <a:pt x="29701" y="15867"/>
                    </a:cubicBezTo>
                    <a:lnTo>
                      <a:pt x="29701" y="15867"/>
                    </a:lnTo>
                    <a:cubicBezTo>
                      <a:pt x="30714" y="16111"/>
                      <a:pt x="32678" y="16340"/>
                      <a:pt x="34747" y="16340"/>
                    </a:cubicBezTo>
                    <a:cubicBezTo>
                      <a:pt x="38961" y="16340"/>
                      <a:pt x="43612" y="15389"/>
                      <a:pt x="41557" y="11672"/>
                    </a:cubicBezTo>
                    <a:lnTo>
                      <a:pt x="41557" y="11672"/>
                    </a:lnTo>
                    <a:cubicBezTo>
                      <a:pt x="42205" y="11728"/>
                      <a:pt x="43430" y="11918"/>
                      <a:pt x="44625" y="11918"/>
                    </a:cubicBezTo>
                    <a:cubicBezTo>
                      <a:pt x="45992" y="11918"/>
                      <a:pt x="47320" y="11669"/>
                      <a:pt x="47697" y="10683"/>
                    </a:cubicBezTo>
                    <a:cubicBezTo>
                      <a:pt x="47849" y="10161"/>
                      <a:pt x="47610" y="9705"/>
                      <a:pt x="47175" y="9303"/>
                    </a:cubicBezTo>
                    <a:cubicBezTo>
                      <a:pt x="46522" y="9467"/>
                      <a:pt x="45808" y="9538"/>
                      <a:pt x="45069" y="9538"/>
                    </a:cubicBezTo>
                    <a:cubicBezTo>
                      <a:pt x="42572" y="9538"/>
                      <a:pt x="39787" y="8730"/>
                      <a:pt x="38101" y="7966"/>
                    </a:cubicBezTo>
                    <a:lnTo>
                      <a:pt x="38101" y="7966"/>
                    </a:lnTo>
                    <a:cubicBezTo>
                      <a:pt x="38221" y="8760"/>
                      <a:pt x="38634" y="10075"/>
                      <a:pt x="37504" y="10335"/>
                    </a:cubicBezTo>
                    <a:cubicBezTo>
                      <a:pt x="37377" y="10357"/>
                      <a:pt x="37247" y="10368"/>
                      <a:pt x="37115" y="10368"/>
                    </a:cubicBezTo>
                    <a:cubicBezTo>
                      <a:pt x="36007" y="10368"/>
                      <a:pt x="34728" y="9654"/>
                      <a:pt x="33874" y="9227"/>
                    </a:cubicBezTo>
                    <a:lnTo>
                      <a:pt x="33874" y="9227"/>
                    </a:lnTo>
                    <a:cubicBezTo>
                      <a:pt x="34178" y="9912"/>
                      <a:pt x="34471" y="10803"/>
                      <a:pt x="33461" y="11074"/>
                    </a:cubicBezTo>
                    <a:cubicBezTo>
                      <a:pt x="33295" y="11127"/>
                      <a:pt x="33119" y="11149"/>
                      <a:pt x="32937" y="11149"/>
                    </a:cubicBezTo>
                    <a:cubicBezTo>
                      <a:pt x="32214" y="11149"/>
                      <a:pt x="31404" y="10794"/>
                      <a:pt x="30788" y="10542"/>
                    </a:cubicBezTo>
                    <a:lnTo>
                      <a:pt x="30788" y="10542"/>
                    </a:lnTo>
                    <a:cubicBezTo>
                      <a:pt x="31266" y="11173"/>
                      <a:pt x="32396" y="12596"/>
                      <a:pt x="31027" y="12911"/>
                    </a:cubicBezTo>
                    <a:cubicBezTo>
                      <a:pt x="30863" y="12949"/>
                      <a:pt x="30696" y="12966"/>
                      <a:pt x="30526" y="12966"/>
                    </a:cubicBezTo>
                    <a:cubicBezTo>
                      <a:pt x="29272" y="12966"/>
                      <a:pt x="27888" y="12024"/>
                      <a:pt x="27103" y="11335"/>
                    </a:cubicBezTo>
                    <a:cubicBezTo>
                      <a:pt x="26834" y="12282"/>
                      <a:pt x="26265" y="12842"/>
                      <a:pt x="25373" y="12842"/>
                    </a:cubicBezTo>
                    <a:cubicBezTo>
                      <a:pt x="25076" y="12842"/>
                      <a:pt x="24745" y="12780"/>
                      <a:pt x="24376" y="12650"/>
                    </a:cubicBezTo>
                    <a:cubicBezTo>
                      <a:pt x="23126" y="12118"/>
                      <a:pt x="22529" y="11173"/>
                      <a:pt x="23126" y="10021"/>
                    </a:cubicBezTo>
                    <a:lnTo>
                      <a:pt x="23126" y="10021"/>
                    </a:lnTo>
                    <a:cubicBezTo>
                      <a:pt x="22085" y="10912"/>
                      <a:pt x="20898" y="11271"/>
                      <a:pt x="19668" y="11271"/>
                    </a:cubicBezTo>
                    <a:cubicBezTo>
                      <a:pt x="18574" y="11271"/>
                      <a:pt x="17446" y="10987"/>
                      <a:pt x="16356" y="10542"/>
                    </a:cubicBezTo>
                    <a:cubicBezTo>
                      <a:pt x="15519" y="10227"/>
                      <a:pt x="13976" y="9596"/>
                      <a:pt x="13911" y="8651"/>
                    </a:cubicBezTo>
                    <a:cubicBezTo>
                      <a:pt x="13857" y="7869"/>
                      <a:pt x="14987" y="7336"/>
                      <a:pt x="15639" y="6967"/>
                    </a:cubicBezTo>
                    <a:cubicBezTo>
                      <a:pt x="14867" y="6554"/>
                      <a:pt x="12672" y="5761"/>
                      <a:pt x="12553" y="4870"/>
                    </a:cubicBezTo>
                    <a:cubicBezTo>
                      <a:pt x="12509" y="4127"/>
                      <a:pt x="13431" y="3955"/>
                      <a:pt x="14277" y="3955"/>
                    </a:cubicBezTo>
                    <a:cubicBezTo>
                      <a:pt x="14693" y="3955"/>
                      <a:pt x="15091" y="3997"/>
                      <a:pt x="15345" y="4032"/>
                    </a:cubicBezTo>
                    <a:cubicBezTo>
                      <a:pt x="14661" y="3174"/>
                      <a:pt x="13661" y="2414"/>
                      <a:pt x="13313" y="1392"/>
                    </a:cubicBezTo>
                    <a:cubicBezTo>
                      <a:pt x="12541" y="1598"/>
                      <a:pt x="11770" y="2001"/>
                      <a:pt x="11020" y="2663"/>
                    </a:cubicBezTo>
                    <a:cubicBezTo>
                      <a:pt x="10807" y="861"/>
                      <a:pt x="9249" y="1"/>
                      <a:pt x="8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4"/>
            <p:cNvGrpSpPr/>
            <p:nvPr/>
          </p:nvGrpSpPr>
          <p:grpSpPr>
            <a:xfrm>
              <a:off x="3148789" y="4011477"/>
              <a:ext cx="2846423" cy="1574921"/>
              <a:chOff x="3148788" y="3990827"/>
              <a:chExt cx="2846423" cy="1574921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4063661" y="3990827"/>
                <a:ext cx="902950" cy="105185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18456" extrusionOk="0">
                    <a:moveTo>
                      <a:pt x="8317" y="1"/>
                    </a:moveTo>
                    <a:cubicBezTo>
                      <a:pt x="4742" y="1"/>
                      <a:pt x="0" y="9187"/>
                      <a:pt x="1912" y="14454"/>
                    </a:cubicBezTo>
                    <a:cubicBezTo>
                      <a:pt x="2857" y="17058"/>
                      <a:pt x="5215" y="18455"/>
                      <a:pt x="7620" y="18455"/>
                    </a:cubicBezTo>
                    <a:cubicBezTo>
                      <a:pt x="10082" y="18455"/>
                      <a:pt x="12592" y="16990"/>
                      <a:pt x="13680" y="13857"/>
                    </a:cubicBezTo>
                    <a:cubicBezTo>
                      <a:pt x="15843" y="7651"/>
                      <a:pt x="11289" y="1"/>
                      <a:pt x="8323" y="1"/>
                    </a:cubicBezTo>
                    <a:cubicBezTo>
                      <a:pt x="8321" y="1"/>
                      <a:pt x="8319" y="1"/>
                      <a:pt x="8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4063661" y="3990827"/>
                <a:ext cx="557362" cy="1051512"/>
              </a:xfrm>
              <a:custGeom>
                <a:avLst/>
                <a:gdLst/>
                <a:ahLst/>
                <a:cxnLst/>
                <a:rect l="l" t="t" r="r" b="b"/>
                <a:pathLst>
                  <a:path w="9780" h="18450" extrusionOk="0">
                    <a:moveTo>
                      <a:pt x="8317" y="1"/>
                    </a:moveTo>
                    <a:cubicBezTo>
                      <a:pt x="4742" y="1"/>
                      <a:pt x="0" y="9187"/>
                      <a:pt x="1912" y="14454"/>
                    </a:cubicBezTo>
                    <a:cubicBezTo>
                      <a:pt x="2854" y="17057"/>
                      <a:pt x="5212" y="18449"/>
                      <a:pt x="7619" y="18449"/>
                    </a:cubicBezTo>
                    <a:cubicBezTo>
                      <a:pt x="8347" y="18449"/>
                      <a:pt x="9080" y="18322"/>
                      <a:pt x="9779" y="18062"/>
                    </a:cubicBezTo>
                    <a:cubicBezTo>
                      <a:pt x="9410" y="17953"/>
                      <a:pt x="9040" y="17823"/>
                      <a:pt x="8693" y="17627"/>
                    </a:cubicBezTo>
                    <a:cubicBezTo>
                      <a:pt x="6411" y="16388"/>
                      <a:pt x="5486" y="13617"/>
                      <a:pt x="5237" y="11150"/>
                    </a:cubicBezTo>
                    <a:cubicBezTo>
                      <a:pt x="4813" y="6945"/>
                      <a:pt x="5954" y="3098"/>
                      <a:pt x="8410" y="1"/>
                    </a:cubicBezTo>
                    <a:lnTo>
                      <a:pt x="8323" y="1"/>
                    </a:lnTo>
                    <a:cubicBezTo>
                      <a:pt x="8321" y="1"/>
                      <a:pt x="8319" y="1"/>
                      <a:pt x="8317" y="1"/>
                    </a:cubicBezTo>
                    <a:close/>
                  </a:path>
                </a:pathLst>
              </a:custGeom>
              <a:solidFill>
                <a:srgbClr val="FFC648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4687254" y="4054486"/>
                <a:ext cx="831769" cy="102683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8017" extrusionOk="0">
                    <a:moveTo>
                      <a:pt x="9377" y="1"/>
                    </a:moveTo>
                    <a:cubicBezTo>
                      <a:pt x="6257" y="1"/>
                      <a:pt x="361" y="5109"/>
                      <a:pt x="152" y="11120"/>
                    </a:cubicBezTo>
                    <a:cubicBezTo>
                      <a:pt x="1" y="15464"/>
                      <a:pt x="3158" y="18017"/>
                      <a:pt x="6377" y="18017"/>
                    </a:cubicBezTo>
                    <a:cubicBezTo>
                      <a:pt x="8015" y="18017"/>
                      <a:pt x="9668" y="17356"/>
                      <a:pt x="10910" y="15934"/>
                    </a:cubicBezTo>
                    <a:cubicBezTo>
                      <a:pt x="14595" y="11707"/>
                      <a:pt x="13497" y="1426"/>
                      <a:pt x="10161" y="134"/>
                    </a:cubicBezTo>
                    <a:cubicBezTo>
                      <a:pt x="9927" y="44"/>
                      <a:pt x="9664" y="1"/>
                      <a:pt x="9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4816680" y="4060812"/>
                <a:ext cx="702345" cy="1020451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7905" extrusionOk="0">
                    <a:moveTo>
                      <a:pt x="7803" y="1"/>
                    </a:moveTo>
                    <a:lnTo>
                      <a:pt x="7803" y="1"/>
                    </a:lnTo>
                    <a:cubicBezTo>
                      <a:pt x="8977" y="3771"/>
                      <a:pt x="8639" y="7771"/>
                      <a:pt x="6727" y="11542"/>
                    </a:cubicBezTo>
                    <a:cubicBezTo>
                      <a:pt x="5608" y="13747"/>
                      <a:pt x="3739" y="16008"/>
                      <a:pt x="1174" y="16334"/>
                    </a:cubicBezTo>
                    <a:cubicBezTo>
                      <a:pt x="973" y="16356"/>
                      <a:pt x="774" y="16366"/>
                      <a:pt x="579" y="16366"/>
                    </a:cubicBezTo>
                    <a:cubicBezTo>
                      <a:pt x="383" y="16366"/>
                      <a:pt x="190" y="16356"/>
                      <a:pt x="0" y="16334"/>
                    </a:cubicBezTo>
                    <a:lnTo>
                      <a:pt x="0" y="16334"/>
                    </a:lnTo>
                    <a:cubicBezTo>
                      <a:pt x="1146" y="17355"/>
                      <a:pt x="2625" y="17904"/>
                      <a:pt x="4116" y="17904"/>
                    </a:cubicBezTo>
                    <a:cubicBezTo>
                      <a:pt x="5751" y="17904"/>
                      <a:pt x="7400" y="17244"/>
                      <a:pt x="8639" y="15823"/>
                    </a:cubicBezTo>
                    <a:cubicBezTo>
                      <a:pt x="12324" y="11596"/>
                      <a:pt x="11226" y="1315"/>
                      <a:pt x="7890" y="23"/>
                    </a:cubicBezTo>
                    <a:cubicBezTo>
                      <a:pt x="7857" y="11"/>
                      <a:pt x="7825" y="11"/>
                      <a:pt x="7803" y="1"/>
                    </a:cubicBezTo>
                    <a:close/>
                  </a:path>
                </a:pathLst>
              </a:custGeom>
              <a:solidFill>
                <a:srgbClr val="FFC648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3465884" y="4100364"/>
                <a:ext cx="1013225" cy="941231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6515" extrusionOk="0">
                    <a:moveTo>
                      <a:pt x="4853" y="0"/>
                    </a:moveTo>
                    <a:cubicBezTo>
                      <a:pt x="3937" y="0"/>
                      <a:pt x="3183" y="199"/>
                      <a:pt x="2707" y="611"/>
                    </a:cubicBezTo>
                    <a:cubicBezTo>
                      <a:pt x="1" y="2947"/>
                      <a:pt x="2435" y="13000"/>
                      <a:pt x="7325" y="15727"/>
                    </a:cubicBezTo>
                    <a:cubicBezTo>
                      <a:pt x="8292" y="16268"/>
                      <a:pt x="9304" y="16515"/>
                      <a:pt x="10287" y="16515"/>
                    </a:cubicBezTo>
                    <a:cubicBezTo>
                      <a:pt x="14274" y="16515"/>
                      <a:pt x="17778" y="12456"/>
                      <a:pt x="15835" y="7566"/>
                    </a:cubicBezTo>
                    <a:cubicBezTo>
                      <a:pt x="13916" y="2760"/>
                      <a:pt x="8262" y="0"/>
                      <a:pt x="4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3465884" y="4131425"/>
                <a:ext cx="890640" cy="910170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15970" extrusionOk="0">
                    <a:moveTo>
                      <a:pt x="2783" y="1"/>
                    </a:moveTo>
                    <a:cubicBezTo>
                      <a:pt x="2761" y="23"/>
                      <a:pt x="2729" y="44"/>
                      <a:pt x="2707" y="66"/>
                    </a:cubicBezTo>
                    <a:cubicBezTo>
                      <a:pt x="1" y="2402"/>
                      <a:pt x="2435" y="12455"/>
                      <a:pt x="7325" y="15182"/>
                    </a:cubicBezTo>
                    <a:cubicBezTo>
                      <a:pt x="8294" y="15723"/>
                      <a:pt x="9306" y="15969"/>
                      <a:pt x="10289" y="15969"/>
                    </a:cubicBezTo>
                    <a:cubicBezTo>
                      <a:pt x="12504" y="15969"/>
                      <a:pt x="14567" y="14716"/>
                      <a:pt x="15628" y="12759"/>
                    </a:cubicBezTo>
                    <a:lnTo>
                      <a:pt x="15628" y="12759"/>
                    </a:lnTo>
                    <a:cubicBezTo>
                      <a:pt x="15280" y="12921"/>
                      <a:pt x="14922" y="13063"/>
                      <a:pt x="14531" y="13139"/>
                    </a:cubicBezTo>
                    <a:cubicBezTo>
                      <a:pt x="14158" y="13222"/>
                      <a:pt x="13785" y="13261"/>
                      <a:pt x="13415" y="13261"/>
                    </a:cubicBezTo>
                    <a:cubicBezTo>
                      <a:pt x="11274" y="13261"/>
                      <a:pt x="9223" y="11964"/>
                      <a:pt x="7684" y="10509"/>
                    </a:cubicBezTo>
                    <a:cubicBezTo>
                      <a:pt x="4608" y="7608"/>
                      <a:pt x="2946" y="3945"/>
                      <a:pt x="2783" y="1"/>
                    </a:cubicBezTo>
                    <a:close/>
                  </a:path>
                </a:pathLst>
              </a:custGeom>
              <a:solidFill>
                <a:srgbClr val="FFC648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3148788" y="4516630"/>
                <a:ext cx="2846423" cy="1049118"/>
              </a:xfrm>
              <a:custGeom>
                <a:avLst/>
                <a:gdLst/>
                <a:ahLst/>
                <a:cxnLst/>
                <a:rect l="l" t="t" r="r" b="b"/>
                <a:pathLst>
                  <a:path w="49946" h="18408" extrusionOk="0">
                    <a:moveTo>
                      <a:pt x="8132" y="1"/>
                    </a:moveTo>
                    <a:cubicBezTo>
                      <a:pt x="7032" y="1"/>
                      <a:pt x="6359" y="834"/>
                      <a:pt x="7815" y="2424"/>
                    </a:cubicBezTo>
                    <a:cubicBezTo>
                      <a:pt x="7068" y="1834"/>
                      <a:pt x="6223" y="1576"/>
                      <a:pt x="5446" y="1576"/>
                    </a:cubicBezTo>
                    <a:cubicBezTo>
                      <a:pt x="3463" y="1576"/>
                      <a:pt x="1928" y="3256"/>
                      <a:pt x="3630" y="5380"/>
                    </a:cubicBezTo>
                    <a:cubicBezTo>
                      <a:pt x="2527" y="4995"/>
                      <a:pt x="1861" y="4529"/>
                      <a:pt x="878" y="4529"/>
                    </a:cubicBezTo>
                    <a:cubicBezTo>
                      <a:pt x="614" y="4529"/>
                      <a:pt x="326" y="4563"/>
                      <a:pt x="1" y="4641"/>
                    </a:cubicBezTo>
                    <a:cubicBezTo>
                      <a:pt x="283" y="6000"/>
                      <a:pt x="2099" y="6000"/>
                      <a:pt x="3348" y="6488"/>
                    </a:cubicBezTo>
                    <a:cubicBezTo>
                      <a:pt x="3063" y="6461"/>
                      <a:pt x="2740" y="6440"/>
                      <a:pt x="2414" y="6440"/>
                    </a:cubicBezTo>
                    <a:cubicBezTo>
                      <a:pt x="1314" y="6440"/>
                      <a:pt x="175" y="6680"/>
                      <a:pt x="283" y="7727"/>
                    </a:cubicBezTo>
                    <a:cubicBezTo>
                      <a:pt x="283" y="9205"/>
                      <a:pt x="3207" y="10195"/>
                      <a:pt x="4326" y="10683"/>
                    </a:cubicBezTo>
                    <a:cubicBezTo>
                      <a:pt x="4158" y="10639"/>
                      <a:pt x="3995" y="10619"/>
                      <a:pt x="3840" y="10619"/>
                    </a:cubicBezTo>
                    <a:cubicBezTo>
                      <a:pt x="1807" y="10619"/>
                      <a:pt x="1148" y="14127"/>
                      <a:pt x="9064" y="14259"/>
                    </a:cubicBezTo>
                    <a:cubicBezTo>
                      <a:pt x="5947" y="15464"/>
                      <a:pt x="8091" y="17120"/>
                      <a:pt x="11160" y="17120"/>
                    </a:cubicBezTo>
                    <a:cubicBezTo>
                      <a:pt x="11247" y="17120"/>
                      <a:pt x="11334" y="17119"/>
                      <a:pt x="11423" y="17116"/>
                    </a:cubicBezTo>
                    <a:cubicBezTo>
                      <a:pt x="14063" y="17029"/>
                      <a:pt x="18964" y="16476"/>
                      <a:pt x="18964" y="16476"/>
                    </a:cubicBezTo>
                    <a:lnTo>
                      <a:pt x="18964" y="16476"/>
                    </a:lnTo>
                    <a:cubicBezTo>
                      <a:pt x="18763" y="17856"/>
                      <a:pt x="19486" y="18389"/>
                      <a:pt x="20425" y="18389"/>
                    </a:cubicBezTo>
                    <a:cubicBezTo>
                      <a:pt x="21416" y="18389"/>
                      <a:pt x="22648" y="17795"/>
                      <a:pt x="23289" y="16976"/>
                    </a:cubicBezTo>
                    <a:cubicBezTo>
                      <a:pt x="23757" y="17917"/>
                      <a:pt x="24511" y="18407"/>
                      <a:pt x="25186" y="18407"/>
                    </a:cubicBezTo>
                    <a:cubicBezTo>
                      <a:pt x="25921" y="18407"/>
                      <a:pt x="26563" y="17824"/>
                      <a:pt x="26637" y="16606"/>
                    </a:cubicBezTo>
                    <a:cubicBezTo>
                      <a:pt x="27556" y="16966"/>
                      <a:pt x="29140" y="17891"/>
                      <a:pt x="30208" y="17891"/>
                    </a:cubicBezTo>
                    <a:cubicBezTo>
                      <a:pt x="30591" y="17891"/>
                      <a:pt x="30907" y="17771"/>
                      <a:pt x="31102" y="17464"/>
                    </a:cubicBezTo>
                    <a:cubicBezTo>
                      <a:pt x="31515" y="16812"/>
                      <a:pt x="30397" y="16237"/>
                      <a:pt x="29701" y="15867"/>
                    </a:cubicBezTo>
                    <a:lnTo>
                      <a:pt x="29701" y="15867"/>
                    </a:lnTo>
                    <a:cubicBezTo>
                      <a:pt x="30714" y="16111"/>
                      <a:pt x="32678" y="16340"/>
                      <a:pt x="34747" y="16340"/>
                    </a:cubicBezTo>
                    <a:cubicBezTo>
                      <a:pt x="38961" y="16340"/>
                      <a:pt x="43612" y="15389"/>
                      <a:pt x="41557" y="11672"/>
                    </a:cubicBezTo>
                    <a:lnTo>
                      <a:pt x="41557" y="11672"/>
                    </a:lnTo>
                    <a:cubicBezTo>
                      <a:pt x="42205" y="11728"/>
                      <a:pt x="43430" y="11918"/>
                      <a:pt x="44625" y="11918"/>
                    </a:cubicBezTo>
                    <a:cubicBezTo>
                      <a:pt x="45992" y="11918"/>
                      <a:pt x="47320" y="11669"/>
                      <a:pt x="47697" y="10683"/>
                    </a:cubicBezTo>
                    <a:cubicBezTo>
                      <a:pt x="48110" y="9325"/>
                      <a:pt x="45741" y="8336"/>
                      <a:pt x="44480" y="7847"/>
                    </a:cubicBezTo>
                    <a:cubicBezTo>
                      <a:pt x="44661" y="7811"/>
                      <a:pt x="44851" y="7797"/>
                      <a:pt x="45045" y="7797"/>
                    </a:cubicBezTo>
                    <a:cubicBezTo>
                      <a:pt x="45726" y="7797"/>
                      <a:pt x="46463" y="7969"/>
                      <a:pt x="47073" y="7969"/>
                    </a:cubicBezTo>
                    <a:cubicBezTo>
                      <a:pt x="47502" y="7969"/>
                      <a:pt x="47868" y="7885"/>
                      <a:pt x="48110" y="7597"/>
                    </a:cubicBezTo>
                    <a:cubicBezTo>
                      <a:pt x="49946" y="5423"/>
                      <a:pt x="42807" y="5630"/>
                      <a:pt x="40861" y="5500"/>
                    </a:cubicBezTo>
                    <a:cubicBezTo>
                      <a:pt x="42252" y="5130"/>
                      <a:pt x="48946" y="3533"/>
                      <a:pt x="44480" y="2294"/>
                    </a:cubicBezTo>
                    <a:cubicBezTo>
                      <a:pt x="43769" y="2118"/>
                      <a:pt x="43027" y="2038"/>
                      <a:pt x="42275" y="2038"/>
                    </a:cubicBezTo>
                    <a:cubicBezTo>
                      <a:pt x="39354" y="2038"/>
                      <a:pt x="36276" y="3253"/>
                      <a:pt x="34167" y="4826"/>
                    </a:cubicBezTo>
                    <a:cubicBezTo>
                      <a:pt x="34862" y="3957"/>
                      <a:pt x="35145" y="1675"/>
                      <a:pt x="33884" y="936"/>
                    </a:cubicBezTo>
                    <a:cubicBezTo>
                      <a:pt x="33577" y="772"/>
                      <a:pt x="33284" y="700"/>
                      <a:pt x="33009" y="700"/>
                    </a:cubicBezTo>
                    <a:cubicBezTo>
                      <a:pt x="31450" y="700"/>
                      <a:pt x="30474" y="3027"/>
                      <a:pt x="30667" y="4208"/>
                    </a:cubicBezTo>
                    <a:lnTo>
                      <a:pt x="30667" y="4208"/>
                    </a:lnTo>
                    <a:cubicBezTo>
                      <a:pt x="30456" y="3125"/>
                      <a:pt x="29817" y="2617"/>
                      <a:pt x="29145" y="2617"/>
                    </a:cubicBezTo>
                    <a:cubicBezTo>
                      <a:pt x="28403" y="2617"/>
                      <a:pt x="27620" y="3238"/>
                      <a:pt x="27332" y="4391"/>
                    </a:cubicBezTo>
                    <a:cubicBezTo>
                      <a:pt x="26201" y="2576"/>
                      <a:pt x="24673" y="1842"/>
                      <a:pt x="23062" y="1842"/>
                    </a:cubicBezTo>
                    <a:cubicBezTo>
                      <a:pt x="21500" y="1842"/>
                      <a:pt x="19860" y="2533"/>
                      <a:pt x="18431" y="3598"/>
                    </a:cubicBezTo>
                    <a:cubicBezTo>
                      <a:pt x="17591" y="2163"/>
                      <a:pt x="16113" y="1232"/>
                      <a:pt x="14467" y="1232"/>
                    </a:cubicBezTo>
                    <a:cubicBezTo>
                      <a:pt x="13346" y="1232"/>
                      <a:pt x="12147" y="1664"/>
                      <a:pt x="11020" y="2663"/>
                    </a:cubicBezTo>
                    <a:cubicBezTo>
                      <a:pt x="10807" y="861"/>
                      <a:pt x="9249" y="1"/>
                      <a:pt x="8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3148788" y="4516630"/>
                <a:ext cx="2726971" cy="1049118"/>
              </a:xfrm>
              <a:custGeom>
                <a:avLst/>
                <a:gdLst/>
                <a:ahLst/>
                <a:cxnLst/>
                <a:rect l="l" t="t" r="r" b="b"/>
                <a:pathLst>
                  <a:path w="47850" h="18408" extrusionOk="0">
                    <a:moveTo>
                      <a:pt x="8132" y="1"/>
                    </a:moveTo>
                    <a:cubicBezTo>
                      <a:pt x="7032" y="1"/>
                      <a:pt x="6359" y="834"/>
                      <a:pt x="7815" y="2424"/>
                    </a:cubicBezTo>
                    <a:cubicBezTo>
                      <a:pt x="7068" y="1834"/>
                      <a:pt x="6223" y="1576"/>
                      <a:pt x="5446" y="1576"/>
                    </a:cubicBezTo>
                    <a:cubicBezTo>
                      <a:pt x="3463" y="1576"/>
                      <a:pt x="1928" y="3256"/>
                      <a:pt x="3630" y="5380"/>
                    </a:cubicBezTo>
                    <a:cubicBezTo>
                      <a:pt x="2527" y="4995"/>
                      <a:pt x="1861" y="4529"/>
                      <a:pt x="878" y="4529"/>
                    </a:cubicBezTo>
                    <a:cubicBezTo>
                      <a:pt x="614" y="4529"/>
                      <a:pt x="326" y="4563"/>
                      <a:pt x="1" y="4641"/>
                    </a:cubicBezTo>
                    <a:cubicBezTo>
                      <a:pt x="283" y="6000"/>
                      <a:pt x="2099" y="6000"/>
                      <a:pt x="3348" y="6488"/>
                    </a:cubicBezTo>
                    <a:cubicBezTo>
                      <a:pt x="3063" y="6461"/>
                      <a:pt x="2740" y="6440"/>
                      <a:pt x="2414" y="6440"/>
                    </a:cubicBezTo>
                    <a:cubicBezTo>
                      <a:pt x="1314" y="6440"/>
                      <a:pt x="175" y="6680"/>
                      <a:pt x="283" y="7727"/>
                    </a:cubicBezTo>
                    <a:cubicBezTo>
                      <a:pt x="283" y="9205"/>
                      <a:pt x="3207" y="10195"/>
                      <a:pt x="4326" y="10683"/>
                    </a:cubicBezTo>
                    <a:cubicBezTo>
                      <a:pt x="4158" y="10639"/>
                      <a:pt x="3995" y="10619"/>
                      <a:pt x="3840" y="10619"/>
                    </a:cubicBezTo>
                    <a:cubicBezTo>
                      <a:pt x="1807" y="10619"/>
                      <a:pt x="1148" y="14127"/>
                      <a:pt x="9064" y="14259"/>
                    </a:cubicBezTo>
                    <a:cubicBezTo>
                      <a:pt x="5947" y="15464"/>
                      <a:pt x="8091" y="17120"/>
                      <a:pt x="11160" y="17120"/>
                    </a:cubicBezTo>
                    <a:cubicBezTo>
                      <a:pt x="11247" y="17120"/>
                      <a:pt x="11334" y="17119"/>
                      <a:pt x="11423" y="17116"/>
                    </a:cubicBezTo>
                    <a:cubicBezTo>
                      <a:pt x="14063" y="17029"/>
                      <a:pt x="18964" y="16476"/>
                      <a:pt x="18964" y="16476"/>
                    </a:cubicBezTo>
                    <a:lnTo>
                      <a:pt x="18964" y="16476"/>
                    </a:lnTo>
                    <a:cubicBezTo>
                      <a:pt x="18763" y="17856"/>
                      <a:pt x="19486" y="18389"/>
                      <a:pt x="20425" y="18389"/>
                    </a:cubicBezTo>
                    <a:cubicBezTo>
                      <a:pt x="21416" y="18389"/>
                      <a:pt x="22648" y="17795"/>
                      <a:pt x="23289" y="16976"/>
                    </a:cubicBezTo>
                    <a:cubicBezTo>
                      <a:pt x="23757" y="17917"/>
                      <a:pt x="24511" y="18407"/>
                      <a:pt x="25186" y="18407"/>
                    </a:cubicBezTo>
                    <a:cubicBezTo>
                      <a:pt x="25921" y="18407"/>
                      <a:pt x="26563" y="17824"/>
                      <a:pt x="26637" y="16606"/>
                    </a:cubicBezTo>
                    <a:cubicBezTo>
                      <a:pt x="27556" y="16966"/>
                      <a:pt x="29140" y="17891"/>
                      <a:pt x="30208" y="17891"/>
                    </a:cubicBezTo>
                    <a:cubicBezTo>
                      <a:pt x="30591" y="17891"/>
                      <a:pt x="30907" y="17771"/>
                      <a:pt x="31102" y="17464"/>
                    </a:cubicBezTo>
                    <a:cubicBezTo>
                      <a:pt x="31515" y="16812"/>
                      <a:pt x="30397" y="16237"/>
                      <a:pt x="29701" y="15867"/>
                    </a:cubicBezTo>
                    <a:lnTo>
                      <a:pt x="29701" y="15867"/>
                    </a:lnTo>
                    <a:cubicBezTo>
                      <a:pt x="30714" y="16111"/>
                      <a:pt x="32678" y="16340"/>
                      <a:pt x="34747" y="16340"/>
                    </a:cubicBezTo>
                    <a:cubicBezTo>
                      <a:pt x="38961" y="16340"/>
                      <a:pt x="43612" y="15389"/>
                      <a:pt x="41557" y="11672"/>
                    </a:cubicBezTo>
                    <a:lnTo>
                      <a:pt x="41557" y="11672"/>
                    </a:lnTo>
                    <a:cubicBezTo>
                      <a:pt x="42205" y="11728"/>
                      <a:pt x="43430" y="11918"/>
                      <a:pt x="44625" y="11918"/>
                    </a:cubicBezTo>
                    <a:cubicBezTo>
                      <a:pt x="45992" y="11918"/>
                      <a:pt x="47320" y="11669"/>
                      <a:pt x="47697" y="10683"/>
                    </a:cubicBezTo>
                    <a:cubicBezTo>
                      <a:pt x="47849" y="10161"/>
                      <a:pt x="47610" y="9705"/>
                      <a:pt x="47175" y="9303"/>
                    </a:cubicBezTo>
                    <a:cubicBezTo>
                      <a:pt x="46522" y="9467"/>
                      <a:pt x="45808" y="9538"/>
                      <a:pt x="45069" y="9538"/>
                    </a:cubicBezTo>
                    <a:cubicBezTo>
                      <a:pt x="42572" y="9538"/>
                      <a:pt x="39787" y="8730"/>
                      <a:pt x="38101" y="7966"/>
                    </a:cubicBezTo>
                    <a:lnTo>
                      <a:pt x="38101" y="7966"/>
                    </a:lnTo>
                    <a:cubicBezTo>
                      <a:pt x="38221" y="8760"/>
                      <a:pt x="38634" y="10075"/>
                      <a:pt x="37504" y="10335"/>
                    </a:cubicBezTo>
                    <a:cubicBezTo>
                      <a:pt x="37377" y="10357"/>
                      <a:pt x="37247" y="10368"/>
                      <a:pt x="37115" y="10368"/>
                    </a:cubicBezTo>
                    <a:cubicBezTo>
                      <a:pt x="36007" y="10368"/>
                      <a:pt x="34728" y="9654"/>
                      <a:pt x="33874" y="9227"/>
                    </a:cubicBezTo>
                    <a:lnTo>
                      <a:pt x="33874" y="9227"/>
                    </a:lnTo>
                    <a:cubicBezTo>
                      <a:pt x="34178" y="9912"/>
                      <a:pt x="34471" y="10803"/>
                      <a:pt x="33461" y="11074"/>
                    </a:cubicBezTo>
                    <a:cubicBezTo>
                      <a:pt x="33295" y="11127"/>
                      <a:pt x="33119" y="11149"/>
                      <a:pt x="32937" y="11149"/>
                    </a:cubicBezTo>
                    <a:cubicBezTo>
                      <a:pt x="32214" y="11149"/>
                      <a:pt x="31404" y="10794"/>
                      <a:pt x="30788" y="10542"/>
                    </a:cubicBezTo>
                    <a:lnTo>
                      <a:pt x="30788" y="10542"/>
                    </a:lnTo>
                    <a:cubicBezTo>
                      <a:pt x="31266" y="11173"/>
                      <a:pt x="32396" y="12596"/>
                      <a:pt x="31027" y="12911"/>
                    </a:cubicBezTo>
                    <a:cubicBezTo>
                      <a:pt x="30863" y="12949"/>
                      <a:pt x="30696" y="12966"/>
                      <a:pt x="30526" y="12966"/>
                    </a:cubicBezTo>
                    <a:cubicBezTo>
                      <a:pt x="29272" y="12966"/>
                      <a:pt x="27888" y="12024"/>
                      <a:pt x="27103" y="11335"/>
                    </a:cubicBezTo>
                    <a:cubicBezTo>
                      <a:pt x="26834" y="12282"/>
                      <a:pt x="26265" y="12842"/>
                      <a:pt x="25373" y="12842"/>
                    </a:cubicBezTo>
                    <a:cubicBezTo>
                      <a:pt x="25076" y="12842"/>
                      <a:pt x="24745" y="12780"/>
                      <a:pt x="24376" y="12650"/>
                    </a:cubicBezTo>
                    <a:cubicBezTo>
                      <a:pt x="23126" y="12118"/>
                      <a:pt x="22529" y="11173"/>
                      <a:pt x="23126" y="10021"/>
                    </a:cubicBezTo>
                    <a:lnTo>
                      <a:pt x="23126" y="10021"/>
                    </a:lnTo>
                    <a:cubicBezTo>
                      <a:pt x="22085" y="10912"/>
                      <a:pt x="20898" y="11271"/>
                      <a:pt x="19668" y="11271"/>
                    </a:cubicBezTo>
                    <a:cubicBezTo>
                      <a:pt x="18574" y="11271"/>
                      <a:pt x="17446" y="10987"/>
                      <a:pt x="16356" y="10542"/>
                    </a:cubicBezTo>
                    <a:cubicBezTo>
                      <a:pt x="15519" y="10227"/>
                      <a:pt x="13976" y="9596"/>
                      <a:pt x="13911" y="8651"/>
                    </a:cubicBezTo>
                    <a:cubicBezTo>
                      <a:pt x="13857" y="7869"/>
                      <a:pt x="14987" y="7336"/>
                      <a:pt x="15639" y="6967"/>
                    </a:cubicBezTo>
                    <a:cubicBezTo>
                      <a:pt x="14867" y="6554"/>
                      <a:pt x="12672" y="5761"/>
                      <a:pt x="12553" y="4870"/>
                    </a:cubicBezTo>
                    <a:cubicBezTo>
                      <a:pt x="12509" y="4127"/>
                      <a:pt x="13431" y="3955"/>
                      <a:pt x="14277" y="3955"/>
                    </a:cubicBezTo>
                    <a:cubicBezTo>
                      <a:pt x="14693" y="3955"/>
                      <a:pt x="15091" y="3997"/>
                      <a:pt x="15345" y="4032"/>
                    </a:cubicBezTo>
                    <a:cubicBezTo>
                      <a:pt x="14661" y="3174"/>
                      <a:pt x="13661" y="2414"/>
                      <a:pt x="13313" y="1392"/>
                    </a:cubicBezTo>
                    <a:cubicBezTo>
                      <a:pt x="12541" y="1598"/>
                      <a:pt x="11770" y="2001"/>
                      <a:pt x="11020" y="2663"/>
                    </a:cubicBezTo>
                    <a:cubicBezTo>
                      <a:pt x="10807" y="861"/>
                      <a:pt x="9249" y="1"/>
                      <a:pt x="8132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" name="Google Shape;522;p24"/>
          <p:cNvGrpSpPr/>
          <p:nvPr/>
        </p:nvGrpSpPr>
        <p:grpSpPr>
          <a:xfrm>
            <a:off x="881023" y="3475263"/>
            <a:ext cx="1103115" cy="1239975"/>
            <a:chOff x="7219998" y="2053513"/>
            <a:chExt cx="1103115" cy="1239975"/>
          </a:xfrm>
        </p:grpSpPr>
        <p:grpSp>
          <p:nvGrpSpPr>
            <p:cNvPr id="523" name="Google Shape;523;p24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524" name="Google Shape;524;p24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8" name="Google Shape;528;p24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529" name="Google Shape;529;p24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4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4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4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4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4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4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4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4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4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4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4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541" name="Google Shape;541;p24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5" name="Google Shape;545;p24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546" name="Google Shape;546;p24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4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4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4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4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4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4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4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6" name="Google Shape;556;p24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4"/>
          <p:cNvSpPr txBox="1">
            <a:spLocks noGrp="1"/>
          </p:cNvSpPr>
          <p:nvPr>
            <p:ph type="title"/>
          </p:nvPr>
        </p:nvSpPr>
        <p:spPr>
          <a:xfrm>
            <a:off x="2596450" y="2411975"/>
            <a:ext cx="38520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197" name="Google Shape;1197;p34"/>
          <p:cNvSpPr txBox="1">
            <a:spLocks noGrp="1"/>
          </p:cNvSpPr>
          <p:nvPr>
            <p:ph type="title" idx="2"/>
          </p:nvPr>
        </p:nvSpPr>
        <p:spPr>
          <a:xfrm>
            <a:off x="3976044" y="1289950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98" name="Google Shape;1198;p34"/>
          <p:cNvGrpSpPr/>
          <p:nvPr/>
        </p:nvGrpSpPr>
        <p:grpSpPr>
          <a:xfrm>
            <a:off x="593702" y="3221886"/>
            <a:ext cx="1862600" cy="1849625"/>
            <a:chOff x="593702" y="3298086"/>
            <a:chExt cx="1862600" cy="1849625"/>
          </a:xfrm>
        </p:grpSpPr>
        <p:grpSp>
          <p:nvGrpSpPr>
            <p:cNvPr id="1199" name="Google Shape;1199;p34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1200" name="Google Shape;1200;p34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4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1204" name="Google Shape;1204;p34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rgbClr val="FFC648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" name="Google Shape;1207;p34"/>
          <p:cNvGrpSpPr/>
          <p:nvPr/>
        </p:nvGrpSpPr>
        <p:grpSpPr>
          <a:xfrm>
            <a:off x="7296675" y="4339825"/>
            <a:ext cx="1479047" cy="671344"/>
            <a:chOff x="7296675" y="4339825"/>
            <a:chExt cx="1479047" cy="671344"/>
          </a:xfrm>
        </p:grpSpPr>
        <p:grpSp>
          <p:nvGrpSpPr>
            <p:cNvPr id="1208" name="Google Shape;1208;p34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1209" name="Google Shape;1209;p34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4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4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4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4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4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0" name="Google Shape;1220;p34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1221" name="Google Shape;1221;p34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4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4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rgbClr val="AAA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4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4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4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4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4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4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4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4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rgbClr val="002235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" name="Google Shape;1232;p34"/>
          <p:cNvGrpSpPr/>
          <p:nvPr/>
        </p:nvGrpSpPr>
        <p:grpSpPr>
          <a:xfrm>
            <a:off x="7323825" y="3085869"/>
            <a:ext cx="1464945" cy="1369807"/>
            <a:chOff x="7323825" y="3085869"/>
            <a:chExt cx="1464945" cy="1369807"/>
          </a:xfrm>
        </p:grpSpPr>
        <p:grpSp>
          <p:nvGrpSpPr>
            <p:cNvPr id="1233" name="Google Shape;1233;p34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1234" name="Google Shape;1234;p34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4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4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34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1252" name="Google Shape;1252;p34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4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4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4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4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4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4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4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4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4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19941038_7044822695607912_1278819790847825687_n">
            <a:hlinkClick r:id="" action="ppaction://media"/>
            <a:extLst>
              <a:ext uri="{FF2B5EF4-FFF2-40B4-BE49-F238E27FC236}">
                <a16:creationId xmlns:a16="http://schemas.microsoft.com/office/drawing/2014/main" id="{B3F55362-3B89-2279-1AEF-556A5EC86E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24722" y="343791"/>
            <a:ext cx="5902712" cy="4169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6"/>
          <p:cNvSpPr txBox="1">
            <a:spLocks noGrp="1"/>
          </p:cNvSpPr>
          <p:nvPr>
            <p:ph type="title"/>
          </p:nvPr>
        </p:nvSpPr>
        <p:spPr>
          <a:xfrm>
            <a:off x="2379725" y="2400550"/>
            <a:ext cx="47205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and Libraries</a:t>
            </a:r>
            <a:endParaRPr/>
          </a:p>
        </p:txBody>
      </p:sp>
      <p:sp>
        <p:nvSpPr>
          <p:cNvPr id="1279" name="Google Shape;1279;p36"/>
          <p:cNvSpPr txBox="1">
            <a:spLocks noGrp="1"/>
          </p:cNvSpPr>
          <p:nvPr>
            <p:ph type="title" idx="2"/>
          </p:nvPr>
        </p:nvSpPr>
        <p:spPr>
          <a:xfrm>
            <a:off x="3976044" y="1289950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593702" y="3221886"/>
            <a:ext cx="1862600" cy="1849625"/>
            <a:chOff x="593702" y="3298086"/>
            <a:chExt cx="1862600" cy="1849625"/>
          </a:xfrm>
        </p:grpSpPr>
        <p:grpSp>
          <p:nvGrpSpPr>
            <p:cNvPr id="1281" name="Google Shape;1281;p36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1282" name="Google Shape;1282;p36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36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1286" name="Google Shape;1286;p36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rgbClr val="FFC648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9" name="Google Shape;1289;p36"/>
          <p:cNvGrpSpPr/>
          <p:nvPr/>
        </p:nvGrpSpPr>
        <p:grpSpPr>
          <a:xfrm>
            <a:off x="7296675" y="4339825"/>
            <a:ext cx="1479047" cy="671344"/>
            <a:chOff x="7296675" y="4339825"/>
            <a:chExt cx="1479047" cy="671344"/>
          </a:xfrm>
        </p:grpSpPr>
        <p:grpSp>
          <p:nvGrpSpPr>
            <p:cNvPr id="1290" name="Google Shape;1290;p36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1291" name="Google Shape;1291;p36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36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1303" name="Google Shape;1303;p36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rgbClr val="AAA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rgbClr val="002235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" name="Google Shape;1314;p36"/>
          <p:cNvGrpSpPr/>
          <p:nvPr/>
        </p:nvGrpSpPr>
        <p:grpSpPr>
          <a:xfrm>
            <a:off x="7323825" y="3085869"/>
            <a:ext cx="1464945" cy="1369807"/>
            <a:chOff x="7323825" y="3085869"/>
            <a:chExt cx="1464945" cy="1369807"/>
          </a:xfrm>
        </p:grpSpPr>
        <p:grpSp>
          <p:nvGrpSpPr>
            <p:cNvPr id="1315" name="Google Shape;1315;p36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1316" name="Google Shape;1316;p36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36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1334" name="Google Shape;1334;p36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7"/>
          <p:cNvSpPr txBox="1">
            <a:spLocks noGrp="1"/>
          </p:cNvSpPr>
          <p:nvPr>
            <p:ph type="title"/>
          </p:nvPr>
        </p:nvSpPr>
        <p:spPr>
          <a:xfrm>
            <a:off x="186650" y="-245702"/>
            <a:ext cx="27432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the bird</a:t>
            </a:r>
            <a:endParaRPr/>
          </a:p>
        </p:txBody>
      </p:sp>
      <p:grpSp>
        <p:nvGrpSpPr>
          <p:cNvPr id="1356" name="Google Shape;1356;p37"/>
          <p:cNvGrpSpPr/>
          <p:nvPr/>
        </p:nvGrpSpPr>
        <p:grpSpPr>
          <a:xfrm>
            <a:off x="3588446" y="542951"/>
            <a:ext cx="648719" cy="220277"/>
            <a:chOff x="543900" y="1414167"/>
            <a:chExt cx="1184658" cy="402258"/>
          </a:xfrm>
        </p:grpSpPr>
        <p:sp>
          <p:nvSpPr>
            <p:cNvPr id="1357" name="Google Shape;1357;p37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37"/>
          <p:cNvGrpSpPr/>
          <p:nvPr/>
        </p:nvGrpSpPr>
        <p:grpSpPr>
          <a:xfrm>
            <a:off x="4399863" y="3276750"/>
            <a:ext cx="648721" cy="268079"/>
            <a:chOff x="5963575" y="899525"/>
            <a:chExt cx="648721" cy="268079"/>
          </a:xfrm>
        </p:grpSpPr>
        <p:sp>
          <p:nvSpPr>
            <p:cNvPr id="1360" name="Google Shape;1360;p37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257255" y="994787"/>
            <a:ext cx="789456" cy="268065"/>
            <a:chOff x="543900" y="1414167"/>
            <a:chExt cx="1184658" cy="402258"/>
          </a:xfrm>
        </p:grpSpPr>
        <p:sp>
          <p:nvSpPr>
            <p:cNvPr id="1363" name="Google Shape;1363;p37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37"/>
          <p:cNvGrpSpPr/>
          <p:nvPr/>
        </p:nvGrpSpPr>
        <p:grpSpPr>
          <a:xfrm>
            <a:off x="1443973" y="1951750"/>
            <a:ext cx="1103115" cy="1239975"/>
            <a:chOff x="7219998" y="2053513"/>
            <a:chExt cx="1103115" cy="1239975"/>
          </a:xfrm>
        </p:grpSpPr>
        <p:grpSp>
          <p:nvGrpSpPr>
            <p:cNvPr id="1366" name="Google Shape;1366;p37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1367" name="Google Shape;1367;p37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1" name="Google Shape;1371;p37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1372" name="Google Shape;1372;p37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7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7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7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7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7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7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7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7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7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82" name="Google Shape;1382;p37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37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1384" name="Google Shape;1384;p37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8" name="Google Shape;1388;p37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1389" name="Google Shape;1389;p37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7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7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7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7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7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7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7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7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7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9" name="Google Shape;1399;p37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0" name="Google Shape;1400;p37"/>
          <p:cNvSpPr txBox="1"/>
          <p:nvPr/>
        </p:nvSpPr>
        <p:spPr>
          <a:xfrm>
            <a:off x="4237175" y="313175"/>
            <a:ext cx="4714800" cy="4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javax.sound.sampled.AudioInputStream;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javax.sound.sampled.AudioSystem;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javax.sound.sampled.Clip;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javax.sound.sampled.LineUnavailableException;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javax.sound.sampled.UnsupportedAudioFileException;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javax.imageio.ImageIO;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java.awt.*;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java.io.File;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java.io.IOException;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5" name="Google Shape;1405;p38"/>
          <p:cNvGrpSpPr/>
          <p:nvPr/>
        </p:nvGrpSpPr>
        <p:grpSpPr>
          <a:xfrm>
            <a:off x="3588446" y="542951"/>
            <a:ext cx="648719" cy="220277"/>
            <a:chOff x="543900" y="1414167"/>
            <a:chExt cx="1184658" cy="402258"/>
          </a:xfrm>
        </p:grpSpPr>
        <p:sp>
          <p:nvSpPr>
            <p:cNvPr id="1406" name="Google Shape;1406;p38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8"/>
          <p:cNvGrpSpPr/>
          <p:nvPr/>
        </p:nvGrpSpPr>
        <p:grpSpPr>
          <a:xfrm>
            <a:off x="4399863" y="3276750"/>
            <a:ext cx="648721" cy="268079"/>
            <a:chOff x="5963575" y="899525"/>
            <a:chExt cx="648721" cy="268079"/>
          </a:xfrm>
        </p:grpSpPr>
        <p:sp>
          <p:nvSpPr>
            <p:cNvPr id="1409" name="Google Shape;1409;p38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38"/>
          <p:cNvGrpSpPr/>
          <p:nvPr/>
        </p:nvGrpSpPr>
        <p:grpSpPr>
          <a:xfrm>
            <a:off x="257255" y="994787"/>
            <a:ext cx="789456" cy="268065"/>
            <a:chOff x="543900" y="1414167"/>
            <a:chExt cx="1184658" cy="402258"/>
          </a:xfrm>
        </p:grpSpPr>
        <p:sp>
          <p:nvSpPr>
            <p:cNvPr id="1412" name="Google Shape;1412;p38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38"/>
          <p:cNvGrpSpPr/>
          <p:nvPr/>
        </p:nvGrpSpPr>
        <p:grpSpPr>
          <a:xfrm>
            <a:off x="6107373" y="1730525"/>
            <a:ext cx="1103115" cy="1239975"/>
            <a:chOff x="7219998" y="2053513"/>
            <a:chExt cx="1103115" cy="1239975"/>
          </a:xfrm>
        </p:grpSpPr>
        <p:grpSp>
          <p:nvGrpSpPr>
            <p:cNvPr id="1415" name="Google Shape;1415;p38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1416" name="Google Shape;1416;p38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8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8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8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0" name="Google Shape;1420;p38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1421" name="Google Shape;1421;p38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38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38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38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38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38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38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38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38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38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1" name="Google Shape;1431;p38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38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1433" name="Google Shape;1433;p38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7" name="Google Shape;1437;p38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1438" name="Google Shape;1438;p38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8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8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8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8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8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8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8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8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8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8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9" name="Google Shape;1449;p38"/>
          <p:cNvSpPr txBox="1"/>
          <p:nvPr/>
        </p:nvSpPr>
        <p:spPr>
          <a:xfrm>
            <a:off x="415175" y="1304425"/>
            <a:ext cx="49365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javax.swing.*;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java.awt.*;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java.awt.event.ActionListener;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java.awt.event.ActionEvent;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java.awt.event.KeyEvent;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java.awt.event.KeyListener;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 java.util.ArrayList;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0" name="Google Shape;1450;p38"/>
          <p:cNvSpPr txBox="1">
            <a:spLocks noGrp="1"/>
          </p:cNvSpPr>
          <p:nvPr>
            <p:ph type="title"/>
          </p:nvPr>
        </p:nvSpPr>
        <p:spPr>
          <a:xfrm>
            <a:off x="1514550" y="-69725"/>
            <a:ext cx="5917200" cy="12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the bird’s 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oogle Shape;1455;p39"/>
          <p:cNvGrpSpPr/>
          <p:nvPr/>
        </p:nvGrpSpPr>
        <p:grpSpPr>
          <a:xfrm>
            <a:off x="3588446" y="542951"/>
            <a:ext cx="648719" cy="220277"/>
            <a:chOff x="543900" y="1414167"/>
            <a:chExt cx="1184658" cy="402258"/>
          </a:xfrm>
        </p:grpSpPr>
        <p:sp>
          <p:nvSpPr>
            <p:cNvPr id="1456" name="Google Shape;1456;p39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9"/>
          <p:cNvGrpSpPr/>
          <p:nvPr/>
        </p:nvGrpSpPr>
        <p:grpSpPr>
          <a:xfrm>
            <a:off x="4399863" y="3276750"/>
            <a:ext cx="648721" cy="268079"/>
            <a:chOff x="5963575" y="899525"/>
            <a:chExt cx="648721" cy="268079"/>
          </a:xfrm>
        </p:grpSpPr>
        <p:sp>
          <p:nvSpPr>
            <p:cNvPr id="1459" name="Google Shape;1459;p39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9"/>
          <p:cNvGrpSpPr/>
          <p:nvPr/>
        </p:nvGrpSpPr>
        <p:grpSpPr>
          <a:xfrm>
            <a:off x="257255" y="994787"/>
            <a:ext cx="789456" cy="268065"/>
            <a:chOff x="543900" y="1414167"/>
            <a:chExt cx="1184658" cy="402258"/>
          </a:xfrm>
        </p:grpSpPr>
        <p:sp>
          <p:nvSpPr>
            <p:cNvPr id="1462" name="Google Shape;1462;p39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4" name="Google Shape;1464;p39"/>
          <p:cNvSpPr txBox="1"/>
          <p:nvPr/>
        </p:nvSpPr>
        <p:spPr>
          <a:xfrm>
            <a:off x="2842725" y="1458850"/>
            <a:ext cx="4714800" cy="2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javax.imageio.ImageIO;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javax.swing.*;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java.awt.*;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java.awt.geom.AffineTransform;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java.awt.image.BufferedImage;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java.io.File;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java.io.IOExeption;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java.until.ArrayList;</a:t>
            </a: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5" name="Google Shape;1465;p39"/>
          <p:cNvSpPr txBox="1">
            <a:spLocks noGrp="1"/>
          </p:cNvSpPr>
          <p:nvPr>
            <p:ph type="title"/>
          </p:nvPr>
        </p:nvSpPr>
        <p:spPr>
          <a:xfrm>
            <a:off x="1062725" y="284613"/>
            <a:ext cx="7323000" cy="12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the game</a:t>
            </a:r>
            <a:endParaRPr/>
          </a:p>
        </p:txBody>
      </p:sp>
      <p:grpSp>
        <p:nvGrpSpPr>
          <p:cNvPr id="1466" name="Google Shape;1466;p39"/>
          <p:cNvGrpSpPr/>
          <p:nvPr/>
        </p:nvGrpSpPr>
        <p:grpSpPr>
          <a:xfrm>
            <a:off x="257254" y="2239713"/>
            <a:ext cx="2060394" cy="1913841"/>
            <a:chOff x="6691629" y="1261538"/>
            <a:chExt cx="2060394" cy="1913841"/>
          </a:xfrm>
        </p:grpSpPr>
        <p:grpSp>
          <p:nvGrpSpPr>
            <p:cNvPr id="1467" name="Google Shape;1467;p39"/>
            <p:cNvGrpSpPr/>
            <p:nvPr/>
          </p:nvGrpSpPr>
          <p:grpSpPr>
            <a:xfrm>
              <a:off x="6691629" y="1261538"/>
              <a:ext cx="2060394" cy="1913841"/>
              <a:chOff x="803569" y="3053498"/>
              <a:chExt cx="2241996" cy="2082525"/>
            </a:xfrm>
          </p:grpSpPr>
          <p:grpSp>
            <p:nvGrpSpPr>
              <p:cNvPr id="1468" name="Google Shape;1468;p39"/>
              <p:cNvGrpSpPr/>
              <p:nvPr/>
            </p:nvGrpSpPr>
            <p:grpSpPr>
              <a:xfrm rot="935569">
                <a:off x="989609" y="3274630"/>
                <a:ext cx="1869915" cy="1640262"/>
                <a:chOff x="6711480" y="3238489"/>
                <a:chExt cx="1869907" cy="1640256"/>
              </a:xfrm>
            </p:grpSpPr>
            <p:grpSp>
              <p:nvGrpSpPr>
                <p:cNvPr id="1469" name="Google Shape;1469;p39"/>
                <p:cNvGrpSpPr/>
                <p:nvPr/>
              </p:nvGrpSpPr>
              <p:grpSpPr>
                <a:xfrm>
                  <a:off x="6711480" y="4131528"/>
                  <a:ext cx="566881" cy="744196"/>
                  <a:chOff x="6711480" y="4131528"/>
                  <a:chExt cx="566881" cy="744196"/>
                </a:xfrm>
              </p:grpSpPr>
              <p:sp>
                <p:nvSpPr>
                  <p:cNvPr id="1470" name="Google Shape;1470;p39"/>
                  <p:cNvSpPr/>
                  <p:nvPr/>
                </p:nvSpPr>
                <p:spPr>
                  <a:xfrm rot="9302175">
                    <a:off x="6808326" y="4186663"/>
                    <a:ext cx="373190" cy="57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5895" y="1"/>
                        </a:moveTo>
                        <a:cubicBezTo>
                          <a:pt x="5781" y="1"/>
                          <a:pt x="5697" y="117"/>
                          <a:pt x="5706" y="228"/>
                        </a:cubicBezTo>
                        <a:cubicBezTo>
                          <a:pt x="5706" y="260"/>
                          <a:pt x="5706" y="293"/>
                          <a:pt x="5728" y="325"/>
                        </a:cubicBezTo>
                        <a:cubicBezTo>
                          <a:pt x="7618" y="4096"/>
                          <a:pt x="3825" y="8301"/>
                          <a:pt x="0" y="9291"/>
                        </a:cubicBezTo>
                        <a:cubicBezTo>
                          <a:pt x="0" y="9291"/>
                          <a:pt x="1674" y="14952"/>
                          <a:pt x="1695" y="14952"/>
                        </a:cubicBezTo>
                        <a:cubicBezTo>
                          <a:pt x="5129" y="14496"/>
                          <a:pt x="8064" y="12138"/>
                          <a:pt x="9020" y="8769"/>
                        </a:cubicBezTo>
                        <a:cubicBezTo>
                          <a:pt x="9922" y="5618"/>
                          <a:pt x="9031" y="1694"/>
                          <a:pt x="5999" y="32"/>
                        </a:cubicBezTo>
                        <a:cubicBezTo>
                          <a:pt x="5963" y="10"/>
                          <a:pt x="5928" y="1"/>
                          <a:pt x="589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1" name="Google Shape;1471;p39"/>
                  <p:cNvSpPr/>
                  <p:nvPr/>
                </p:nvSpPr>
                <p:spPr>
                  <a:xfrm rot="9302175">
                    <a:off x="6781078" y="4192019"/>
                    <a:ext cx="352731" cy="34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9" h="8836" extrusionOk="0">
                        <a:moveTo>
                          <a:pt x="9346" y="1"/>
                        </a:moveTo>
                        <a:lnTo>
                          <a:pt x="9346" y="1"/>
                        </a:lnTo>
                        <a:cubicBezTo>
                          <a:pt x="9172" y="348"/>
                          <a:pt x="8923" y="663"/>
                          <a:pt x="8618" y="946"/>
                        </a:cubicBezTo>
                        <a:cubicBezTo>
                          <a:pt x="7771" y="1696"/>
                          <a:pt x="6629" y="2044"/>
                          <a:pt x="5532" y="2218"/>
                        </a:cubicBezTo>
                        <a:cubicBezTo>
                          <a:pt x="5214" y="2270"/>
                          <a:pt x="4884" y="2305"/>
                          <a:pt x="4557" y="2305"/>
                        </a:cubicBezTo>
                        <a:cubicBezTo>
                          <a:pt x="3945" y="2305"/>
                          <a:pt x="3343" y="2184"/>
                          <a:pt x="2847" y="1837"/>
                        </a:cubicBezTo>
                        <a:cubicBezTo>
                          <a:pt x="1968" y="2457"/>
                          <a:pt x="990" y="2923"/>
                          <a:pt x="0" y="3174"/>
                        </a:cubicBezTo>
                        <a:cubicBezTo>
                          <a:pt x="0" y="3174"/>
                          <a:pt x="1674" y="8835"/>
                          <a:pt x="1695" y="8835"/>
                        </a:cubicBezTo>
                        <a:cubicBezTo>
                          <a:pt x="5129" y="8379"/>
                          <a:pt x="8064" y="6021"/>
                          <a:pt x="9020" y="2652"/>
                        </a:cubicBezTo>
                        <a:cubicBezTo>
                          <a:pt x="9270" y="1805"/>
                          <a:pt x="9379" y="902"/>
                          <a:pt x="934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2" name="Google Shape;1472;p39"/>
                  <p:cNvSpPr/>
                  <p:nvPr/>
                </p:nvSpPr>
                <p:spPr>
                  <a:xfrm rot="9302175">
                    <a:off x="7025040" y="4721586"/>
                    <a:ext cx="157542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9" h="3269" extrusionOk="0">
                        <a:moveTo>
                          <a:pt x="2313" y="1"/>
                        </a:moveTo>
                        <a:cubicBezTo>
                          <a:pt x="2072" y="1"/>
                          <a:pt x="1963" y="261"/>
                          <a:pt x="2016" y="470"/>
                        </a:cubicBezTo>
                        <a:cubicBezTo>
                          <a:pt x="2059" y="644"/>
                          <a:pt x="2156" y="731"/>
                          <a:pt x="2146" y="915"/>
                        </a:cubicBezTo>
                        <a:cubicBezTo>
                          <a:pt x="2146" y="1078"/>
                          <a:pt x="2135" y="1219"/>
                          <a:pt x="2091" y="1361"/>
                        </a:cubicBezTo>
                        <a:lnTo>
                          <a:pt x="2081" y="1361"/>
                        </a:lnTo>
                        <a:cubicBezTo>
                          <a:pt x="2026" y="1361"/>
                          <a:pt x="1972" y="1371"/>
                          <a:pt x="1929" y="1371"/>
                        </a:cubicBezTo>
                        <a:cubicBezTo>
                          <a:pt x="1885" y="1371"/>
                          <a:pt x="1852" y="1371"/>
                          <a:pt x="1809" y="1383"/>
                        </a:cubicBezTo>
                        <a:cubicBezTo>
                          <a:pt x="1769" y="959"/>
                          <a:pt x="1516" y="171"/>
                          <a:pt x="1097" y="171"/>
                        </a:cubicBezTo>
                        <a:cubicBezTo>
                          <a:pt x="1054" y="171"/>
                          <a:pt x="1008" y="179"/>
                          <a:pt x="961" y="198"/>
                        </a:cubicBezTo>
                        <a:cubicBezTo>
                          <a:pt x="711" y="296"/>
                          <a:pt x="722" y="579"/>
                          <a:pt x="864" y="763"/>
                        </a:cubicBezTo>
                        <a:cubicBezTo>
                          <a:pt x="983" y="893"/>
                          <a:pt x="1081" y="948"/>
                          <a:pt x="1178" y="1100"/>
                        </a:cubicBezTo>
                        <a:cubicBezTo>
                          <a:pt x="1330" y="1318"/>
                          <a:pt x="1320" y="1524"/>
                          <a:pt x="1244" y="1632"/>
                        </a:cubicBezTo>
                        <a:cubicBezTo>
                          <a:pt x="1081" y="1926"/>
                          <a:pt x="1048" y="2197"/>
                          <a:pt x="1059" y="2241"/>
                        </a:cubicBezTo>
                        <a:lnTo>
                          <a:pt x="1004" y="2241"/>
                        </a:lnTo>
                        <a:cubicBezTo>
                          <a:pt x="831" y="2197"/>
                          <a:pt x="765" y="2089"/>
                          <a:pt x="603" y="2002"/>
                        </a:cubicBezTo>
                        <a:cubicBezTo>
                          <a:pt x="540" y="1967"/>
                          <a:pt x="468" y="1949"/>
                          <a:pt x="397" y="1949"/>
                        </a:cubicBezTo>
                        <a:cubicBezTo>
                          <a:pt x="246" y="1949"/>
                          <a:pt x="103" y="2031"/>
                          <a:pt x="81" y="2209"/>
                        </a:cubicBezTo>
                        <a:cubicBezTo>
                          <a:pt x="0" y="2664"/>
                          <a:pt x="693" y="2808"/>
                          <a:pt x="1183" y="2808"/>
                        </a:cubicBezTo>
                        <a:cubicBezTo>
                          <a:pt x="1219" y="2808"/>
                          <a:pt x="1254" y="2807"/>
                          <a:pt x="1287" y="2806"/>
                        </a:cubicBezTo>
                        <a:cubicBezTo>
                          <a:pt x="1501" y="3085"/>
                          <a:pt x="1826" y="3268"/>
                          <a:pt x="2201" y="3268"/>
                        </a:cubicBezTo>
                        <a:cubicBezTo>
                          <a:pt x="2264" y="3268"/>
                          <a:pt x="2329" y="3263"/>
                          <a:pt x="2395" y="3252"/>
                        </a:cubicBezTo>
                        <a:cubicBezTo>
                          <a:pt x="2928" y="3175"/>
                          <a:pt x="3352" y="2697"/>
                          <a:pt x="3385" y="2154"/>
                        </a:cubicBezTo>
                        <a:cubicBezTo>
                          <a:pt x="3385" y="2056"/>
                          <a:pt x="3373" y="1970"/>
                          <a:pt x="3363" y="1904"/>
                        </a:cubicBezTo>
                        <a:cubicBezTo>
                          <a:pt x="3341" y="1839"/>
                          <a:pt x="3363" y="1763"/>
                          <a:pt x="3417" y="1719"/>
                        </a:cubicBezTo>
                        <a:cubicBezTo>
                          <a:pt x="3765" y="1383"/>
                          <a:pt x="4189" y="752"/>
                          <a:pt x="3808" y="480"/>
                        </a:cubicBezTo>
                        <a:cubicBezTo>
                          <a:pt x="3749" y="439"/>
                          <a:pt x="3688" y="421"/>
                          <a:pt x="3630" y="421"/>
                        </a:cubicBezTo>
                        <a:cubicBezTo>
                          <a:pt x="3474" y="421"/>
                          <a:pt x="3334" y="551"/>
                          <a:pt x="3287" y="709"/>
                        </a:cubicBezTo>
                        <a:cubicBezTo>
                          <a:pt x="3243" y="872"/>
                          <a:pt x="3265" y="1002"/>
                          <a:pt x="3167" y="1154"/>
                        </a:cubicBezTo>
                        <a:cubicBezTo>
                          <a:pt x="3102" y="1263"/>
                          <a:pt x="3026" y="1361"/>
                          <a:pt x="2939" y="1448"/>
                        </a:cubicBezTo>
                        <a:cubicBezTo>
                          <a:pt x="2841" y="1415"/>
                          <a:pt x="2733" y="1393"/>
                          <a:pt x="2613" y="1383"/>
                        </a:cubicBezTo>
                        <a:cubicBezTo>
                          <a:pt x="2765" y="926"/>
                          <a:pt x="2852" y="46"/>
                          <a:pt x="2342" y="2"/>
                        </a:cubicBezTo>
                        <a:cubicBezTo>
                          <a:pt x="2332" y="1"/>
                          <a:pt x="2322" y="1"/>
                          <a:pt x="231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73" name="Google Shape;1473;p39"/>
                <p:cNvGrpSpPr/>
                <p:nvPr/>
              </p:nvGrpSpPr>
              <p:grpSpPr>
                <a:xfrm>
                  <a:off x="7937569" y="3518053"/>
                  <a:ext cx="643818" cy="691869"/>
                  <a:chOff x="7937569" y="3518053"/>
                  <a:chExt cx="643818" cy="691869"/>
                </a:xfrm>
              </p:grpSpPr>
              <p:sp>
                <p:nvSpPr>
                  <p:cNvPr id="1474" name="Google Shape;1474;p39"/>
                  <p:cNvSpPr/>
                  <p:nvPr/>
                </p:nvSpPr>
                <p:spPr>
                  <a:xfrm rot="8402244">
                    <a:off x="8072887" y="3575682"/>
                    <a:ext cx="373182" cy="576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4029" y="1"/>
                        </a:moveTo>
                        <a:cubicBezTo>
                          <a:pt x="3996" y="1"/>
                          <a:pt x="3960" y="10"/>
                          <a:pt x="3924" y="32"/>
                        </a:cubicBezTo>
                        <a:cubicBezTo>
                          <a:pt x="903" y="1694"/>
                          <a:pt x="1" y="5618"/>
                          <a:pt x="903" y="8769"/>
                        </a:cubicBezTo>
                        <a:cubicBezTo>
                          <a:pt x="1870" y="12138"/>
                          <a:pt x="4794" y="14496"/>
                          <a:pt x="8228" y="14952"/>
                        </a:cubicBezTo>
                        <a:cubicBezTo>
                          <a:pt x="8260" y="14952"/>
                          <a:pt x="9923" y="9291"/>
                          <a:pt x="9923" y="9291"/>
                        </a:cubicBezTo>
                        <a:cubicBezTo>
                          <a:pt x="6098" y="8301"/>
                          <a:pt x="2305" y="4096"/>
                          <a:pt x="4207" y="325"/>
                        </a:cubicBezTo>
                        <a:cubicBezTo>
                          <a:pt x="4217" y="293"/>
                          <a:pt x="4228" y="260"/>
                          <a:pt x="4228" y="228"/>
                        </a:cubicBezTo>
                        <a:cubicBezTo>
                          <a:pt x="4237" y="117"/>
                          <a:pt x="4146" y="1"/>
                          <a:pt x="402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5" name="Google Shape;1475;p39"/>
                  <p:cNvSpPr/>
                  <p:nvPr/>
                </p:nvSpPr>
                <p:spPr>
                  <a:xfrm rot="8402244">
                    <a:off x="8009372" y="3604736"/>
                    <a:ext cx="353964" cy="364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2" h="9456" extrusionOk="0">
                        <a:moveTo>
                          <a:pt x="110" y="1"/>
                        </a:moveTo>
                        <a:lnTo>
                          <a:pt x="110" y="1"/>
                        </a:lnTo>
                        <a:cubicBezTo>
                          <a:pt x="1" y="1109"/>
                          <a:pt x="98" y="2229"/>
                          <a:pt x="392" y="3272"/>
                        </a:cubicBezTo>
                        <a:cubicBezTo>
                          <a:pt x="1359" y="6641"/>
                          <a:pt x="4283" y="8999"/>
                          <a:pt x="7717" y="9455"/>
                        </a:cubicBezTo>
                        <a:cubicBezTo>
                          <a:pt x="7749" y="9455"/>
                          <a:pt x="9412" y="3794"/>
                          <a:pt x="9412" y="3794"/>
                        </a:cubicBezTo>
                        <a:cubicBezTo>
                          <a:pt x="8575" y="3576"/>
                          <a:pt x="7727" y="3207"/>
                          <a:pt x="6956" y="2707"/>
                        </a:cubicBezTo>
                        <a:cubicBezTo>
                          <a:pt x="6250" y="3269"/>
                          <a:pt x="5411" y="3568"/>
                          <a:pt x="4535" y="3568"/>
                        </a:cubicBezTo>
                        <a:cubicBezTo>
                          <a:pt x="3954" y="3568"/>
                          <a:pt x="3357" y="3436"/>
                          <a:pt x="2772" y="3164"/>
                        </a:cubicBezTo>
                        <a:cubicBezTo>
                          <a:pt x="1457" y="2544"/>
                          <a:pt x="479" y="1370"/>
                          <a:pt x="1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6" name="Google Shape;1476;p39"/>
                  <p:cNvSpPr/>
                  <p:nvPr/>
                </p:nvSpPr>
                <p:spPr>
                  <a:xfrm rot="8402244">
                    <a:off x="8400933" y="4042611"/>
                    <a:ext cx="157577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" h="3269" extrusionOk="0">
                        <a:moveTo>
                          <a:pt x="1888" y="1"/>
                        </a:moveTo>
                        <a:cubicBezTo>
                          <a:pt x="1878" y="1"/>
                          <a:pt x="1869" y="1"/>
                          <a:pt x="1859" y="2"/>
                        </a:cubicBezTo>
                        <a:cubicBezTo>
                          <a:pt x="1337" y="46"/>
                          <a:pt x="1424" y="926"/>
                          <a:pt x="1576" y="1383"/>
                        </a:cubicBezTo>
                        <a:cubicBezTo>
                          <a:pt x="1456" y="1393"/>
                          <a:pt x="1348" y="1415"/>
                          <a:pt x="1261" y="1448"/>
                        </a:cubicBezTo>
                        <a:cubicBezTo>
                          <a:pt x="1174" y="1361"/>
                          <a:pt x="1098" y="1263"/>
                          <a:pt x="1022" y="1154"/>
                        </a:cubicBezTo>
                        <a:cubicBezTo>
                          <a:pt x="924" y="1002"/>
                          <a:pt x="956" y="872"/>
                          <a:pt x="902" y="709"/>
                        </a:cubicBezTo>
                        <a:cubicBezTo>
                          <a:pt x="855" y="551"/>
                          <a:pt x="715" y="421"/>
                          <a:pt x="559" y="421"/>
                        </a:cubicBezTo>
                        <a:cubicBezTo>
                          <a:pt x="501" y="421"/>
                          <a:pt x="440" y="439"/>
                          <a:pt x="381" y="480"/>
                        </a:cubicBezTo>
                        <a:cubicBezTo>
                          <a:pt x="0" y="752"/>
                          <a:pt x="424" y="1383"/>
                          <a:pt x="783" y="1719"/>
                        </a:cubicBezTo>
                        <a:cubicBezTo>
                          <a:pt x="826" y="1763"/>
                          <a:pt x="848" y="1839"/>
                          <a:pt x="837" y="1904"/>
                        </a:cubicBezTo>
                        <a:cubicBezTo>
                          <a:pt x="816" y="1970"/>
                          <a:pt x="804" y="2056"/>
                          <a:pt x="816" y="2154"/>
                        </a:cubicBezTo>
                        <a:cubicBezTo>
                          <a:pt x="837" y="2697"/>
                          <a:pt x="1261" y="3175"/>
                          <a:pt x="1804" y="3252"/>
                        </a:cubicBezTo>
                        <a:cubicBezTo>
                          <a:pt x="1869" y="3263"/>
                          <a:pt x="1933" y="3268"/>
                          <a:pt x="1995" y="3268"/>
                        </a:cubicBezTo>
                        <a:cubicBezTo>
                          <a:pt x="2366" y="3268"/>
                          <a:pt x="2699" y="3085"/>
                          <a:pt x="2912" y="2806"/>
                        </a:cubicBezTo>
                        <a:cubicBezTo>
                          <a:pt x="2945" y="2807"/>
                          <a:pt x="2979" y="2808"/>
                          <a:pt x="3015" y="2808"/>
                        </a:cubicBezTo>
                        <a:cubicBezTo>
                          <a:pt x="3496" y="2808"/>
                          <a:pt x="4190" y="2664"/>
                          <a:pt x="4119" y="2209"/>
                        </a:cubicBezTo>
                        <a:cubicBezTo>
                          <a:pt x="4090" y="2031"/>
                          <a:pt x="3949" y="1949"/>
                          <a:pt x="3797" y="1949"/>
                        </a:cubicBezTo>
                        <a:cubicBezTo>
                          <a:pt x="3726" y="1949"/>
                          <a:pt x="3652" y="1967"/>
                          <a:pt x="3586" y="2002"/>
                        </a:cubicBezTo>
                        <a:cubicBezTo>
                          <a:pt x="3434" y="2089"/>
                          <a:pt x="3369" y="2197"/>
                          <a:pt x="3185" y="2241"/>
                        </a:cubicBezTo>
                        <a:lnTo>
                          <a:pt x="3141" y="2241"/>
                        </a:lnTo>
                        <a:cubicBezTo>
                          <a:pt x="3141" y="2197"/>
                          <a:pt x="3119" y="1926"/>
                          <a:pt x="2945" y="1632"/>
                        </a:cubicBezTo>
                        <a:cubicBezTo>
                          <a:pt x="2880" y="1524"/>
                          <a:pt x="2869" y="1318"/>
                          <a:pt x="3011" y="1100"/>
                        </a:cubicBezTo>
                        <a:cubicBezTo>
                          <a:pt x="3119" y="948"/>
                          <a:pt x="3217" y="893"/>
                          <a:pt x="3325" y="763"/>
                        </a:cubicBezTo>
                        <a:cubicBezTo>
                          <a:pt x="3478" y="579"/>
                          <a:pt x="3478" y="296"/>
                          <a:pt x="3238" y="198"/>
                        </a:cubicBezTo>
                        <a:cubicBezTo>
                          <a:pt x="3191" y="179"/>
                          <a:pt x="3146" y="171"/>
                          <a:pt x="3102" y="171"/>
                        </a:cubicBezTo>
                        <a:cubicBezTo>
                          <a:pt x="2682" y="171"/>
                          <a:pt x="2420" y="959"/>
                          <a:pt x="2380" y="1383"/>
                        </a:cubicBezTo>
                        <a:cubicBezTo>
                          <a:pt x="2347" y="1371"/>
                          <a:pt x="2304" y="1371"/>
                          <a:pt x="2272" y="1371"/>
                        </a:cubicBezTo>
                        <a:cubicBezTo>
                          <a:pt x="2217" y="1371"/>
                          <a:pt x="2163" y="1361"/>
                          <a:pt x="2120" y="1361"/>
                        </a:cubicBezTo>
                        <a:lnTo>
                          <a:pt x="2108" y="1361"/>
                        </a:lnTo>
                        <a:cubicBezTo>
                          <a:pt x="2065" y="1219"/>
                          <a:pt x="2043" y="1078"/>
                          <a:pt x="2043" y="915"/>
                        </a:cubicBezTo>
                        <a:cubicBezTo>
                          <a:pt x="2043" y="731"/>
                          <a:pt x="2130" y="644"/>
                          <a:pt x="2173" y="470"/>
                        </a:cubicBezTo>
                        <a:cubicBezTo>
                          <a:pt x="2236" y="261"/>
                          <a:pt x="2128" y="1"/>
                          <a:pt x="188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77" name="Google Shape;1477;p39"/>
                <p:cNvSpPr/>
                <p:nvPr/>
              </p:nvSpPr>
              <p:spPr>
                <a:xfrm rot="-1497825">
                  <a:off x="6960063" y="3486567"/>
                  <a:ext cx="1181173" cy="119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7" h="30905" extrusionOk="0">
                      <a:moveTo>
                        <a:pt x="15698" y="1"/>
                      </a:moveTo>
                      <a:cubicBezTo>
                        <a:pt x="12362" y="1"/>
                        <a:pt x="9026" y="808"/>
                        <a:pt x="6010" y="2422"/>
                      </a:cubicBezTo>
                      <a:cubicBezTo>
                        <a:pt x="5978" y="2444"/>
                        <a:pt x="5956" y="2454"/>
                        <a:pt x="5923" y="2476"/>
                      </a:cubicBezTo>
                      <a:cubicBezTo>
                        <a:pt x="2978" y="4062"/>
                        <a:pt x="1946" y="7214"/>
                        <a:pt x="1218" y="10300"/>
                      </a:cubicBezTo>
                      <a:cubicBezTo>
                        <a:pt x="805" y="12050"/>
                        <a:pt x="533" y="13821"/>
                        <a:pt x="359" y="15603"/>
                      </a:cubicBezTo>
                      <a:cubicBezTo>
                        <a:pt x="185" y="17462"/>
                        <a:pt x="1" y="19385"/>
                        <a:pt x="262" y="21254"/>
                      </a:cubicBezTo>
                      <a:cubicBezTo>
                        <a:pt x="740" y="24536"/>
                        <a:pt x="3087" y="26753"/>
                        <a:pt x="5521" y="28785"/>
                      </a:cubicBezTo>
                      <a:cubicBezTo>
                        <a:pt x="6857" y="29894"/>
                        <a:pt x="8227" y="30556"/>
                        <a:pt x="9977" y="30708"/>
                      </a:cubicBezTo>
                      <a:cubicBezTo>
                        <a:pt x="11868" y="30872"/>
                        <a:pt x="13791" y="30872"/>
                        <a:pt x="15703" y="30904"/>
                      </a:cubicBezTo>
                      <a:cubicBezTo>
                        <a:pt x="17605" y="30872"/>
                        <a:pt x="19528" y="30872"/>
                        <a:pt x="21431" y="30708"/>
                      </a:cubicBezTo>
                      <a:cubicBezTo>
                        <a:pt x="23169" y="30556"/>
                        <a:pt x="24539" y="29894"/>
                        <a:pt x="25875" y="28785"/>
                      </a:cubicBezTo>
                      <a:cubicBezTo>
                        <a:pt x="28309" y="26753"/>
                        <a:pt x="30668" y="24536"/>
                        <a:pt x="31134" y="21254"/>
                      </a:cubicBezTo>
                      <a:cubicBezTo>
                        <a:pt x="31407" y="19385"/>
                        <a:pt x="31211" y="17462"/>
                        <a:pt x="31037" y="15603"/>
                      </a:cubicBezTo>
                      <a:cubicBezTo>
                        <a:pt x="30874" y="13821"/>
                        <a:pt x="30602" y="12050"/>
                        <a:pt x="30189" y="10300"/>
                      </a:cubicBezTo>
                      <a:cubicBezTo>
                        <a:pt x="29461" y="7214"/>
                        <a:pt x="28429" y="4062"/>
                        <a:pt x="25484" y="2476"/>
                      </a:cubicBezTo>
                      <a:cubicBezTo>
                        <a:pt x="25451" y="2454"/>
                        <a:pt x="25418" y="2444"/>
                        <a:pt x="25386" y="2422"/>
                      </a:cubicBezTo>
                      <a:cubicBezTo>
                        <a:pt x="22370" y="808"/>
                        <a:pt x="19034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9"/>
                <p:cNvSpPr/>
                <p:nvPr/>
              </p:nvSpPr>
              <p:spPr>
                <a:xfrm rot="-1497825">
                  <a:off x="6905217" y="3551013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2425" y="0"/>
                      </a:moveTo>
                      <a:cubicBezTo>
                        <a:pt x="1" y="3304"/>
                        <a:pt x="1990" y="6390"/>
                        <a:pt x="2642" y="7226"/>
                      </a:cubicBezTo>
                      <a:cubicBezTo>
                        <a:pt x="2744" y="7360"/>
                        <a:pt x="2895" y="7445"/>
                        <a:pt x="3066" y="7445"/>
                      </a:cubicBezTo>
                      <a:cubicBezTo>
                        <a:pt x="3077" y="7445"/>
                        <a:pt x="3088" y="7444"/>
                        <a:pt x="3098" y="7444"/>
                      </a:cubicBezTo>
                      <a:cubicBezTo>
                        <a:pt x="4087" y="7422"/>
                        <a:pt x="5554" y="6596"/>
                        <a:pt x="5815" y="5608"/>
                      </a:cubicBezTo>
                      <a:cubicBezTo>
                        <a:pt x="5869" y="5412"/>
                        <a:pt x="5760" y="5216"/>
                        <a:pt x="5576" y="5140"/>
                      </a:cubicBezTo>
                      <a:cubicBezTo>
                        <a:pt x="3012" y="4010"/>
                        <a:pt x="2425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9"/>
                <p:cNvSpPr/>
                <p:nvPr/>
              </p:nvSpPr>
              <p:spPr>
                <a:xfrm rot="-1497825">
                  <a:off x="7501690" y="3273317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3446" y="0"/>
                      </a:moveTo>
                      <a:cubicBezTo>
                        <a:pt x="3446" y="0"/>
                        <a:pt x="2859" y="4010"/>
                        <a:pt x="283" y="5140"/>
                      </a:cubicBezTo>
                      <a:cubicBezTo>
                        <a:pt x="99" y="5216"/>
                        <a:pt x="1" y="5412"/>
                        <a:pt x="44" y="5608"/>
                      </a:cubicBezTo>
                      <a:cubicBezTo>
                        <a:pt x="305" y="6596"/>
                        <a:pt x="1783" y="7422"/>
                        <a:pt x="2772" y="7444"/>
                      </a:cubicBezTo>
                      <a:cubicBezTo>
                        <a:pt x="2783" y="7444"/>
                        <a:pt x="2793" y="7445"/>
                        <a:pt x="2803" y="7445"/>
                      </a:cubicBezTo>
                      <a:cubicBezTo>
                        <a:pt x="2966" y="7445"/>
                        <a:pt x="3127" y="7360"/>
                        <a:pt x="3229" y="7226"/>
                      </a:cubicBezTo>
                      <a:cubicBezTo>
                        <a:pt x="3870" y="6390"/>
                        <a:pt x="5869" y="3304"/>
                        <a:pt x="34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39"/>
                <p:cNvSpPr/>
                <p:nvPr/>
              </p:nvSpPr>
              <p:spPr>
                <a:xfrm rot="-1497825">
                  <a:off x="7263897" y="4146678"/>
                  <a:ext cx="728328" cy="269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6" h="6983" extrusionOk="0">
                      <a:moveTo>
                        <a:pt x="14806" y="0"/>
                      </a:moveTo>
                      <a:cubicBezTo>
                        <a:pt x="14233" y="0"/>
                        <a:pt x="13653" y="61"/>
                        <a:pt x="13095" y="149"/>
                      </a:cubicBezTo>
                      <a:cubicBezTo>
                        <a:pt x="12302" y="279"/>
                        <a:pt x="11552" y="398"/>
                        <a:pt x="10813" y="497"/>
                      </a:cubicBezTo>
                      <a:cubicBezTo>
                        <a:pt x="9895" y="619"/>
                        <a:pt x="8991" y="704"/>
                        <a:pt x="8057" y="704"/>
                      </a:cubicBezTo>
                      <a:cubicBezTo>
                        <a:pt x="7423" y="704"/>
                        <a:pt x="6774" y="665"/>
                        <a:pt x="6097" y="572"/>
                      </a:cubicBezTo>
                      <a:cubicBezTo>
                        <a:pt x="5241" y="448"/>
                        <a:pt x="4465" y="254"/>
                        <a:pt x="3672" y="254"/>
                      </a:cubicBezTo>
                      <a:cubicBezTo>
                        <a:pt x="3217" y="254"/>
                        <a:pt x="2756" y="318"/>
                        <a:pt x="2272" y="497"/>
                      </a:cubicBezTo>
                      <a:cubicBezTo>
                        <a:pt x="1446" y="801"/>
                        <a:pt x="717" y="1398"/>
                        <a:pt x="359" y="2202"/>
                      </a:cubicBezTo>
                      <a:cubicBezTo>
                        <a:pt x="0" y="3006"/>
                        <a:pt x="65" y="4006"/>
                        <a:pt x="598" y="4702"/>
                      </a:cubicBezTo>
                      <a:cubicBezTo>
                        <a:pt x="1318" y="5619"/>
                        <a:pt x="2612" y="5875"/>
                        <a:pt x="3817" y="5875"/>
                      </a:cubicBezTo>
                      <a:cubicBezTo>
                        <a:pt x="4268" y="5875"/>
                        <a:pt x="4707" y="5839"/>
                        <a:pt x="5097" y="5788"/>
                      </a:cubicBezTo>
                      <a:cubicBezTo>
                        <a:pt x="6098" y="5662"/>
                        <a:pt x="7118" y="5448"/>
                        <a:pt x="8137" y="5448"/>
                      </a:cubicBezTo>
                      <a:cubicBezTo>
                        <a:pt x="8424" y="5448"/>
                        <a:pt x="8712" y="5465"/>
                        <a:pt x="8998" y="5506"/>
                      </a:cubicBezTo>
                      <a:cubicBezTo>
                        <a:pt x="10292" y="5701"/>
                        <a:pt x="11454" y="6343"/>
                        <a:pt x="12693" y="6713"/>
                      </a:cubicBezTo>
                      <a:cubicBezTo>
                        <a:pt x="13282" y="6886"/>
                        <a:pt x="13949" y="6983"/>
                        <a:pt x="14627" y="6983"/>
                      </a:cubicBezTo>
                      <a:cubicBezTo>
                        <a:pt x="16114" y="6983"/>
                        <a:pt x="17655" y="6518"/>
                        <a:pt x="18551" y="5375"/>
                      </a:cubicBezTo>
                      <a:cubicBezTo>
                        <a:pt x="19365" y="4310"/>
                        <a:pt x="19290" y="2702"/>
                        <a:pt x="18496" y="1615"/>
                      </a:cubicBezTo>
                      <a:cubicBezTo>
                        <a:pt x="17599" y="370"/>
                        <a:pt x="16222" y="0"/>
                        <a:pt x="148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39"/>
                <p:cNvSpPr/>
                <p:nvPr/>
              </p:nvSpPr>
              <p:spPr>
                <a:xfrm rot="-1497825">
                  <a:off x="7437627" y="4277570"/>
                  <a:ext cx="441826" cy="13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8" h="3404" extrusionOk="0">
                      <a:moveTo>
                        <a:pt x="5400" y="1"/>
                      </a:moveTo>
                      <a:cubicBezTo>
                        <a:pt x="3428" y="1"/>
                        <a:pt x="1455" y="745"/>
                        <a:pt x="1" y="2296"/>
                      </a:cubicBezTo>
                      <a:cubicBezTo>
                        <a:pt x="424" y="2286"/>
                        <a:pt x="827" y="2253"/>
                        <a:pt x="1196" y="2209"/>
                      </a:cubicBezTo>
                      <a:cubicBezTo>
                        <a:pt x="2197" y="2083"/>
                        <a:pt x="3217" y="1869"/>
                        <a:pt x="4236" y="1869"/>
                      </a:cubicBezTo>
                      <a:cubicBezTo>
                        <a:pt x="4523" y="1869"/>
                        <a:pt x="4811" y="1886"/>
                        <a:pt x="5097" y="1927"/>
                      </a:cubicBezTo>
                      <a:cubicBezTo>
                        <a:pt x="6391" y="2122"/>
                        <a:pt x="7553" y="2764"/>
                        <a:pt x="8792" y="3134"/>
                      </a:cubicBezTo>
                      <a:cubicBezTo>
                        <a:pt x="9386" y="3307"/>
                        <a:pt x="10053" y="3404"/>
                        <a:pt x="10730" y="3404"/>
                      </a:cubicBezTo>
                      <a:cubicBezTo>
                        <a:pt x="11069" y="3404"/>
                        <a:pt x="11411" y="3380"/>
                        <a:pt x="11748" y="3329"/>
                      </a:cubicBezTo>
                      <a:cubicBezTo>
                        <a:pt x="10297" y="1150"/>
                        <a:pt x="7849" y="1"/>
                        <a:pt x="54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39"/>
                <p:cNvSpPr/>
                <p:nvPr/>
              </p:nvSpPr>
              <p:spPr>
                <a:xfrm rot="-1497825">
                  <a:off x="7332700" y="4251994"/>
                  <a:ext cx="145169" cy="89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2316" extrusionOk="0">
                      <a:moveTo>
                        <a:pt x="1510" y="0"/>
                      </a:moveTo>
                      <a:cubicBezTo>
                        <a:pt x="1058" y="0"/>
                        <a:pt x="600" y="64"/>
                        <a:pt x="121" y="242"/>
                      </a:cubicBezTo>
                      <a:cubicBezTo>
                        <a:pt x="77" y="252"/>
                        <a:pt x="34" y="274"/>
                        <a:pt x="1" y="295"/>
                      </a:cubicBezTo>
                      <a:cubicBezTo>
                        <a:pt x="64" y="1351"/>
                        <a:pt x="674" y="2316"/>
                        <a:pt x="1724" y="2316"/>
                      </a:cubicBezTo>
                      <a:cubicBezTo>
                        <a:pt x="1939" y="2316"/>
                        <a:pt x="2173" y="2275"/>
                        <a:pt x="2425" y="2186"/>
                      </a:cubicBezTo>
                      <a:cubicBezTo>
                        <a:pt x="3381" y="1850"/>
                        <a:pt x="3739" y="1133"/>
                        <a:pt x="3859" y="307"/>
                      </a:cubicBezTo>
                      <a:cubicBezTo>
                        <a:pt x="3032" y="184"/>
                        <a:pt x="2278" y="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39"/>
                <p:cNvSpPr/>
                <p:nvPr/>
              </p:nvSpPr>
              <p:spPr>
                <a:xfrm rot="-1497825">
                  <a:off x="7607970" y="4115614"/>
                  <a:ext cx="142687" cy="9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" h="2487" extrusionOk="0">
                      <a:moveTo>
                        <a:pt x="3717" y="0"/>
                      </a:moveTo>
                      <a:cubicBezTo>
                        <a:pt x="3413" y="32"/>
                        <a:pt x="3108" y="65"/>
                        <a:pt x="2815" y="109"/>
                      </a:cubicBezTo>
                      <a:cubicBezTo>
                        <a:pt x="2022" y="239"/>
                        <a:pt x="1272" y="358"/>
                        <a:pt x="533" y="457"/>
                      </a:cubicBezTo>
                      <a:cubicBezTo>
                        <a:pt x="359" y="478"/>
                        <a:pt x="196" y="500"/>
                        <a:pt x="22" y="522"/>
                      </a:cubicBezTo>
                      <a:cubicBezTo>
                        <a:pt x="12" y="1162"/>
                        <a:pt x="0" y="1793"/>
                        <a:pt x="620" y="2195"/>
                      </a:cubicBezTo>
                      <a:cubicBezTo>
                        <a:pt x="925" y="2396"/>
                        <a:pt x="1304" y="2486"/>
                        <a:pt x="1679" y="2486"/>
                      </a:cubicBezTo>
                      <a:cubicBezTo>
                        <a:pt x="1894" y="2486"/>
                        <a:pt x="2107" y="2457"/>
                        <a:pt x="2304" y="2401"/>
                      </a:cubicBezTo>
                      <a:cubicBezTo>
                        <a:pt x="3011" y="2217"/>
                        <a:pt x="3674" y="1771"/>
                        <a:pt x="3760" y="1000"/>
                      </a:cubicBezTo>
                      <a:cubicBezTo>
                        <a:pt x="3793" y="674"/>
                        <a:pt x="3750" y="337"/>
                        <a:pt x="37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9"/>
                <p:cNvSpPr/>
                <p:nvPr/>
              </p:nvSpPr>
              <p:spPr>
                <a:xfrm rot="-1497825">
                  <a:off x="7754973" y="4048021"/>
                  <a:ext cx="130013" cy="8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7" h="2176" extrusionOk="0">
                      <a:moveTo>
                        <a:pt x="145" y="1"/>
                      </a:moveTo>
                      <a:cubicBezTo>
                        <a:pt x="96" y="1"/>
                        <a:pt x="48" y="1"/>
                        <a:pt x="0" y="2"/>
                      </a:cubicBezTo>
                      <a:cubicBezTo>
                        <a:pt x="22" y="904"/>
                        <a:pt x="239" y="1784"/>
                        <a:pt x="1217" y="2067"/>
                      </a:cubicBezTo>
                      <a:cubicBezTo>
                        <a:pt x="1438" y="2135"/>
                        <a:pt x="1685" y="2175"/>
                        <a:pt x="1932" y="2175"/>
                      </a:cubicBezTo>
                      <a:cubicBezTo>
                        <a:pt x="2356" y="2175"/>
                        <a:pt x="2781" y="2058"/>
                        <a:pt x="3075" y="1763"/>
                      </a:cubicBezTo>
                      <a:cubicBezTo>
                        <a:pt x="3249" y="1600"/>
                        <a:pt x="3369" y="1383"/>
                        <a:pt x="3456" y="1165"/>
                      </a:cubicBezTo>
                      <a:cubicBezTo>
                        <a:pt x="2577" y="276"/>
                        <a:pt x="1377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5" name="Google Shape;1485;p39"/>
              <p:cNvGrpSpPr/>
              <p:nvPr/>
            </p:nvGrpSpPr>
            <p:grpSpPr>
              <a:xfrm rot="-1457577">
                <a:off x="1440576" y="3606064"/>
                <a:ext cx="703620" cy="511126"/>
                <a:chOff x="3025700" y="3794775"/>
                <a:chExt cx="403725" cy="293275"/>
              </a:xfrm>
            </p:grpSpPr>
            <p:sp>
              <p:nvSpPr>
                <p:cNvPr id="1486" name="Google Shape;1486;p39"/>
                <p:cNvSpPr/>
                <p:nvPr/>
              </p:nvSpPr>
              <p:spPr>
                <a:xfrm>
                  <a:off x="3025700" y="3830550"/>
                  <a:ext cx="240425" cy="2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040" extrusionOk="0">
                      <a:moveTo>
                        <a:pt x="4646" y="0"/>
                      </a:moveTo>
                      <a:cubicBezTo>
                        <a:pt x="2412" y="0"/>
                        <a:pt x="270" y="1916"/>
                        <a:pt x="97" y="4413"/>
                      </a:cubicBezTo>
                      <a:cubicBezTo>
                        <a:pt x="0" y="5707"/>
                        <a:pt x="587" y="6869"/>
                        <a:pt x="1510" y="7707"/>
                      </a:cubicBezTo>
                      <a:cubicBezTo>
                        <a:pt x="2430" y="8534"/>
                        <a:pt x="3677" y="9040"/>
                        <a:pt x="4921" y="9040"/>
                      </a:cubicBezTo>
                      <a:cubicBezTo>
                        <a:pt x="5588" y="9040"/>
                        <a:pt x="6254" y="8894"/>
                        <a:pt x="6868" y="8576"/>
                      </a:cubicBezTo>
                      <a:cubicBezTo>
                        <a:pt x="9617" y="7142"/>
                        <a:pt x="9541" y="3370"/>
                        <a:pt x="7564" y="1305"/>
                      </a:cubicBezTo>
                      <a:cubicBezTo>
                        <a:pt x="6689" y="394"/>
                        <a:pt x="5658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9"/>
                <p:cNvSpPr/>
                <p:nvPr/>
              </p:nvSpPr>
              <p:spPr>
                <a:xfrm>
                  <a:off x="3237325" y="3924900"/>
                  <a:ext cx="192100" cy="1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4" h="6526" extrusionOk="0">
                      <a:moveTo>
                        <a:pt x="3528" y="1"/>
                      </a:moveTo>
                      <a:cubicBezTo>
                        <a:pt x="1766" y="1"/>
                        <a:pt x="97" y="1832"/>
                        <a:pt x="0" y="3498"/>
                      </a:cubicBezTo>
                      <a:lnTo>
                        <a:pt x="0" y="3672"/>
                      </a:lnTo>
                      <a:cubicBezTo>
                        <a:pt x="8" y="5440"/>
                        <a:pt x="1734" y="6525"/>
                        <a:pt x="3428" y="6525"/>
                      </a:cubicBezTo>
                      <a:cubicBezTo>
                        <a:pt x="4170" y="6525"/>
                        <a:pt x="4906" y="6317"/>
                        <a:pt x="5488" y="5867"/>
                      </a:cubicBezTo>
                      <a:cubicBezTo>
                        <a:pt x="7683" y="4172"/>
                        <a:pt x="6792" y="781"/>
                        <a:pt x="4173" y="86"/>
                      </a:cubicBezTo>
                      <a:cubicBezTo>
                        <a:pt x="3958" y="28"/>
                        <a:pt x="3743" y="1"/>
                        <a:pt x="35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9"/>
                <p:cNvSpPr/>
                <p:nvPr/>
              </p:nvSpPr>
              <p:spPr>
                <a:xfrm>
                  <a:off x="3038725" y="3910050"/>
                  <a:ext cx="116300" cy="1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260" extrusionOk="0">
                      <a:moveTo>
                        <a:pt x="2320" y="1"/>
                      </a:moveTo>
                      <a:cubicBezTo>
                        <a:pt x="1337" y="1"/>
                        <a:pt x="456" y="690"/>
                        <a:pt x="240" y="1690"/>
                      </a:cubicBezTo>
                      <a:cubicBezTo>
                        <a:pt x="1" y="2842"/>
                        <a:pt x="740" y="3972"/>
                        <a:pt x="1892" y="4211"/>
                      </a:cubicBezTo>
                      <a:cubicBezTo>
                        <a:pt x="2043" y="4244"/>
                        <a:pt x="2194" y="4260"/>
                        <a:pt x="2343" y="4260"/>
                      </a:cubicBezTo>
                      <a:cubicBezTo>
                        <a:pt x="3325" y="4260"/>
                        <a:pt x="4205" y="3571"/>
                        <a:pt x="4413" y="2571"/>
                      </a:cubicBezTo>
                      <a:cubicBezTo>
                        <a:pt x="4652" y="1419"/>
                        <a:pt x="3923" y="288"/>
                        <a:pt x="2771" y="49"/>
                      </a:cubicBezTo>
                      <a:cubicBezTo>
                        <a:pt x="2620" y="16"/>
                        <a:pt x="2469" y="1"/>
                        <a:pt x="23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39"/>
                <p:cNvSpPr/>
                <p:nvPr/>
              </p:nvSpPr>
              <p:spPr>
                <a:xfrm>
                  <a:off x="3246300" y="3958575"/>
                  <a:ext cx="1038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3802" extrusionOk="0">
                      <a:moveTo>
                        <a:pt x="2071" y="1"/>
                      </a:moveTo>
                      <a:cubicBezTo>
                        <a:pt x="1196" y="1"/>
                        <a:pt x="407" y="611"/>
                        <a:pt x="217" y="1509"/>
                      </a:cubicBezTo>
                      <a:cubicBezTo>
                        <a:pt x="0" y="2531"/>
                        <a:pt x="663" y="3542"/>
                        <a:pt x="1684" y="3759"/>
                      </a:cubicBezTo>
                      <a:cubicBezTo>
                        <a:pt x="1818" y="3787"/>
                        <a:pt x="1951" y="3801"/>
                        <a:pt x="2083" y="3801"/>
                      </a:cubicBezTo>
                      <a:cubicBezTo>
                        <a:pt x="2963" y="3801"/>
                        <a:pt x="3745" y="3191"/>
                        <a:pt x="3934" y="2292"/>
                      </a:cubicBezTo>
                      <a:cubicBezTo>
                        <a:pt x="4151" y="1270"/>
                        <a:pt x="3499" y="260"/>
                        <a:pt x="2466" y="43"/>
                      </a:cubicBezTo>
                      <a:cubicBezTo>
                        <a:pt x="2334" y="15"/>
                        <a:pt x="2202" y="1"/>
                        <a:pt x="20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39"/>
                <p:cNvSpPr/>
                <p:nvPr/>
              </p:nvSpPr>
              <p:spPr>
                <a:xfrm>
                  <a:off x="3115350" y="3922000"/>
                  <a:ext cx="66025" cy="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421" extrusionOk="0">
                      <a:moveTo>
                        <a:pt x="1319" y="0"/>
                      </a:moveTo>
                      <a:cubicBezTo>
                        <a:pt x="755" y="0"/>
                        <a:pt x="254" y="395"/>
                        <a:pt x="141" y="962"/>
                      </a:cubicBezTo>
                      <a:cubicBezTo>
                        <a:pt x="0" y="1614"/>
                        <a:pt x="413" y="2255"/>
                        <a:pt x="1065" y="2397"/>
                      </a:cubicBezTo>
                      <a:cubicBezTo>
                        <a:pt x="1147" y="2413"/>
                        <a:pt x="1230" y="2421"/>
                        <a:pt x="1310" y="2421"/>
                      </a:cubicBezTo>
                      <a:cubicBezTo>
                        <a:pt x="1879" y="2421"/>
                        <a:pt x="2385" y="2033"/>
                        <a:pt x="2500" y="1462"/>
                      </a:cubicBezTo>
                      <a:cubicBezTo>
                        <a:pt x="2640" y="810"/>
                        <a:pt x="2227" y="169"/>
                        <a:pt x="1575" y="28"/>
                      </a:cubicBezTo>
                      <a:cubicBezTo>
                        <a:pt x="1489" y="9"/>
                        <a:pt x="1403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39"/>
                <p:cNvSpPr/>
                <p:nvPr/>
              </p:nvSpPr>
              <p:spPr>
                <a:xfrm>
                  <a:off x="3300875" y="3959825"/>
                  <a:ext cx="66075" cy="6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2422" extrusionOk="0">
                      <a:moveTo>
                        <a:pt x="1335" y="1"/>
                      </a:moveTo>
                      <a:cubicBezTo>
                        <a:pt x="773" y="1"/>
                        <a:pt x="266" y="388"/>
                        <a:pt x="143" y="959"/>
                      </a:cubicBezTo>
                      <a:cubicBezTo>
                        <a:pt x="1" y="1611"/>
                        <a:pt x="425" y="2253"/>
                        <a:pt x="1077" y="2394"/>
                      </a:cubicBezTo>
                      <a:cubicBezTo>
                        <a:pt x="1162" y="2412"/>
                        <a:pt x="1247" y="2421"/>
                        <a:pt x="1330" y="2421"/>
                      </a:cubicBezTo>
                      <a:cubicBezTo>
                        <a:pt x="1888" y="2421"/>
                        <a:pt x="2388" y="2026"/>
                        <a:pt x="2512" y="1459"/>
                      </a:cubicBezTo>
                      <a:cubicBezTo>
                        <a:pt x="2642" y="807"/>
                        <a:pt x="2229" y="167"/>
                        <a:pt x="1577" y="25"/>
                      </a:cubicBezTo>
                      <a:cubicBezTo>
                        <a:pt x="1496" y="9"/>
                        <a:pt x="1415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39"/>
                <p:cNvSpPr/>
                <p:nvPr/>
              </p:nvSpPr>
              <p:spPr>
                <a:xfrm>
                  <a:off x="3028675" y="3830500"/>
                  <a:ext cx="219275" cy="1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4166" extrusionOk="0">
                      <a:moveTo>
                        <a:pt x="4527" y="1"/>
                      </a:moveTo>
                      <a:cubicBezTo>
                        <a:pt x="2369" y="1"/>
                        <a:pt x="296" y="1791"/>
                        <a:pt x="0" y="4166"/>
                      </a:cubicBezTo>
                      <a:lnTo>
                        <a:pt x="652" y="4133"/>
                      </a:lnTo>
                      <a:cubicBezTo>
                        <a:pt x="2717" y="4046"/>
                        <a:pt x="4782" y="3949"/>
                        <a:pt x="6846" y="3905"/>
                      </a:cubicBezTo>
                      <a:cubicBezTo>
                        <a:pt x="7488" y="3894"/>
                        <a:pt x="8129" y="3883"/>
                        <a:pt x="8770" y="3883"/>
                      </a:cubicBezTo>
                      <a:cubicBezTo>
                        <a:pt x="8585" y="2927"/>
                        <a:pt x="8129" y="2014"/>
                        <a:pt x="7445" y="1307"/>
                      </a:cubicBezTo>
                      <a:cubicBezTo>
                        <a:pt x="6570" y="395"/>
                        <a:pt x="5539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39"/>
                <p:cNvSpPr/>
                <p:nvPr/>
              </p:nvSpPr>
              <p:spPr>
                <a:xfrm>
                  <a:off x="3261225" y="3924825"/>
                  <a:ext cx="1443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3251" extrusionOk="0">
                      <a:moveTo>
                        <a:pt x="2564" y="1"/>
                      </a:moveTo>
                      <a:cubicBezTo>
                        <a:pt x="1600" y="1"/>
                        <a:pt x="666" y="555"/>
                        <a:pt x="0" y="1327"/>
                      </a:cubicBezTo>
                      <a:cubicBezTo>
                        <a:pt x="2000" y="1719"/>
                        <a:pt x="3891" y="2458"/>
                        <a:pt x="5771" y="3251"/>
                      </a:cubicBezTo>
                      <a:cubicBezTo>
                        <a:pt x="5706" y="1860"/>
                        <a:pt x="4760" y="502"/>
                        <a:pt x="3217" y="89"/>
                      </a:cubicBezTo>
                      <a:cubicBezTo>
                        <a:pt x="3000" y="29"/>
                        <a:pt x="2781" y="1"/>
                        <a:pt x="25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39"/>
                <p:cNvSpPr/>
                <p:nvPr/>
              </p:nvSpPr>
              <p:spPr>
                <a:xfrm>
                  <a:off x="3281075" y="3853550"/>
                  <a:ext cx="126875" cy="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3059" extrusionOk="0">
                      <a:moveTo>
                        <a:pt x="2607" y="1"/>
                      </a:moveTo>
                      <a:cubicBezTo>
                        <a:pt x="1927" y="1"/>
                        <a:pt x="1072" y="359"/>
                        <a:pt x="0" y="1320"/>
                      </a:cubicBezTo>
                      <a:cubicBezTo>
                        <a:pt x="0" y="1320"/>
                        <a:pt x="539" y="1220"/>
                        <a:pt x="1276" y="1220"/>
                      </a:cubicBezTo>
                      <a:cubicBezTo>
                        <a:pt x="2525" y="1220"/>
                        <a:pt x="4344" y="1508"/>
                        <a:pt x="5075" y="3059"/>
                      </a:cubicBezTo>
                      <a:cubicBezTo>
                        <a:pt x="5075" y="3059"/>
                        <a:pt x="4592" y="1"/>
                        <a:pt x="26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39"/>
                <p:cNvSpPr/>
                <p:nvPr/>
              </p:nvSpPr>
              <p:spPr>
                <a:xfrm>
                  <a:off x="3060175" y="3794775"/>
                  <a:ext cx="13397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2650" extrusionOk="0">
                      <a:moveTo>
                        <a:pt x="2444" y="0"/>
                      </a:moveTo>
                      <a:cubicBezTo>
                        <a:pt x="586" y="0"/>
                        <a:pt x="1" y="2650"/>
                        <a:pt x="1" y="2650"/>
                      </a:cubicBezTo>
                      <a:cubicBezTo>
                        <a:pt x="501" y="1393"/>
                        <a:pt x="1579" y="1038"/>
                        <a:pt x="2637" y="1038"/>
                      </a:cubicBezTo>
                      <a:cubicBezTo>
                        <a:pt x="4014" y="1038"/>
                        <a:pt x="5359" y="1639"/>
                        <a:pt x="5359" y="1639"/>
                      </a:cubicBezTo>
                      <a:cubicBezTo>
                        <a:pt x="4150" y="431"/>
                        <a:pt x="3194" y="0"/>
                        <a:pt x="24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96" name="Google Shape;1496;p39"/>
            <p:cNvGrpSpPr/>
            <p:nvPr/>
          </p:nvGrpSpPr>
          <p:grpSpPr>
            <a:xfrm>
              <a:off x="6691629" y="1261538"/>
              <a:ext cx="2060394" cy="1913841"/>
              <a:chOff x="803569" y="3053498"/>
              <a:chExt cx="2241996" cy="2082525"/>
            </a:xfrm>
          </p:grpSpPr>
          <p:grpSp>
            <p:nvGrpSpPr>
              <p:cNvPr id="1497" name="Google Shape;1497;p39"/>
              <p:cNvGrpSpPr/>
              <p:nvPr/>
            </p:nvGrpSpPr>
            <p:grpSpPr>
              <a:xfrm rot="935569">
                <a:off x="989609" y="3274630"/>
                <a:ext cx="1869915" cy="1640262"/>
                <a:chOff x="6711480" y="3238489"/>
                <a:chExt cx="1869907" cy="1640256"/>
              </a:xfrm>
            </p:grpSpPr>
            <p:grpSp>
              <p:nvGrpSpPr>
                <p:cNvPr id="1498" name="Google Shape;1498;p39"/>
                <p:cNvGrpSpPr/>
                <p:nvPr/>
              </p:nvGrpSpPr>
              <p:grpSpPr>
                <a:xfrm>
                  <a:off x="6711480" y="4131528"/>
                  <a:ext cx="566881" cy="744196"/>
                  <a:chOff x="6711480" y="4131528"/>
                  <a:chExt cx="566881" cy="744196"/>
                </a:xfrm>
              </p:grpSpPr>
              <p:sp>
                <p:nvSpPr>
                  <p:cNvPr id="1499" name="Google Shape;1499;p39"/>
                  <p:cNvSpPr/>
                  <p:nvPr/>
                </p:nvSpPr>
                <p:spPr>
                  <a:xfrm rot="9302175">
                    <a:off x="6808326" y="4186663"/>
                    <a:ext cx="373190" cy="57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5895" y="1"/>
                        </a:moveTo>
                        <a:cubicBezTo>
                          <a:pt x="5781" y="1"/>
                          <a:pt x="5697" y="117"/>
                          <a:pt x="5706" y="228"/>
                        </a:cubicBezTo>
                        <a:cubicBezTo>
                          <a:pt x="5706" y="260"/>
                          <a:pt x="5706" y="293"/>
                          <a:pt x="5728" y="325"/>
                        </a:cubicBezTo>
                        <a:cubicBezTo>
                          <a:pt x="7618" y="4096"/>
                          <a:pt x="3825" y="8301"/>
                          <a:pt x="0" y="9291"/>
                        </a:cubicBezTo>
                        <a:cubicBezTo>
                          <a:pt x="0" y="9291"/>
                          <a:pt x="1674" y="14952"/>
                          <a:pt x="1695" y="14952"/>
                        </a:cubicBezTo>
                        <a:cubicBezTo>
                          <a:pt x="5129" y="14496"/>
                          <a:pt x="8064" y="12138"/>
                          <a:pt x="9020" y="8769"/>
                        </a:cubicBezTo>
                        <a:cubicBezTo>
                          <a:pt x="9922" y="5618"/>
                          <a:pt x="9031" y="1694"/>
                          <a:pt x="5999" y="32"/>
                        </a:cubicBezTo>
                        <a:cubicBezTo>
                          <a:pt x="5963" y="10"/>
                          <a:pt x="5928" y="1"/>
                          <a:pt x="589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9"/>
                  <p:cNvSpPr/>
                  <p:nvPr/>
                </p:nvSpPr>
                <p:spPr>
                  <a:xfrm rot="9302175">
                    <a:off x="6781078" y="4192019"/>
                    <a:ext cx="352731" cy="34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9" h="8836" extrusionOk="0">
                        <a:moveTo>
                          <a:pt x="9346" y="1"/>
                        </a:moveTo>
                        <a:lnTo>
                          <a:pt x="9346" y="1"/>
                        </a:lnTo>
                        <a:cubicBezTo>
                          <a:pt x="9172" y="348"/>
                          <a:pt x="8923" y="663"/>
                          <a:pt x="8618" y="946"/>
                        </a:cubicBezTo>
                        <a:cubicBezTo>
                          <a:pt x="7771" y="1696"/>
                          <a:pt x="6629" y="2044"/>
                          <a:pt x="5532" y="2218"/>
                        </a:cubicBezTo>
                        <a:cubicBezTo>
                          <a:pt x="5214" y="2270"/>
                          <a:pt x="4884" y="2305"/>
                          <a:pt x="4557" y="2305"/>
                        </a:cubicBezTo>
                        <a:cubicBezTo>
                          <a:pt x="3945" y="2305"/>
                          <a:pt x="3343" y="2184"/>
                          <a:pt x="2847" y="1837"/>
                        </a:cubicBezTo>
                        <a:cubicBezTo>
                          <a:pt x="1968" y="2457"/>
                          <a:pt x="990" y="2923"/>
                          <a:pt x="0" y="3174"/>
                        </a:cubicBezTo>
                        <a:cubicBezTo>
                          <a:pt x="0" y="3174"/>
                          <a:pt x="1674" y="8835"/>
                          <a:pt x="1695" y="8835"/>
                        </a:cubicBezTo>
                        <a:cubicBezTo>
                          <a:pt x="5129" y="8379"/>
                          <a:pt x="8064" y="6021"/>
                          <a:pt x="9020" y="2652"/>
                        </a:cubicBezTo>
                        <a:cubicBezTo>
                          <a:pt x="9270" y="1805"/>
                          <a:pt x="9379" y="902"/>
                          <a:pt x="9346" y="1"/>
                        </a:cubicBezTo>
                        <a:close/>
                      </a:path>
                    </a:pathLst>
                  </a:custGeom>
                  <a:solidFill>
                    <a:srgbClr val="3E96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9"/>
                  <p:cNvSpPr/>
                  <p:nvPr/>
                </p:nvSpPr>
                <p:spPr>
                  <a:xfrm rot="9302175">
                    <a:off x="7025040" y="4721586"/>
                    <a:ext cx="157542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9" h="3269" extrusionOk="0">
                        <a:moveTo>
                          <a:pt x="2313" y="1"/>
                        </a:moveTo>
                        <a:cubicBezTo>
                          <a:pt x="2072" y="1"/>
                          <a:pt x="1963" y="261"/>
                          <a:pt x="2016" y="470"/>
                        </a:cubicBezTo>
                        <a:cubicBezTo>
                          <a:pt x="2059" y="644"/>
                          <a:pt x="2156" y="731"/>
                          <a:pt x="2146" y="915"/>
                        </a:cubicBezTo>
                        <a:cubicBezTo>
                          <a:pt x="2146" y="1078"/>
                          <a:pt x="2135" y="1219"/>
                          <a:pt x="2091" y="1361"/>
                        </a:cubicBezTo>
                        <a:lnTo>
                          <a:pt x="2081" y="1361"/>
                        </a:lnTo>
                        <a:cubicBezTo>
                          <a:pt x="2026" y="1361"/>
                          <a:pt x="1972" y="1371"/>
                          <a:pt x="1929" y="1371"/>
                        </a:cubicBezTo>
                        <a:cubicBezTo>
                          <a:pt x="1885" y="1371"/>
                          <a:pt x="1852" y="1371"/>
                          <a:pt x="1809" y="1383"/>
                        </a:cubicBezTo>
                        <a:cubicBezTo>
                          <a:pt x="1769" y="959"/>
                          <a:pt x="1516" y="171"/>
                          <a:pt x="1097" y="171"/>
                        </a:cubicBezTo>
                        <a:cubicBezTo>
                          <a:pt x="1054" y="171"/>
                          <a:pt x="1008" y="179"/>
                          <a:pt x="961" y="198"/>
                        </a:cubicBezTo>
                        <a:cubicBezTo>
                          <a:pt x="711" y="296"/>
                          <a:pt x="722" y="579"/>
                          <a:pt x="864" y="763"/>
                        </a:cubicBezTo>
                        <a:cubicBezTo>
                          <a:pt x="983" y="893"/>
                          <a:pt x="1081" y="948"/>
                          <a:pt x="1178" y="1100"/>
                        </a:cubicBezTo>
                        <a:cubicBezTo>
                          <a:pt x="1330" y="1318"/>
                          <a:pt x="1320" y="1524"/>
                          <a:pt x="1244" y="1632"/>
                        </a:cubicBezTo>
                        <a:cubicBezTo>
                          <a:pt x="1081" y="1926"/>
                          <a:pt x="1048" y="2197"/>
                          <a:pt x="1059" y="2241"/>
                        </a:cubicBezTo>
                        <a:lnTo>
                          <a:pt x="1004" y="2241"/>
                        </a:lnTo>
                        <a:cubicBezTo>
                          <a:pt x="831" y="2197"/>
                          <a:pt x="765" y="2089"/>
                          <a:pt x="603" y="2002"/>
                        </a:cubicBezTo>
                        <a:cubicBezTo>
                          <a:pt x="540" y="1967"/>
                          <a:pt x="468" y="1949"/>
                          <a:pt x="397" y="1949"/>
                        </a:cubicBezTo>
                        <a:cubicBezTo>
                          <a:pt x="246" y="1949"/>
                          <a:pt x="103" y="2031"/>
                          <a:pt x="81" y="2209"/>
                        </a:cubicBezTo>
                        <a:cubicBezTo>
                          <a:pt x="0" y="2664"/>
                          <a:pt x="693" y="2808"/>
                          <a:pt x="1183" y="2808"/>
                        </a:cubicBezTo>
                        <a:cubicBezTo>
                          <a:pt x="1219" y="2808"/>
                          <a:pt x="1254" y="2807"/>
                          <a:pt x="1287" y="2806"/>
                        </a:cubicBezTo>
                        <a:cubicBezTo>
                          <a:pt x="1501" y="3085"/>
                          <a:pt x="1826" y="3268"/>
                          <a:pt x="2201" y="3268"/>
                        </a:cubicBezTo>
                        <a:cubicBezTo>
                          <a:pt x="2264" y="3268"/>
                          <a:pt x="2329" y="3263"/>
                          <a:pt x="2395" y="3252"/>
                        </a:cubicBezTo>
                        <a:cubicBezTo>
                          <a:pt x="2928" y="3175"/>
                          <a:pt x="3352" y="2697"/>
                          <a:pt x="3385" y="2154"/>
                        </a:cubicBezTo>
                        <a:cubicBezTo>
                          <a:pt x="3385" y="2056"/>
                          <a:pt x="3373" y="1970"/>
                          <a:pt x="3363" y="1904"/>
                        </a:cubicBezTo>
                        <a:cubicBezTo>
                          <a:pt x="3341" y="1839"/>
                          <a:pt x="3363" y="1763"/>
                          <a:pt x="3417" y="1719"/>
                        </a:cubicBezTo>
                        <a:cubicBezTo>
                          <a:pt x="3765" y="1383"/>
                          <a:pt x="4189" y="752"/>
                          <a:pt x="3808" y="480"/>
                        </a:cubicBezTo>
                        <a:cubicBezTo>
                          <a:pt x="3749" y="439"/>
                          <a:pt x="3688" y="421"/>
                          <a:pt x="3630" y="421"/>
                        </a:cubicBezTo>
                        <a:cubicBezTo>
                          <a:pt x="3474" y="421"/>
                          <a:pt x="3334" y="551"/>
                          <a:pt x="3287" y="709"/>
                        </a:cubicBezTo>
                        <a:cubicBezTo>
                          <a:pt x="3243" y="872"/>
                          <a:pt x="3265" y="1002"/>
                          <a:pt x="3167" y="1154"/>
                        </a:cubicBezTo>
                        <a:cubicBezTo>
                          <a:pt x="3102" y="1263"/>
                          <a:pt x="3026" y="1361"/>
                          <a:pt x="2939" y="1448"/>
                        </a:cubicBezTo>
                        <a:cubicBezTo>
                          <a:pt x="2841" y="1415"/>
                          <a:pt x="2733" y="1393"/>
                          <a:pt x="2613" y="1383"/>
                        </a:cubicBezTo>
                        <a:cubicBezTo>
                          <a:pt x="2765" y="926"/>
                          <a:pt x="2852" y="46"/>
                          <a:pt x="2342" y="2"/>
                        </a:cubicBezTo>
                        <a:cubicBezTo>
                          <a:pt x="2332" y="1"/>
                          <a:pt x="2322" y="1"/>
                          <a:pt x="23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02" name="Google Shape;1502;p39"/>
                <p:cNvGrpSpPr/>
                <p:nvPr/>
              </p:nvGrpSpPr>
              <p:grpSpPr>
                <a:xfrm>
                  <a:off x="7937569" y="3518053"/>
                  <a:ext cx="643818" cy="691869"/>
                  <a:chOff x="7937569" y="3518053"/>
                  <a:chExt cx="643818" cy="691869"/>
                </a:xfrm>
              </p:grpSpPr>
              <p:sp>
                <p:nvSpPr>
                  <p:cNvPr id="1503" name="Google Shape;1503;p39"/>
                  <p:cNvSpPr/>
                  <p:nvPr/>
                </p:nvSpPr>
                <p:spPr>
                  <a:xfrm rot="8402244">
                    <a:off x="8072887" y="3575682"/>
                    <a:ext cx="373182" cy="576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4029" y="1"/>
                        </a:moveTo>
                        <a:cubicBezTo>
                          <a:pt x="3996" y="1"/>
                          <a:pt x="3960" y="10"/>
                          <a:pt x="3924" y="32"/>
                        </a:cubicBezTo>
                        <a:cubicBezTo>
                          <a:pt x="903" y="1694"/>
                          <a:pt x="1" y="5618"/>
                          <a:pt x="903" y="8769"/>
                        </a:cubicBezTo>
                        <a:cubicBezTo>
                          <a:pt x="1870" y="12138"/>
                          <a:pt x="4794" y="14496"/>
                          <a:pt x="8228" y="14952"/>
                        </a:cubicBezTo>
                        <a:cubicBezTo>
                          <a:pt x="8260" y="14952"/>
                          <a:pt x="9923" y="9291"/>
                          <a:pt x="9923" y="9291"/>
                        </a:cubicBezTo>
                        <a:cubicBezTo>
                          <a:pt x="6098" y="8301"/>
                          <a:pt x="2305" y="4096"/>
                          <a:pt x="4207" y="325"/>
                        </a:cubicBezTo>
                        <a:cubicBezTo>
                          <a:pt x="4217" y="293"/>
                          <a:pt x="4228" y="260"/>
                          <a:pt x="4228" y="228"/>
                        </a:cubicBezTo>
                        <a:cubicBezTo>
                          <a:pt x="4237" y="117"/>
                          <a:pt x="4146" y="1"/>
                          <a:pt x="402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504;p39"/>
                  <p:cNvSpPr/>
                  <p:nvPr/>
                </p:nvSpPr>
                <p:spPr>
                  <a:xfrm rot="8402244">
                    <a:off x="8009372" y="3604736"/>
                    <a:ext cx="353964" cy="364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2" h="9456" extrusionOk="0">
                        <a:moveTo>
                          <a:pt x="110" y="1"/>
                        </a:moveTo>
                        <a:lnTo>
                          <a:pt x="110" y="1"/>
                        </a:lnTo>
                        <a:cubicBezTo>
                          <a:pt x="1" y="1109"/>
                          <a:pt x="98" y="2229"/>
                          <a:pt x="392" y="3272"/>
                        </a:cubicBezTo>
                        <a:cubicBezTo>
                          <a:pt x="1359" y="6641"/>
                          <a:pt x="4283" y="8999"/>
                          <a:pt x="7717" y="9455"/>
                        </a:cubicBezTo>
                        <a:cubicBezTo>
                          <a:pt x="7749" y="9455"/>
                          <a:pt x="9412" y="3794"/>
                          <a:pt x="9412" y="3794"/>
                        </a:cubicBezTo>
                        <a:cubicBezTo>
                          <a:pt x="8575" y="3576"/>
                          <a:pt x="7727" y="3207"/>
                          <a:pt x="6956" y="2707"/>
                        </a:cubicBezTo>
                        <a:cubicBezTo>
                          <a:pt x="6250" y="3269"/>
                          <a:pt x="5411" y="3568"/>
                          <a:pt x="4535" y="3568"/>
                        </a:cubicBezTo>
                        <a:cubicBezTo>
                          <a:pt x="3954" y="3568"/>
                          <a:pt x="3357" y="3436"/>
                          <a:pt x="2772" y="3164"/>
                        </a:cubicBezTo>
                        <a:cubicBezTo>
                          <a:pt x="1457" y="2544"/>
                          <a:pt x="479" y="1370"/>
                          <a:pt x="1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5" name="Google Shape;1505;p39"/>
                  <p:cNvSpPr/>
                  <p:nvPr/>
                </p:nvSpPr>
                <p:spPr>
                  <a:xfrm rot="8402244">
                    <a:off x="8400933" y="4042611"/>
                    <a:ext cx="157577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" h="3269" extrusionOk="0">
                        <a:moveTo>
                          <a:pt x="1888" y="1"/>
                        </a:moveTo>
                        <a:cubicBezTo>
                          <a:pt x="1878" y="1"/>
                          <a:pt x="1869" y="1"/>
                          <a:pt x="1859" y="2"/>
                        </a:cubicBezTo>
                        <a:cubicBezTo>
                          <a:pt x="1337" y="46"/>
                          <a:pt x="1424" y="926"/>
                          <a:pt x="1576" y="1383"/>
                        </a:cubicBezTo>
                        <a:cubicBezTo>
                          <a:pt x="1456" y="1393"/>
                          <a:pt x="1348" y="1415"/>
                          <a:pt x="1261" y="1448"/>
                        </a:cubicBezTo>
                        <a:cubicBezTo>
                          <a:pt x="1174" y="1361"/>
                          <a:pt x="1098" y="1263"/>
                          <a:pt x="1022" y="1154"/>
                        </a:cubicBezTo>
                        <a:cubicBezTo>
                          <a:pt x="924" y="1002"/>
                          <a:pt x="956" y="872"/>
                          <a:pt x="902" y="709"/>
                        </a:cubicBezTo>
                        <a:cubicBezTo>
                          <a:pt x="855" y="551"/>
                          <a:pt x="715" y="421"/>
                          <a:pt x="559" y="421"/>
                        </a:cubicBezTo>
                        <a:cubicBezTo>
                          <a:pt x="501" y="421"/>
                          <a:pt x="440" y="439"/>
                          <a:pt x="381" y="480"/>
                        </a:cubicBezTo>
                        <a:cubicBezTo>
                          <a:pt x="0" y="752"/>
                          <a:pt x="424" y="1383"/>
                          <a:pt x="783" y="1719"/>
                        </a:cubicBezTo>
                        <a:cubicBezTo>
                          <a:pt x="826" y="1763"/>
                          <a:pt x="848" y="1839"/>
                          <a:pt x="837" y="1904"/>
                        </a:cubicBezTo>
                        <a:cubicBezTo>
                          <a:pt x="816" y="1970"/>
                          <a:pt x="804" y="2056"/>
                          <a:pt x="816" y="2154"/>
                        </a:cubicBezTo>
                        <a:cubicBezTo>
                          <a:pt x="837" y="2697"/>
                          <a:pt x="1261" y="3175"/>
                          <a:pt x="1804" y="3252"/>
                        </a:cubicBezTo>
                        <a:cubicBezTo>
                          <a:pt x="1869" y="3263"/>
                          <a:pt x="1933" y="3268"/>
                          <a:pt x="1995" y="3268"/>
                        </a:cubicBezTo>
                        <a:cubicBezTo>
                          <a:pt x="2366" y="3268"/>
                          <a:pt x="2699" y="3085"/>
                          <a:pt x="2912" y="2806"/>
                        </a:cubicBezTo>
                        <a:cubicBezTo>
                          <a:pt x="2945" y="2807"/>
                          <a:pt x="2979" y="2808"/>
                          <a:pt x="3015" y="2808"/>
                        </a:cubicBezTo>
                        <a:cubicBezTo>
                          <a:pt x="3496" y="2808"/>
                          <a:pt x="4190" y="2664"/>
                          <a:pt x="4119" y="2209"/>
                        </a:cubicBezTo>
                        <a:cubicBezTo>
                          <a:pt x="4090" y="2031"/>
                          <a:pt x="3949" y="1949"/>
                          <a:pt x="3797" y="1949"/>
                        </a:cubicBezTo>
                        <a:cubicBezTo>
                          <a:pt x="3726" y="1949"/>
                          <a:pt x="3652" y="1967"/>
                          <a:pt x="3586" y="2002"/>
                        </a:cubicBezTo>
                        <a:cubicBezTo>
                          <a:pt x="3434" y="2089"/>
                          <a:pt x="3369" y="2197"/>
                          <a:pt x="3185" y="2241"/>
                        </a:cubicBezTo>
                        <a:lnTo>
                          <a:pt x="3141" y="2241"/>
                        </a:lnTo>
                        <a:cubicBezTo>
                          <a:pt x="3141" y="2197"/>
                          <a:pt x="3119" y="1926"/>
                          <a:pt x="2945" y="1632"/>
                        </a:cubicBezTo>
                        <a:cubicBezTo>
                          <a:pt x="2880" y="1524"/>
                          <a:pt x="2869" y="1318"/>
                          <a:pt x="3011" y="1100"/>
                        </a:cubicBezTo>
                        <a:cubicBezTo>
                          <a:pt x="3119" y="948"/>
                          <a:pt x="3217" y="893"/>
                          <a:pt x="3325" y="763"/>
                        </a:cubicBezTo>
                        <a:cubicBezTo>
                          <a:pt x="3478" y="579"/>
                          <a:pt x="3478" y="296"/>
                          <a:pt x="3238" y="198"/>
                        </a:cubicBezTo>
                        <a:cubicBezTo>
                          <a:pt x="3191" y="179"/>
                          <a:pt x="3146" y="171"/>
                          <a:pt x="3102" y="171"/>
                        </a:cubicBezTo>
                        <a:cubicBezTo>
                          <a:pt x="2682" y="171"/>
                          <a:pt x="2420" y="959"/>
                          <a:pt x="2380" y="1383"/>
                        </a:cubicBezTo>
                        <a:cubicBezTo>
                          <a:pt x="2347" y="1371"/>
                          <a:pt x="2304" y="1371"/>
                          <a:pt x="2272" y="1371"/>
                        </a:cubicBezTo>
                        <a:cubicBezTo>
                          <a:pt x="2217" y="1371"/>
                          <a:pt x="2163" y="1361"/>
                          <a:pt x="2120" y="1361"/>
                        </a:cubicBezTo>
                        <a:lnTo>
                          <a:pt x="2108" y="1361"/>
                        </a:lnTo>
                        <a:cubicBezTo>
                          <a:pt x="2065" y="1219"/>
                          <a:pt x="2043" y="1078"/>
                          <a:pt x="2043" y="915"/>
                        </a:cubicBezTo>
                        <a:cubicBezTo>
                          <a:pt x="2043" y="731"/>
                          <a:pt x="2130" y="644"/>
                          <a:pt x="2173" y="470"/>
                        </a:cubicBezTo>
                        <a:cubicBezTo>
                          <a:pt x="2236" y="261"/>
                          <a:pt x="2128" y="1"/>
                          <a:pt x="188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06" name="Google Shape;1506;p39"/>
                <p:cNvSpPr/>
                <p:nvPr/>
              </p:nvSpPr>
              <p:spPr>
                <a:xfrm rot="-1497825">
                  <a:off x="6960063" y="3486567"/>
                  <a:ext cx="1181173" cy="119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7" h="30905" extrusionOk="0">
                      <a:moveTo>
                        <a:pt x="15698" y="1"/>
                      </a:moveTo>
                      <a:cubicBezTo>
                        <a:pt x="12362" y="1"/>
                        <a:pt x="9026" y="808"/>
                        <a:pt x="6010" y="2422"/>
                      </a:cubicBezTo>
                      <a:cubicBezTo>
                        <a:pt x="5978" y="2444"/>
                        <a:pt x="5956" y="2454"/>
                        <a:pt x="5923" y="2476"/>
                      </a:cubicBezTo>
                      <a:cubicBezTo>
                        <a:pt x="2978" y="4062"/>
                        <a:pt x="1946" y="7214"/>
                        <a:pt x="1218" y="10300"/>
                      </a:cubicBezTo>
                      <a:cubicBezTo>
                        <a:pt x="805" y="12050"/>
                        <a:pt x="533" y="13821"/>
                        <a:pt x="359" y="15603"/>
                      </a:cubicBezTo>
                      <a:cubicBezTo>
                        <a:pt x="185" y="17462"/>
                        <a:pt x="1" y="19385"/>
                        <a:pt x="262" y="21254"/>
                      </a:cubicBezTo>
                      <a:cubicBezTo>
                        <a:pt x="740" y="24536"/>
                        <a:pt x="3087" y="26753"/>
                        <a:pt x="5521" y="28785"/>
                      </a:cubicBezTo>
                      <a:cubicBezTo>
                        <a:pt x="6857" y="29894"/>
                        <a:pt x="8227" y="30556"/>
                        <a:pt x="9977" y="30708"/>
                      </a:cubicBezTo>
                      <a:cubicBezTo>
                        <a:pt x="11868" y="30872"/>
                        <a:pt x="13791" y="30872"/>
                        <a:pt x="15703" y="30904"/>
                      </a:cubicBezTo>
                      <a:cubicBezTo>
                        <a:pt x="17605" y="30872"/>
                        <a:pt x="19528" y="30872"/>
                        <a:pt x="21431" y="30708"/>
                      </a:cubicBezTo>
                      <a:cubicBezTo>
                        <a:pt x="23169" y="30556"/>
                        <a:pt x="24539" y="29894"/>
                        <a:pt x="25875" y="28785"/>
                      </a:cubicBezTo>
                      <a:cubicBezTo>
                        <a:pt x="28309" y="26753"/>
                        <a:pt x="30668" y="24536"/>
                        <a:pt x="31134" y="21254"/>
                      </a:cubicBezTo>
                      <a:cubicBezTo>
                        <a:pt x="31407" y="19385"/>
                        <a:pt x="31211" y="17462"/>
                        <a:pt x="31037" y="15603"/>
                      </a:cubicBezTo>
                      <a:cubicBezTo>
                        <a:pt x="30874" y="13821"/>
                        <a:pt x="30602" y="12050"/>
                        <a:pt x="30189" y="10300"/>
                      </a:cubicBezTo>
                      <a:cubicBezTo>
                        <a:pt x="29461" y="7214"/>
                        <a:pt x="28429" y="4062"/>
                        <a:pt x="25484" y="2476"/>
                      </a:cubicBezTo>
                      <a:cubicBezTo>
                        <a:pt x="25451" y="2454"/>
                        <a:pt x="25418" y="2444"/>
                        <a:pt x="25386" y="2422"/>
                      </a:cubicBezTo>
                      <a:cubicBezTo>
                        <a:pt x="22370" y="808"/>
                        <a:pt x="19034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9"/>
                <p:cNvSpPr/>
                <p:nvPr/>
              </p:nvSpPr>
              <p:spPr>
                <a:xfrm rot="-1497825">
                  <a:off x="6905217" y="3551013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2425" y="0"/>
                      </a:moveTo>
                      <a:cubicBezTo>
                        <a:pt x="1" y="3304"/>
                        <a:pt x="1990" y="6390"/>
                        <a:pt x="2642" y="7226"/>
                      </a:cubicBezTo>
                      <a:cubicBezTo>
                        <a:pt x="2744" y="7360"/>
                        <a:pt x="2895" y="7445"/>
                        <a:pt x="3066" y="7445"/>
                      </a:cubicBezTo>
                      <a:cubicBezTo>
                        <a:pt x="3077" y="7445"/>
                        <a:pt x="3088" y="7444"/>
                        <a:pt x="3098" y="7444"/>
                      </a:cubicBezTo>
                      <a:cubicBezTo>
                        <a:pt x="4087" y="7422"/>
                        <a:pt x="5554" y="6596"/>
                        <a:pt x="5815" y="5608"/>
                      </a:cubicBezTo>
                      <a:cubicBezTo>
                        <a:pt x="5869" y="5412"/>
                        <a:pt x="5760" y="5216"/>
                        <a:pt x="5576" y="5140"/>
                      </a:cubicBezTo>
                      <a:cubicBezTo>
                        <a:pt x="3012" y="4010"/>
                        <a:pt x="2425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9"/>
                <p:cNvSpPr/>
                <p:nvPr/>
              </p:nvSpPr>
              <p:spPr>
                <a:xfrm rot="-1497825">
                  <a:off x="7501690" y="3273317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3446" y="0"/>
                      </a:moveTo>
                      <a:cubicBezTo>
                        <a:pt x="3446" y="0"/>
                        <a:pt x="2859" y="4010"/>
                        <a:pt x="283" y="5140"/>
                      </a:cubicBezTo>
                      <a:cubicBezTo>
                        <a:pt x="99" y="5216"/>
                        <a:pt x="1" y="5412"/>
                        <a:pt x="44" y="5608"/>
                      </a:cubicBezTo>
                      <a:cubicBezTo>
                        <a:pt x="305" y="6596"/>
                        <a:pt x="1783" y="7422"/>
                        <a:pt x="2772" y="7444"/>
                      </a:cubicBezTo>
                      <a:cubicBezTo>
                        <a:pt x="2783" y="7444"/>
                        <a:pt x="2793" y="7445"/>
                        <a:pt x="2803" y="7445"/>
                      </a:cubicBezTo>
                      <a:cubicBezTo>
                        <a:pt x="2966" y="7445"/>
                        <a:pt x="3127" y="7360"/>
                        <a:pt x="3229" y="7226"/>
                      </a:cubicBezTo>
                      <a:cubicBezTo>
                        <a:pt x="3870" y="6390"/>
                        <a:pt x="5869" y="3304"/>
                        <a:pt x="3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9"/>
                <p:cNvSpPr/>
                <p:nvPr/>
              </p:nvSpPr>
              <p:spPr>
                <a:xfrm rot="-1497825">
                  <a:off x="7263897" y="4146678"/>
                  <a:ext cx="728328" cy="269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6" h="6983" extrusionOk="0">
                      <a:moveTo>
                        <a:pt x="14806" y="0"/>
                      </a:moveTo>
                      <a:cubicBezTo>
                        <a:pt x="14233" y="0"/>
                        <a:pt x="13653" y="61"/>
                        <a:pt x="13095" y="149"/>
                      </a:cubicBezTo>
                      <a:cubicBezTo>
                        <a:pt x="12302" y="279"/>
                        <a:pt x="11552" y="398"/>
                        <a:pt x="10813" y="497"/>
                      </a:cubicBezTo>
                      <a:cubicBezTo>
                        <a:pt x="9895" y="619"/>
                        <a:pt x="8991" y="704"/>
                        <a:pt x="8057" y="704"/>
                      </a:cubicBezTo>
                      <a:cubicBezTo>
                        <a:pt x="7423" y="704"/>
                        <a:pt x="6774" y="665"/>
                        <a:pt x="6097" y="572"/>
                      </a:cubicBezTo>
                      <a:cubicBezTo>
                        <a:pt x="5241" y="448"/>
                        <a:pt x="4465" y="254"/>
                        <a:pt x="3672" y="254"/>
                      </a:cubicBezTo>
                      <a:cubicBezTo>
                        <a:pt x="3217" y="254"/>
                        <a:pt x="2756" y="318"/>
                        <a:pt x="2272" y="497"/>
                      </a:cubicBezTo>
                      <a:cubicBezTo>
                        <a:pt x="1446" y="801"/>
                        <a:pt x="717" y="1398"/>
                        <a:pt x="359" y="2202"/>
                      </a:cubicBezTo>
                      <a:cubicBezTo>
                        <a:pt x="0" y="3006"/>
                        <a:pt x="65" y="4006"/>
                        <a:pt x="598" y="4702"/>
                      </a:cubicBezTo>
                      <a:cubicBezTo>
                        <a:pt x="1318" y="5619"/>
                        <a:pt x="2612" y="5875"/>
                        <a:pt x="3817" y="5875"/>
                      </a:cubicBezTo>
                      <a:cubicBezTo>
                        <a:pt x="4268" y="5875"/>
                        <a:pt x="4707" y="5839"/>
                        <a:pt x="5097" y="5788"/>
                      </a:cubicBezTo>
                      <a:cubicBezTo>
                        <a:pt x="6098" y="5662"/>
                        <a:pt x="7118" y="5448"/>
                        <a:pt x="8137" y="5448"/>
                      </a:cubicBezTo>
                      <a:cubicBezTo>
                        <a:pt x="8424" y="5448"/>
                        <a:pt x="8712" y="5465"/>
                        <a:pt x="8998" y="5506"/>
                      </a:cubicBezTo>
                      <a:cubicBezTo>
                        <a:pt x="10292" y="5701"/>
                        <a:pt x="11454" y="6343"/>
                        <a:pt x="12693" y="6713"/>
                      </a:cubicBezTo>
                      <a:cubicBezTo>
                        <a:pt x="13282" y="6886"/>
                        <a:pt x="13949" y="6983"/>
                        <a:pt x="14627" y="6983"/>
                      </a:cubicBezTo>
                      <a:cubicBezTo>
                        <a:pt x="16114" y="6983"/>
                        <a:pt x="17655" y="6518"/>
                        <a:pt x="18551" y="5375"/>
                      </a:cubicBezTo>
                      <a:cubicBezTo>
                        <a:pt x="19365" y="4310"/>
                        <a:pt x="19290" y="2702"/>
                        <a:pt x="18496" y="1615"/>
                      </a:cubicBezTo>
                      <a:cubicBezTo>
                        <a:pt x="17599" y="370"/>
                        <a:pt x="16222" y="0"/>
                        <a:pt x="148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9"/>
                <p:cNvSpPr/>
                <p:nvPr/>
              </p:nvSpPr>
              <p:spPr>
                <a:xfrm rot="-1497825">
                  <a:off x="7437627" y="4277570"/>
                  <a:ext cx="441826" cy="13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8" h="3404" extrusionOk="0">
                      <a:moveTo>
                        <a:pt x="5400" y="1"/>
                      </a:moveTo>
                      <a:cubicBezTo>
                        <a:pt x="3428" y="1"/>
                        <a:pt x="1455" y="745"/>
                        <a:pt x="1" y="2296"/>
                      </a:cubicBezTo>
                      <a:cubicBezTo>
                        <a:pt x="424" y="2286"/>
                        <a:pt x="827" y="2253"/>
                        <a:pt x="1196" y="2209"/>
                      </a:cubicBezTo>
                      <a:cubicBezTo>
                        <a:pt x="2197" y="2083"/>
                        <a:pt x="3217" y="1869"/>
                        <a:pt x="4236" y="1869"/>
                      </a:cubicBezTo>
                      <a:cubicBezTo>
                        <a:pt x="4523" y="1869"/>
                        <a:pt x="4811" y="1886"/>
                        <a:pt x="5097" y="1927"/>
                      </a:cubicBezTo>
                      <a:cubicBezTo>
                        <a:pt x="6391" y="2122"/>
                        <a:pt x="7553" y="2764"/>
                        <a:pt x="8792" y="3134"/>
                      </a:cubicBezTo>
                      <a:cubicBezTo>
                        <a:pt x="9386" y="3307"/>
                        <a:pt x="10053" y="3404"/>
                        <a:pt x="10730" y="3404"/>
                      </a:cubicBezTo>
                      <a:cubicBezTo>
                        <a:pt x="11069" y="3404"/>
                        <a:pt x="11411" y="3380"/>
                        <a:pt x="11748" y="3329"/>
                      </a:cubicBezTo>
                      <a:cubicBezTo>
                        <a:pt x="10297" y="1150"/>
                        <a:pt x="7849" y="1"/>
                        <a:pt x="5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9"/>
                <p:cNvSpPr/>
                <p:nvPr/>
              </p:nvSpPr>
              <p:spPr>
                <a:xfrm rot="-1497825">
                  <a:off x="7332700" y="4251994"/>
                  <a:ext cx="145169" cy="89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2316" extrusionOk="0">
                      <a:moveTo>
                        <a:pt x="1510" y="0"/>
                      </a:moveTo>
                      <a:cubicBezTo>
                        <a:pt x="1058" y="0"/>
                        <a:pt x="600" y="64"/>
                        <a:pt x="121" y="242"/>
                      </a:cubicBezTo>
                      <a:cubicBezTo>
                        <a:pt x="77" y="252"/>
                        <a:pt x="34" y="274"/>
                        <a:pt x="1" y="295"/>
                      </a:cubicBezTo>
                      <a:cubicBezTo>
                        <a:pt x="64" y="1351"/>
                        <a:pt x="674" y="2316"/>
                        <a:pt x="1724" y="2316"/>
                      </a:cubicBezTo>
                      <a:cubicBezTo>
                        <a:pt x="1939" y="2316"/>
                        <a:pt x="2173" y="2275"/>
                        <a:pt x="2425" y="2186"/>
                      </a:cubicBezTo>
                      <a:cubicBezTo>
                        <a:pt x="3381" y="1850"/>
                        <a:pt x="3739" y="1133"/>
                        <a:pt x="3859" y="307"/>
                      </a:cubicBezTo>
                      <a:cubicBezTo>
                        <a:pt x="3032" y="184"/>
                        <a:pt x="2278" y="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9"/>
                <p:cNvSpPr/>
                <p:nvPr/>
              </p:nvSpPr>
              <p:spPr>
                <a:xfrm rot="-1497825">
                  <a:off x="7607970" y="4115614"/>
                  <a:ext cx="142687" cy="9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" h="2487" extrusionOk="0">
                      <a:moveTo>
                        <a:pt x="3717" y="0"/>
                      </a:moveTo>
                      <a:cubicBezTo>
                        <a:pt x="3413" y="32"/>
                        <a:pt x="3108" y="65"/>
                        <a:pt x="2815" y="109"/>
                      </a:cubicBezTo>
                      <a:cubicBezTo>
                        <a:pt x="2022" y="239"/>
                        <a:pt x="1272" y="358"/>
                        <a:pt x="533" y="457"/>
                      </a:cubicBezTo>
                      <a:cubicBezTo>
                        <a:pt x="359" y="478"/>
                        <a:pt x="196" y="500"/>
                        <a:pt x="22" y="522"/>
                      </a:cubicBezTo>
                      <a:cubicBezTo>
                        <a:pt x="12" y="1162"/>
                        <a:pt x="0" y="1793"/>
                        <a:pt x="620" y="2195"/>
                      </a:cubicBezTo>
                      <a:cubicBezTo>
                        <a:pt x="925" y="2396"/>
                        <a:pt x="1304" y="2486"/>
                        <a:pt x="1679" y="2486"/>
                      </a:cubicBezTo>
                      <a:cubicBezTo>
                        <a:pt x="1894" y="2486"/>
                        <a:pt x="2107" y="2457"/>
                        <a:pt x="2304" y="2401"/>
                      </a:cubicBezTo>
                      <a:cubicBezTo>
                        <a:pt x="3011" y="2217"/>
                        <a:pt x="3674" y="1771"/>
                        <a:pt x="3760" y="1000"/>
                      </a:cubicBezTo>
                      <a:cubicBezTo>
                        <a:pt x="3793" y="674"/>
                        <a:pt x="3750" y="337"/>
                        <a:pt x="37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9"/>
                <p:cNvSpPr/>
                <p:nvPr/>
              </p:nvSpPr>
              <p:spPr>
                <a:xfrm rot="-1497825">
                  <a:off x="7754973" y="4048021"/>
                  <a:ext cx="130013" cy="8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7" h="2176" extrusionOk="0">
                      <a:moveTo>
                        <a:pt x="145" y="1"/>
                      </a:moveTo>
                      <a:cubicBezTo>
                        <a:pt x="96" y="1"/>
                        <a:pt x="48" y="1"/>
                        <a:pt x="0" y="2"/>
                      </a:cubicBezTo>
                      <a:cubicBezTo>
                        <a:pt x="22" y="904"/>
                        <a:pt x="239" y="1784"/>
                        <a:pt x="1217" y="2067"/>
                      </a:cubicBezTo>
                      <a:cubicBezTo>
                        <a:pt x="1438" y="2135"/>
                        <a:pt x="1685" y="2175"/>
                        <a:pt x="1932" y="2175"/>
                      </a:cubicBezTo>
                      <a:cubicBezTo>
                        <a:pt x="2356" y="2175"/>
                        <a:pt x="2781" y="2058"/>
                        <a:pt x="3075" y="1763"/>
                      </a:cubicBezTo>
                      <a:cubicBezTo>
                        <a:pt x="3249" y="1600"/>
                        <a:pt x="3369" y="1383"/>
                        <a:pt x="3456" y="1165"/>
                      </a:cubicBezTo>
                      <a:cubicBezTo>
                        <a:pt x="2577" y="276"/>
                        <a:pt x="1377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4" name="Google Shape;1514;p39"/>
              <p:cNvGrpSpPr/>
              <p:nvPr/>
            </p:nvGrpSpPr>
            <p:grpSpPr>
              <a:xfrm rot="-1457577">
                <a:off x="1440576" y="3606064"/>
                <a:ext cx="703620" cy="511126"/>
                <a:chOff x="3025700" y="3794775"/>
                <a:chExt cx="403725" cy="293275"/>
              </a:xfrm>
            </p:grpSpPr>
            <p:sp>
              <p:nvSpPr>
                <p:cNvPr id="1515" name="Google Shape;1515;p39"/>
                <p:cNvSpPr/>
                <p:nvPr/>
              </p:nvSpPr>
              <p:spPr>
                <a:xfrm>
                  <a:off x="3025700" y="3830550"/>
                  <a:ext cx="240425" cy="2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040" extrusionOk="0">
                      <a:moveTo>
                        <a:pt x="4646" y="0"/>
                      </a:moveTo>
                      <a:cubicBezTo>
                        <a:pt x="2412" y="0"/>
                        <a:pt x="270" y="1916"/>
                        <a:pt x="97" y="4413"/>
                      </a:cubicBezTo>
                      <a:cubicBezTo>
                        <a:pt x="0" y="5707"/>
                        <a:pt x="587" y="6869"/>
                        <a:pt x="1510" y="7707"/>
                      </a:cubicBezTo>
                      <a:cubicBezTo>
                        <a:pt x="2430" y="8534"/>
                        <a:pt x="3677" y="9040"/>
                        <a:pt x="4921" y="9040"/>
                      </a:cubicBezTo>
                      <a:cubicBezTo>
                        <a:pt x="5588" y="9040"/>
                        <a:pt x="6254" y="8894"/>
                        <a:pt x="6868" y="8576"/>
                      </a:cubicBezTo>
                      <a:cubicBezTo>
                        <a:pt x="9617" y="7142"/>
                        <a:pt x="9541" y="3370"/>
                        <a:pt x="7564" y="1305"/>
                      </a:cubicBezTo>
                      <a:cubicBezTo>
                        <a:pt x="6689" y="394"/>
                        <a:pt x="5658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9"/>
                <p:cNvSpPr/>
                <p:nvPr/>
              </p:nvSpPr>
              <p:spPr>
                <a:xfrm>
                  <a:off x="3237325" y="3924900"/>
                  <a:ext cx="192100" cy="1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4" h="6526" extrusionOk="0">
                      <a:moveTo>
                        <a:pt x="3528" y="1"/>
                      </a:moveTo>
                      <a:cubicBezTo>
                        <a:pt x="1766" y="1"/>
                        <a:pt x="97" y="1832"/>
                        <a:pt x="0" y="3498"/>
                      </a:cubicBezTo>
                      <a:lnTo>
                        <a:pt x="0" y="3672"/>
                      </a:lnTo>
                      <a:cubicBezTo>
                        <a:pt x="8" y="5440"/>
                        <a:pt x="1734" y="6525"/>
                        <a:pt x="3428" y="6525"/>
                      </a:cubicBezTo>
                      <a:cubicBezTo>
                        <a:pt x="4170" y="6525"/>
                        <a:pt x="4906" y="6317"/>
                        <a:pt x="5488" y="5867"/>
                      </a:cubicBezTo>
                      <a:cubicBezTo>
                        <a:pt x="7683" y="4172"/>
                        <a:pt x="6792" y="781"/>
                        <a:pt x="4173" y="86"/>
                      </a:cubicBezTo>
                      <a:cubicBezTo>
                        <a:pt x="3958" y="28"/>
                        <a:pt x="3743" y="1"/>
                        <a:pt x="35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9"/>
                <p:cNvSpPr/>
                <p:nvPr/>
              </p:nvSpPr>
              <p:spPr>
                <a:xfrm>
                  <a:off x="3038725" y="3910050"/>
                  <a:ext cx="116300" cy="1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260" extrusionOk="0">
                      <a:moveTo>
                        <a:pt x="2320" y="1"/>
                      </a:moveTo>
                      <a:cubicBezTo>
                        <a:pt x="1337" y="1"/>
                        <a:pt x="456" y="690"/>
                        <a:pt x="240" y="1690"/>
                      </a:cubicBezTo>
                      <a:cubicBezTo>
                        <a:pt x="1" y="2842"/>
                        <a:pt x="740" y="3972"/>
                        <a:pt x="1892" y="4211"/>
                      </a:cubicBezTo>
                      <a:cubicBezTo>
                        <a:pt x="2043" y="4244"/>
                        <a:pt x="2194" y="4260"/>
                        <a:pt x="2343" y="4260"/>
                      </a:cubicBezTo>
                      <a:cubicBezTo>
                        <a:pt x="3325" y="4260"/>
                        <a:pt x="4205" y="3571"/>
                        <a:pt x="4413" y="2571"/>
                      </a:cubicBezTo>
                      <a:cubicBezTo>
                        <a:pt x="4652" y="1419"/>
                        <a:pt x="3923" y="288"/>
                        <a:pt x="2771" y="49"/>
                      </a:cubicBezTo>
                      <a:cubicBezTo>
                        <a:pt x="2620" y="16"/>
                        <a:pt x="2469" y="1"/>
                        <a:pt x="23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9"/>
                <p:cNvSpPr/>
                <p:nvPr/>
              </p:nvSpPr>
              <p:spPr>
                <a:xfrm>
                  <a:off x="3246300" y="3958575"/>
                  <a:ext cx="1038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3802" extrusionOk="0">
                      <a:moveTo>
                        <a:pt x="2071" y="1"/>
                      </a:moveTo>
                      <a:cubicBezTo>
                        <a:pt x="1196" y="1"/>
                        <a:pt x="407" y="611"/>
                        <a:pt x="217" y="1509"/>
                      </a:cubicBezTo>
                      <a:cubicBezTo>
                        <a:pt x="0" y="2531"/>
                        <a:pt x="663" y="3542"/>
                        <a:pt x="1684" y="3759"/>
                      </a:cubicBezTo>
                      <a:cubicBezTo>
                        <a:pt x="1818" y="3787"/>
                        <a:pt x="1951" y="3801"/>
                        <a:pt x="2083" y="3801"/>
                      </a:cubicBezTo>
                      <a:cubicBezTo>
                        <a:pt x="2963" y="3801"/>
                        <a:pt x="3745" y="3191"/>
                        <a:pt x="3934" y="2292"/>
                      </a:cubicBezTo>
                      <a:cubicBezTo>
                        <a:pt x="4151" y="1270"/>
                        <a:pt x="3499" y="260"/>
                        <a:pt x="2466" y="43"/>
                      </a:cubicBezTo>
                      <a:cubicBezTo>
                        <a:pt x="2334" y="15"/>
                        <a:pt x="2202" y="1"/>
                        <a:pt x="2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9"/>
                <p:cNvSpPr/>
                <p:nvPr/>
              </p:nvSpPr>
              <p:spPr>
                <a:xfrm>
                  <a:off x="3115350" y="3922000"/>
                  <a:ext cx="66025" cy="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421" extrusionOk="0">
                      <a:moveTo>
                        <a:pt x="1319" y="0"/>
                      </a:moveTo>
                      <a:cubicBezTo>
                        <a:pt x="755" y="0"/>
                        <a:pt x="254" y="395"/>
                        <a:pt x="141" y="962"/>
                      </a:cubicBezTo>
                      <a:cubicBezTo>
                        <a:pt x="0" y="1614"/>
                        <a:pt x="413" y="2255"/>
                        <a:pt x="1065" y="2397"/>
                      </a:cubicBezTo>
                      <a:cubicBezTo>
                        <a:pt x="1147" y="2413"/>
                        <a:pt x="1230" y="2421"/>
                        <a:pt x="1310" y="2421"/>
                      </a:cubicBezTo>
                      <a:cubicBezTo>
                        <a:pt x="1879" y="2421"/>
                        <a:pt x="2385" y="2033"/>
                        <a:pt x="2500" y="1462"/>
                      </a:cubicBezTo>
                      <a:cubicBezTo>
                        <a:pt x="2640" y="810"/>
                        <a:pt x="2227" y="169"/>
                        <a:pt x="1575" y="28"/>
                      </a:cubicBezTo>
                      <a:cubicBezTo>
                        <a:pt x="1489" y="9"/>
                        <a:pt x="1403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9"/>
                <p:cNvSpPr/>
                <p:nvPr/>
              </p:nvSpPr>
              <p:spPr>
                <a:xfrm>
                  <a:off x="3300875" y="3959825"/>
                  <a:ext cx="66075" cy="6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2422" extrusionOk="0">
                      <a:moveTo>
                        <a:pt x="1335" y="1"/>
                      </a:moveTo>
                      <a:cubicBezTo>
                        <a:pt x="773" y="1"/>
                        <a:pt x="266" y="388"/>
                        <a:pt x="143" y="959"/>
                      </a:cubicBezTo>
                      <a:cubicBezTo>
                        <a:pt x="1" y="1611"/>
                        <a:pt x="425" y="2253"/>
                        <a:pt x="1077" y="2394"/>
                      </a:cubicBezTo>
                      <a:cubicBezTo>
                        <a:pt x="1162" y="2412"/>
                        <a:pt x="1247" y="2421"/>
                        <a:pt x="1330" y="2421"/>
                      </a:cubicBezTo>
                      <a:cubicBezTo>
                        <a:pt x="1888" y="2421"/>
                        <a:pt x="2388" y="2026"/>
                        <a:pt x="2512" y="1459"/>
                      </a:cubicBezTo>
                      <a:cubicBezTo>
                        <a:pt x="2642" y="807"/>
                        <a:pt x="2229" y="167"/>
                        <a:pt x="1577" y="25"/>
                      </a:cubicBezTo>
                      <a:cubicBezTo>
                        <a:pt x="1496" y="9"/>
                        <a:pt x="1415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9"/>
                <p:cNvSpPr/>
                <p:nvPr/>
              </p:nvSpPr>
              <p:spPr>
                <a:xfrm>
                  <a:off x="3028675" y="3830500"/>
                  <a:ext cx="219275" cy="1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4166" extrusionOk="0">
                      <a:moveTo>
                        <a:pt x="4527" y="1"/>
                      </a:moveTo>
                      <a:cubicBezTo>
                        <a:pt x="2369" y="1"/>
                        <a:pt x="296" y="1791"/>
                        <a:pt x="0" y="4166"/>
                      </a:cubicBezTo>
                      <a:lnTo>
                        <a:pt x="652" y="4133"/>
                      </a:lnTo>
                      <a:cubicBezTo>
                        <a:pt x="2717" y="4046"/>
                        <a:pt x="4782" y="3949"/>
                        <a:pt x="6846" y="3905"/>
                      </a:cubicBezTo>
                      <a:cubicBezTo>
                        <a:pt x="7488" y="3894"/>
                        <a:pt x="8129" y="3883"/>
                        <a:pt x="8770" y="3883"/>
                      </a:cubicBezTo>
                      <a:cubicBezTo>
                        <a:pt x="8585" y="2927"/>
                        <a:pt x="8129" y="2014"/>
                        <a:pt x="7445" y="1307"/>
                      </a:cubicBezTo>
                      <a:cubicBezTo>
                        <a:pt x="6570" y="395"/>
                        <a:pt x="5539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9"/>
                <p:cNvSpPr/>
                <p:nvPr/>
              </p:nvSpPr>
              <p:spPr>
                <a:xfrm>
                  <a:off x="3261225" y="3924825"/>
                  <a:ext cx="1443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3251" extrusionOk="0">
                      <a:moveTo>
                        <a:pt x="2564" y="1"/>
                      </a:moveTo>
                      <a:cubicBezTo>
                        <a:pt x="1600" y="1"/>
                        <a:pt x="666" y="555"/>
                        <a:pt x="0" y="1327"/>
                      </a:cubicBezTo>
                      <a:cubicBezTo>
                        <a:pt x="2000" y="1719"/>
                        <a:pt x="3891" y="2458"/>
                        <a:pt x="5771" y="3251"/>
                      </a:cubicBezTo>
                      <a:cubicBezTo>
                        <a:pt x="5706" y="1860"/>
                        <a:pt x="4760" y="502"/>
                        <a:pt x="3217" y="89"/>
                      </a:cubicBezTo>
                      <a:cubicBezTo>
                        <a:pt x="3000" y="29"/>
                        <a:pt x="2781" y="1"/>
                        <a:pt x="25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9"/>
                <p:cNvSpPr/>
                <p:nvPr/>
              </p:nvSpPr>
              <p:spPr>
                <a:xfrm>
                  <a:off x="3281075" y="3853550"/>
                  <a:ext cx="126875" cy="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3059" extrusionOk="0">
                      <a:moveTo>
                        <a:pt x="2607" y="1"/>
                      </a:moveTo>
                      <a:cubicBezTo>
                        <a:pt x="1927" y="1"/>
                        <a:pt x="1072" y="359"/>
                        <a:pt x="0" y="1320"/>
                      </a:cubicBezTo>
                      <a:cubicBezTo>
                        <a:pt x="0" y="1320"/>
                        <a:pt x="539" y="1220"/>
                        <a:pt x="1276" y="1220"/>
                      </a:cubicBezTo>
                      <a:cubicBezTo>
                        <a:pt x="2525" y="1220"/>
                        <a:pt x="4344" y="1508"/>
                        <a:pt x="5075" y="3059"/>
                      </a:cubicBezTo>
                      <a:cubicBezTo>
                        <a:pt x="5075" y="3059"/>
                        <a:pt x="4592" y="1"/>
                        <a:pt x="26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9"/>
                <p:cNvSpPr/>
                <p:nvPr/>
              </p:nvSpPr>
              <p:spPr>
                <a:xfrm>
                  <a:off x="3060175" y="3794775"/>
                  <a:ext cx="13397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2650" extrusionOk="0">
                      <a:moveTo>
                        <a:pt x="2444" y="0"/>
                      </a:moveTo>
                      <a:cubicBezTo>
                        <a:pt x="586" y="0"/>
                        <a:pt x="1" y="2650"/>
                        <a:pt x="1" y="2650"/>
                      </a:cubicBezTo>
                      <a:cubicBezTo>
                        <a:pt x="501" y="1393"/>
                        <a:pt x="1579" y="1038"/>
                        <a:pt x="2637" y="1038"/>
                      </a:cubicBezTo>
                      <a:cubicBezTo>
                        <a:pt x="4014" y="1038"/>
                        <a:pt x="5359" y="1639"/>
                        <a:pt x="5359" y="1639"/>
                      </a:cubicBezTo>
                      <a:cubicBezTo>
                        <a:pt x="4150" y="431"/>
                        <a:pt x="3194" y="0"/>
                        <a:pt x="2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0"/>
          <p:cNvSpPr txBox="1">
            <a:spLocks noGrp="1"/>
          </p:cNvSpPr>
          <p:nvPr>
            <p:ph type="ctrTitle"/>
          </p:nvPr>
        </p:nvSpPr>
        <p:spPr>
          <a:xfrm>
            <a:off x="2429950" y="5429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30" name="Google Shape;1530;p40"/>
          <p:cNvSpPr txBox="1">
            <a:spLocks noGrp="1"/>
          </p:cNvSpPr>
          <p:nvPr>
            <p:ph type="title" idx="2"/>
          </p:nvPr>
        </p:nvSpPr>
        <p:spPr>
          <a:xfrm>
            <a:off x="2513125" y="1576488"/>
            <a:ext cx="4117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531" name="Google Shape;1531;p40"/>
          <p:cNvGrpSpPr/>
          <p:nvPr/>
        </p:nvGrpSpPr>
        <p:grpSpPr>
          <a:xfrm>
            <a:off x="1291402" y="1698660"/>
            <a:ext cx="1221716" cy="1202484"/>
            <a:chOff x="1291402" y="1698660"/>
            <a:chExt cx="1221716" cy="1202484"/>
          </a:xfrm>
        </p:grpSpPr>
        <p:grpSp>
          <p:nvGrpSpPr>
            <p:cNvPr id="1532" name="Google Shape;1532;p40"/>
            <p:cNvGrpSpPr/>
            <p:nvPr/>
          </p:nvGrpSpPr>
          <p:grpSpPr>
            <a:xfrm>
              <a:off x="1291402" y="1698660"/>
              <a:ext cx="1221716" cy="1202484"/>
              <a:chOff x="75475" y="3192025"/>
              <a:chExt cx="832175" cy="819075"/>
            </a:xfrm>
          </p:grpSpPr>
          <p:sp>
            <p:nvSpPr>
              <p:cNvPr id="1533" name="Google Shape;1533;p40"/>
              <p:cNvSpPr/>
              <p:nvPr/>
            </p:nvSpPr>
            <p:spPr>
              <a:xfrm>
                <a:off x="75475" y="3620850"/>
                <a:ext cx="20950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8055" extrusionOk="0">
                    <a:moveTo>
                      <a:pt x="6293" y="1"/>
                    </a:moveTo>
                    <a:cubicBezTo>
                      <a:pt x="4847" y="1338"/>
                      <a:pt x="3956" y="1022"/>
                      <a:pt x="2163" y="1251"/>
                    </a:cubicBezTo>
                    <a:cubicBezTo>
                      <a:pt x="413" y="1478"/>
                      <a:pt x="0" y="2989"/>
                      <a:pt x="316" y="4728"/>
                    </a:cubicBezTo>
                    <a:cubicBezTo>
                      <a:pt x="660" y="6544"/>
                      <a:pt x="3928" y="8055"/>
                      <a:pt x="6196" y="8055"/>
                    </a:cubicBezTo>
                    <a:cubicBezTo>
                      <a:pt x="7429" y="8055"/>
                      <a:pt x="8367" y="7608"/>
                      <a:pt x="8379" y="6521"/>
                    </a:cubicBez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665825" y="3497900"/>
                <a:ext cx="241825" cy="19570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828" extrusionOk="0">
                    <a:moveTo>
                      <a:pt x="6955" y="1"/>
                    </a:moveTo>
                    <a:cubicBezTo>
                      <a:pt x="5225" y="1"/>
                      <a:pt x="2928" y="1604"/>
                      <a:pt x="1225" y="1604"/>
                    </a:cubicBezTo>
                    <a:cubicBezTo>
                      <a:pt x="766" y="1604"/>
                      <a:pt x="350" y="1487"/>
                      <a:pt x="1" y="1192"/>
                    </a:cubicBezTo>
                    <a:lnTo>
                      <a:pt x="1" y="1192"/>
                    </a:lnTo>
                    <a:lnTo>
                      <a:pt x="979" y="6321"/>
                    </a:lnTo>
                    <a:cubicBezTo>
                      <a:pt x="2237" y="6848"/>
                      <a:pt x="2717" y="7828"/>
                      <a:pt x="4330" y="7828"/>
                    </a:cubicBezTo>
                    <a:cubicBezTo>
                      <a:pt x="4778" y="7828"/>
                      <a:pt x="5313" y="7752"/>
                      <a:pt x="5978" y="7570"/>
                    </a:cubicBezTo>
                    <a:cubicBezTo>
                      <a:pt x="9238" y="6679"/>
                      <a:pt x="9672" y="3191"/>
                      <a:pt x="8879" y="1354"/>
                    </a:cubicBezTo>
                    <a:cubicBezTo>
                      <a:pt x="8437" y="345"/>
                      <a:pt x="7757" y="1"/>
                      <a:pt x="6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295800" y="3192025"/>
                <a:ext cx="216275" cy="210425"/>
              </a:xfrm>
              <a:custGeom>
                <a:avLst/>
                <a:gdLst/>
                <a:ahLst/>
                <a:cxnLst/>
                <a:rect l="l" t="t" r="r" b="b"/>
                <a:pathLst>
                  <a:path w="8651" h="8417" extrusionOk="0">
                    <a:moveTo>
                      <a:pt x="6290" y="1"/>
                    </a:moveTo>
                    <a:cubicBezTo>
                      <a:pt x="4367" y="1"/>
                      <a:pt x="3607" y="5093"/>
                      <a:pt x="3423" y="6156"/>
                    </a:cubicBezTo>
                    <a:cubicBezTo>
                      <a:pt x="2904" y="5311"/>
                      <a:pt x="1847" y="3518"/>
                      <a:pt x="1056" y="3518"/>
                    </a:cubicBezTo>
                    <a:cubicBezTo>
                      <a:pt x="738" y="3518"/>
                      <a:pt x="464" y="3806"/>
                      <a:pt x="283" y="4559"/>
                    </a:cubicBezTo>
                    <a:cubicBezTo>
                      <a:pt x="1" y="5743"/>
                      <a:pt x="305" y="7471"/>
                      <a:pt x="1087" y="8416"/>
                    </a:cubicBezTo>
                    <a:lnTo>
                      <a:pt x="5391" y="6330"/>
                    </a:lnTo>
                    <a:cubicBezTo>
                      <a:pt x="6749" y="5591"/>
                      <a:pt x="8651" y="1255"/>
                      <a:pt x="7064" y="256"/>
                    </a:cubicBezTo>
                    <a:cubicBezTo>
                      <a:pt x="6787" y="80"/>
                      <a:pt x="6530" y="1"/>
                      <a:pt x="6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205075" y="3337300"/>
                <a:ext cx="532750" cy="627450"/>
              </a:xfrm>
              <a:custGeom>
                <a:avLst/>
                <a:gdLst/>
                <a:ahLst/>
                <a:cxnLst/>
                <a:rect l="l" t="t" r="r" b="b"/>
                <a:pathLst>
                  <a:path w="21310" h="25098" extrusionOk="0">
                    <a:moveTo>
                      <a:pt x="8442" y="1"/>
                    </a:moveTo>
                    <a:cubicBezTo>
                      <a:pt x="8154" y="1"/>
                      <a:pt x="7865" y="21"/>
                      <a:pt x="7574" y="62"/>
                    </a:cubicBezTo>
                    <a:cubicBezTo>
                      <a:pt x="5422" y="378"/>
                      <a:pt x="2945" y="2291"/>
                      <a:pt x="1836" y="4149"/>
                    </a:cubicBezTo>
                    <a:cubicBezTo>
                      <a:pt x="380" y="6604"/>
                      <a:pt x="0" y="11245"/>
                      <a:pt x="87" y="14049"/>
                    </a:cubicBezTo>
                    <a:cubicBezTo>
                      <a:pt x="174" y="17005"/>
                      <a:pt x="1130" y="19917"/>
                      <a:pt x="3152" y="22112"/>
                    </a:cubicBezTo>
                    <a:cubicBezTo>
                      <a:pt x="5060" y="24186"/>
                      <a:pt x="7566" y="25097"/>
                      <a:pt x="10104" y="25097"/>
                    </a:cubicBezTo>
                    <a:cubicBezTo>
                      <a:pt x="14601" y="25097"/>
                      <a:pt x="19200" y="22235"/>
                      <a:pt x="20756" y="17906"/>
                    </a:cubicBezTo>
                    <a:cubicBezTo>
                      <a:pt x="21114" y="16918"/>
                      <a:pt x="21310" y="15842"/>
                      <a:pt x="21310" y="14711"/>
                    </a:cubicBezTo>
                    <a:cubicBezTo>
                      <a:pt x="21300" y="12049"/>
                      <a:pt x="19822" y="8148"/>
                      <a:pt x="18072" y="6159"/>
                    </a:cubicBezTo>
                    <a:cubicBezTo>
                      <a:pt x="15747" y="3521"/>
                      <a:pt x="12258" y="1"/>
                      <a:pt x="8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392525" y="3415400"/>
                <a:ext cx="230125" cy="216550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8662" extrusionOk="0">
                    <a:moveTo>
                      <a:pt x="4762" y="1"/>
                    </a:moveTo>
                    <a:cubicBezTo>
                      <a:pt x="3792" y="1"/>
                      <a:pt x="2804" y="379"/>
                      <a:pt x="1967" y="1253"/>
                    </a:cubicBezTo>
                    <a:cubicBezTo>
                      <a:pt x="66" y="3231"/>
                      <a:pt x="0" y="6839"/>
                      <a:pt x="2630" y="8208"/>
                    </a:cubicBezTo>
                    <a:cubicBezTo>
                      <a:pt x="3220" y="8520"/>
                      <a:pt x="3860" y="8661"/>
                      <a:pt x="4500" y="8661"/>
                    </a:cubicBezTo>
                    <a:cubicBezTo>
                      <a:pt x="5691" y="8661"/>
                      <a:pt x="6884" y="8173"/>
                      <a:pt x="7759" y="7382"/>
                    </a:cubicBezTo>
                    <a:cubicBezTo>
                      <a:pt x="8639" y="6578"/>
                      <a:pt x="9204" y="5470"/>
                      <a:pt x="9117" y="4231"/>
                    </a:cubicBezTo>
                    <a:cubicBezTo>
                      <a:pt x="8953" y="1838"/>
                      <a:pt x="6901" y="1"/>
                      <a:pt x="4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357750" y="3589625"/>
                <a:ext cx="156225" cy="201325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8053" extrusionOk="0">
                    <a:moveTo>
                      <a:pt x="2489" y="0"/>
                    </a:moveTo>
                    <a:lnTo>
                      <a:pt x="0" y="2923"/>
                    </a:lnTo>
                    <a:lnTo>
                      <a:pt x="4162" y="8052"/>
                    </a:lnTo>
                    <a:lnTo>
                      <a:pt x="6249" y="1674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236025" y="3505800"/>
                <a:ext cx="1842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6252" extrusionOk="0">
                    <a:moveTo>
                      <a:pt x="3978" y="1"/>
                    </a:moveTo>
                    <a:cubicBezTo>
                      <a:pt x="3772" y="1"/>
                      <a:pt x="3565" y="26"/>
                      <a:pt x="3358" y="82"/>
                    </a:cubicBezTo>
                    <a:cubicBezTo>
                      <a:pt x="859" y="756"/>
                      <a:pt x="1" y="4005"/>
                      <a:pt x="2109" y="5624"/>
                    </a:cubicBezTo>
                    <a:cubicBezTo>
                      <a:pt x="2664" y="6053"/>
                      <a:pt x="3366" y="6252"/>
                      <a:pt x="4075" y="6252"/>
                    </a:cubicBezTo>
                    <a:cubicBezTo>
                      <a:pt x="5699" y="6252"/>
                      <a:pt x="7358" y="5210"/>
                      <a:pt x="7358" y="3516"/>
                    </a:cubicBezTo>
                    <a:cubicBezTo>
                      <a:pt x="7369" y="3462"/>
                      <a:pt x="7358" y="3407"/>
                      <a:pt x="7358" y="3353"/>
                    </a:cubicBezTo>
                    <a:cubicBezTo>
                      <a:pt x="7271" y="1754"/>
                      <a:pt x="5672" y="1"/>
                      <a:pt x="39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312100" y="3538100"/>
                <a:ext cx="99475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3644" extrusionOk="0">
                    <a:moveTo>
                      <a:pt x="1984" y="1"/>
                    </a:moveTo>
                    <a:cubicBezTo>
                      <a:pt x="1860" y="1"/>
                      <a:pt x="1735" y="13"/>
                      <a:pt x="1609" y="40"/>
                    </a:cubicBezTo>
                    <a:cubicBezTo>
                      <a:pt x="620" y="246"/>
                      <a:pt x="1" y="1214"/>
                      <a:pt x="207" y="2202"/>
                    </a:cubicBezTo>
                    <a:cubicBezTo>
                      <a:pt x="387" y="3055"/>
                      <a:pt x="1145" y="3643"/>
                      <a:pt x="1985" y="3643"/>
                    </a:cubicBezTo>
                    <a:cubicBezTo>
                      <a:pt x="2108" y="3643"/>
                      <a:pt x="2233" y="3631"/>
                      <a:pt x="2358" y="3604"/>
                    </a:cubicBezTo>
                    <a:cubicBezTo>
                      <a:pt x="3348" y="3397"/>
                      <a:pt x="3978" y="2431"/>
                      <a:pt x="3761" y="1441"/>
                    </a:cubicBezTo>
                    <a:cubicBezTo>
                      <a:pt x="3580" y="589"/>
                      <a:pt x="2823" y="1"/>
                      <a:pt x="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295800" y="3539275"/>
                <a:ext cx="633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22" extrusionOk="0">
                    <a:moveTo>
                      <a:pt x="1261" y="1"/>
                    </a:moveTo>
                    <a:cubicBezTo>
                      <a:pt x="1182" y="1"/>
                      <a:pt x="1102" y="9"/>
                      <a:pt x="1022" y="25"/>
                    </a:cubicBezTo>
                    <a:cubicBezTo>
                      <a:pt x="402" y="167"/>
                      <a:pt x="1" y="775"/>
                      <a:pt x="131" y="1406"/>
                    </a:cubicBezTo>
                    <a:cubicBezTo>
                      <a:pt x="245" y="1946"/>
                      <a:pt x="731" y="2321"/>
                      <a:pt x="1272" y="2321"/>
                    </a:cubicBezTo>
                    <a:cubicBezTo>
                      <a:pt x="1351" y="2321"/>
                      <a:pt x="1431" y="2313"/>
                      <a:pt x="1511" y="2297"/>
                    </a:cubicBezTo>
                    <a:cubicBezTo>
                      <a:pt x="2131" y="2166"/>
                      <a:pt x="2532" y="1547"/>
                      <a:pt x="2402" y="928"/>
                    </a:cubicBezTo>
                    <a:cubicBezTo>
                      <a:pt x="2288" y="377"/>
                      <a:pt x="1802" y="1"/>
                      <a:pt x="1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259125" y="3502275"/>
                <a:ext cx="138025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114" extrusionOk="0">
                    <a:moveTo>
                      <a:pt x="3054" y="1"/>
                    </a:moveTo>
                    <a:cubicBezTo>
                      <a:pt x="2849" y="1"/>
                      <a:pt x="2641" y="27"/>
                      <a:pt x="2434" y="82"/>
                    </a:cubicBezTo>
                    <a:cubicBezTo>
                      <a:pt x="957" y="484"/>
                      <a:pt x="55" y="1777"/>
                      <a:pt x="0" y="3113"/>
                    </a:cubicBezTo>
                    <a:cubicBezTo>
                      <a:pt x="1794" y="2353"/>
                      <a:pt x="3608" y="1647"/>
                      <a:pt x="5521" y="1277"/>
                    </a:cubicBezTo>
                    <a:cubicBezTo>
                      <a:pt x="4880" y="530"/>
                      <a:pt x="3985" y="1"/>
                      <a:pt x="30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602400" y="3818975"/>
                <a:ext cx="16145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5050" extrusionOk="0">
                    <a:moveTo>
                      <a:pt x="2357" y="0"/>
                    </a:moveTo>
                    <a:cubicBezTo>
                      <a:pt x="2295" y="0"/>
                      <a:pt x="2235" y="3"/>
                      <a:pt x="2179" y="9"/>
                    </a:cubicBezTo>
                    <a:cubicBezTo>
                      <a:pt x="1994" y="824"/>
                      <a:pt x="2646" y="1563"/>
                      <a:pt x="3070" y="2215"/>
                    </a:cubicBezTo>
                    <a:cubicBezTo>
                      <a:pt x="2217" y="1484"/>
                      <a:pt x="1644" y="1197"/>
                      <a:pt x="1291" y="1197"/>
                    </a:cubicBezTo>
                    <a:cubicBezTo>
                      <a:pt x="0" y="1197"/>
                      <a:pt x="1673" y="5050"/>
                      <a:pt x="3428" y="5050"/>
                    </a:cubicBezTo>
                    <a:cubicBezTo>
                      <a:pt x="3544" y="5050"/>
                      <a:pt x="3661" y="5033"/>
                      <a:pt x="3776" y="4997"/>
                    </a:cubicBezTo>
                    <a:cubicBezTo>
                      <a:pt x="3820" y="4464"/>
                      <a:pt x="3820" y="3867"/>
                      <a:pt x="3700" y="3399"/>
                    </a:cubicBezTo>
                    <a:lnTo>
                      <a:pt x="3700" y="3399"/>
                    </a:lnTo>
                    <a:cubicBezTo>
                      <a:pt x="3805" y="3805"/>
                      <a:pt x="4197" y="3987"/>
                      <a:pt x="4646" y="3987"/>
                    </a:cubicBezTo>
                    <a:cubicBezTo>
                      <a:pt x="5459" y="3987"/>
                      <a:pt x="6458" y="3392"/>
                      <a:pt x="6276" y="2454"/>
                    </a:cubicBezTo>
                    <a:cubicBezTo>
                      <a:pt x="6037" y="1158"/>
                      <a:pt x="3652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300400" y="3876375"/>
                <a:ext cx="1451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389" extrusionOk="0">
                    <a:moveTo>
                      <a:pt x="2830" y="0"/>
                    </a:moveTo>
                    <a:cubicBezTo>
                      <a:pt x="1856" y="0"/>
                      <a:pt x="1" y="3238"/>
                      <a:pt x="1305" y="4353"/>
                    </a:cubicBezTo>
                    <a:cubicBezTo>
                      <a:pt x="1778" y="4105"/>
                      <a:pt x="2271" y="3784"/>
                      <a:pt x="2598" y="3431"/>
                    </a:cubicBezTo>
                    <a:lnTo>
                      <a:pt x="2598" y="3431"/>
                    </a:lnTo>
                    <a:cubicBezTo>
                      <a:pt x="1984" y="4115"/>
                      <a:pt x="3049" y="5388"/>
                      <a:pt x="4050" y="5388"/>
                    </a:cubicBezTo>
                    <a:cubicBezTo>
                      <a:pt x="4313" y="5388"/>
                      <a:pt x="4571" y="5301"/>
                      <a:pt x="4794" y="5092"/>
                    </a:cubicBezTo>
                    <a:cubicBezTo>
                      <a:pt x="5804" y="4146"/>
                      <a:pt x="5424" y="1310"/>
                      <a:pt x="4663" y="321"/>
                    </a:cubicBezTo>
                    <a:cubicBezTo>
                      <a:pt x="3870" y="603"/>
                      <a:pt x="3598" y="1549"/>
                      <a:pt x="3272" y="2255"/>
                    </a:cubicBezTo>
                    <a:cubicBezTo>
                      <a:pt x="3509" y="607"/>
                      <a:pt x="3252" y="0"/>
                      <a:pt x="2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268350" y="3430500"/>
                <a:ext cx="83450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029" extrusionOk="0">
                    <a:moveTo>
                      <a:pt x="1435" y="1"/>
                    </a:moveTo>
                    <a:cubicBezTo>
                      <a:pt x="226" y="1"/>
                      <a:pt x="1" y="2029"/>
                      <a:pt x="1" y="2029"/>
                    </a:cubicBezTo>
                    <a:cubicBezTo>
                      <a:pt x="876" y="1256"/>
                      <a:pt x="2078" y="1129"/>
                      <a:pt x="2775" y="1129"/>
                    </a:cubicBezTo>
                    <a:cubicBezTo>
                      <a:pt x="3117" y="1129"/>
                      <a:pt x="3337" y="1159"/>
                      <a:pt x="3337" y="1159"/>
                    </a:cubicBezTo>
                    <a:cubicBezTo>
                      <a:pt x="2525" y="307"/>
                      <a:pt x="1906" y="1"/>
                      <a:pt x="1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0"/>
              <p:cNvSpPr/>
              <p:nvPr/>
            </p:nvSpPr>
            <p:spPr>
              <a:xfrm>
                <a:off x="442500" y="3355025"/>
                <a:ext cx="1087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592" extrusionOk="0">
                    <a:moveTo>
                      <a:pt x="1901" y="0"/>
                    </a:moveTo>
                    <a:cubicBezTo>
                      <a:pt x="367" y="0"/>
                      <a:pt x="1" y="2592"/>
                      <a:pt x="1" y="2592"/>
                    </a:cubicBezTo>
                    <a:cubicBezTo>
                      <a:pt x="820" y="1328"/>
                      <a:pt x="1750" y="972"/>
                      <a:pt x="2539" y="972"/>
                    </a:cubicBezTo>
                    <a:cubicBezTo>
                      <a:pt x="3562" y="972"/>
                      <a:pt x="4348" y="1570"/>
                      <a:pt x="4348" y="1570"/>
                    </a:cubicBezTo>
                    <a:cubicBezTo>
                      <a:pt x="3312" y="414"/>
                      <a:pt x="2513" y="0"/>
                      <a:pt x="1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0"/>
              <p:cNvSpPr/>
              <p:nvPr/>
            </p:nvSpPr>
            <p:spPr>
              <a:xfrm>
                <a:off x="498725" y="3491550"/>
                <a:ext cx="1114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4086" extrusionOk="0">
                    <a:moveTo>
                      <a:pt x="2223" y="1"/>
                    </a:moveTo>
                    <a:cubicBezTo>
                      <a:pt x="2085" y="1"/>
                      <a:pt x="1945" y="14"/>
                      <a:pt x="1805" y="43"/>
                    </a:cubicBezTo>
                    <a:cubicBezTo>
                      <a:pt x="708" y="282"/>
                      <a:pt x="1" y="1359"/>
                      <a:pt x="240" y="2467"/>
                    </a:cubicBezTo>
                    <a:cubicBezTo>
                      <a:pt x="440" y="3425"/>
                      <a:pt x="1293" y="4085"/>
                      <a:pt x="2237" y="4085"/>
                    </a:cubicBezTo>
                    <a:cubicBezTo>
                      <a:pt x="2374" y="4085"/>
                      <a:pt x="2513" y="4071"/>
                      <a:pt x="2653" y="4042"/>
                    </a:cubicBezTo>
                    <a:cubicBezTo>
                      <a:pt x="3761" y="3803"/>
                      <a:pt x="4456" y="2728"/>
                      <a:pt x="4229" y="1619"/>
                    </a:cubicBezTo>
                    <a:cubicBezTo>
                      <a:pt x="4029" y="660"/>
                      <a:pt x="3175" y="1"/>
                      <a:pt x="2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473475" y="3503050"/>
                <a:ext cx="63325" cy="578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15" extrusionOk="0">
                    <a:moveTo>
                      <a:pt x="1283" y="1"/>
                    </a:moveTo>
                    <a:cubicBezTo>
                      <a:pt x="1201" y="1"/>
                      <a:pt x="1117" y="10"/>
                      <a:pt x="1033" y="29"/>
                    </a:cubicBezTo>
                    <a:cubicBezTo>
                      <a:pt x="402" y="160"/>
                      <a:pt x="1" y="768"/>
                      <a:pt x="142" y="1398"/>
                    </a:cubicBezTo>
                    <a:cubicBezTo>
                      <a:pt x="255" y="1947"/>
                      <a:pt x="731" y="2315"/>
                      <a:pt x="1268" y="2315"/>
                    </a:cubicBezTo>
                    <a:cubicBezTo>
                      <a:pt x="1348" y="2315"/>
                      <a:pt x="1429" y="2306"/>
                      <a:pt x="1511" y="2290"/>
                    </a:cubicBezTo>
                    <a:cubicBezTo>
                      <a:pt x="2141" y="2159"/>
                      <a:pt x="2532" y="1539"/>
                      <a:pt x="2402" y="920"/>
                    </a:cubicBezTo>
                    <a:cubicBezTo>
                      <a:pt x="2289" y="375"/>
                      <a:pt x="1811" y="1"/>
                      <a:pt x="1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409625" y="3412025"/>
                <a:ext cx="210300" cy="99625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3985" extrusionOk="0">
                    <a:moveTo>
                      <a:pt x="4073" y="1"/>
                    </a:moveTo>
                    <a:cubicBezTo>
                      <a:pt x="3104" y="1"/>
                      <a:pt x="2118" y="376"/>
                      <a:pt x="1283" y="1246"/>
                    </a:cubicBezTo>
                    <a:cubicBezTo>
                      <a:pt x="631" y="1932"/>
                      <a:pt x="186" y="2801"/>
                      <a:pt x="1" y="3714"/>
                    </a:cubicBezTo>
                    <a:cubicBezTo>
                      <a:pt x="620" y="3714"/>
                      <a:pt x="1239" y="3724"/>
                      <a:pt x="1848" y="3735"/>
                    </a:cubicBezTo>
                    <a:cubicBezTo>
                      <a:pt x="3826" y="3779"/>
                      <a:pt x="5804" y="3866"/>
                      <a:pt x="7781" y="3963"/>
                    </a:cubicBezTo>
                    <a:cubicBezTo>
                      <a:pt x="7988" y="3975"/>
                      <a:pt x="8206" y="3975"/>
                      <a:pt x="8412" y="3985"/>
                    </a:cubicBezTo>
                    <a:cubicBezTo>
                      <a:pt x="8130" y="1713"/>
                      <a:pt x="6141" y="1"/>
                      <a:pt x="4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0" name="Google Shape;1550;p40"/>
            <p:cNvGrpSpPr/>
            <p:nvPr/>
          </p:nvGrpSpPr>
          <p:grpSpPr>
            <a:xfrm>
              <a:off x="1291402" y="1698660"/>
              <a:ext cx="1221716" cy="1202484"/>
              <a:chOff x="75475" y="3192025"/>
              <a:chExt cx="832175" cy="819075"/>
            </a:xfrm>
          </p:grpSpPr>
          <p:sp>
            <p:nvSpPr>
              <p:cNvPr id="1551" name="Google Shape;1551;p40"/>
              <p:cNvSpPr/>
              <p:nvPr/>
            </p:nvSpPr>
            <p:spPr>
              <a:xfrm>
                <a:off x="75475" y="3620850"/>
                <a:ext cx="20950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8055" extrusionOk="0">
                    <a:moveTo>
                      <a:pt x="6293" y="1"/>
                    </a:moveTo>
                    <a:cubicBezTo>
                      <a:pt x="4847" y="1338"/>
                      <a:pt x="3956" y="1022"/>
                      <a:pt x="2163" y="1251"/>
                    </a:cubicBezTo>
                    <a:cubicBezTo>
                      <a:pt x="413" y="1478"/>
                      <a:pt x="0" y="2989"/>
                      <a:pt x="316" y="4728"/>
                    </a:cubicBezTo>
                    <a:cubicBezTo>
                      <a:pt x="660" y="6544"/>
                      <a:pt x="3928" y="8055"/>
                      <a:pt x="6196" y="8055"/>
                    </a:cubicBezTo>
                    <a:cubicBezTo>
                      <a:pt x="7429" y="8055"/>
                      <a:pt x="8367" y="7608"/>
                      <a:pt x="8379" y="6521"/>
                    </a:cubicBez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665825" y="3497900"/>
                <a:ext cx="241825" cy="19570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828" extrusionOk="0">
                    <a:moveTo>
                      <a:pt x="6955" y="1"/>
                    </a:moveTo>
                    <a:cubicBezTo>
                      <a:pt x="5225" y="1"/>
                      <a:pt x="2928" y="1604"/>
                      <a:pt x="1225" y="1604"/>
                    </a:cubicBezTo>
                    <a:cubicBezTo>
                      <a:pt x="766" y="1604"/>
                      <a:pt x="350" y="1487"/>
                      <a:pt x="1" y="1192"/>
                    </a:cubicBezTo>
                    <a:lnTo>
                      <a:pt x="1" y="1192"/>
                    </a:lnTo>
                    <a:lnTo>
                      <a:pt x="979" y="6321"/>
                    </a:lnTo>
                    <a:cubicBezTo>
                      <a:pt x="2237" y="6848"/>
                      <a:pt x="2717" y="7828"/>
                      <a:pt x="4330" y="7828"/>
                    </a:cubicBezTo>
                    <a:cubicBezTo>
                      <a:pt x="4778" y="7828"/>
                      <a:pt x="5313" y="7752"/>
                      <a:pt x="5978" y="7570"/>
                    </a:cubicBezTo>
                    <a:cubicBezTo>
                      <a:pt x="9238" y="6679"/>
                      <a:pt x="9672" y="3191"/>
                      <a:pt x="8879" y="1354"/>
                    </a:cubicBezTo>
                    <a:cubicBezTo>
                      <a:pt x="8437" y="345"/>
                      <a:pt x="7757" y="1"/>
                      <a:pt x="6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295800" y="3192025"/>
                <a:ext cx="216275" cy="210425"/>
              </a:xfrm>
              <a:custGeom>
                <a:avLst/>
                <a:gdLst/>
                <a:ahLst/>
                <a:cxnLst/>
                <a:rect l="l" t="t" r="r" b="b"/>
                <a:pathLst>
                  <a:path w="8651" h="8417" extrusionOk="0">
                    <a:moveTo>
                      <a:pt x="6290" y="1"/>
                    </a:moveTo>
                    <a:cubicBezTo>
                      <a:pt x="4367" y="1"/>
                      <a:pt x="3607" y="5093"/>
                      <a:pt x="3423" y="6156"/>
                    </a:cubicBezTo>
                    <a:cubicBezTo>
                      <a:pt x="2904" y="5311"/>
                      <a:pt x="1847" y="3518"/>
                      <a:pt x="1056" y="3518"/>
                    </a:cubicBezTo>
                    <a:cubicBezTo>
                      <a:pt x="738" y="3518"/>
                      <a:pt x="464" y="3806"/>
                      <a:pt x="283" y="4559"/>
                    </a:cubicBezTo>
                    <a:cubicBezTo>
                      <a:pt x="1" y="5743"/>
                      <a:pt x="305" y="7471"/>
                      <a:pt x="1087" y="8416"/>
                    </a:cubicBezTo>
                    <a:lnTo>
                      <a:pt x="5391" y="6330"/>
                    </a:lnTo>
                    <a:cubicBezTo>
                      <a:pt x="6749" y="5591"/>
                      <a:pt x="8651" y="1255"/>
                      <a:pt x="7064" y="256"/>
                    </a:cubicBezTo>
                    <a:cubicBezTo>
                      <a:pt x="6787" y="80"/>
                      <a:pt x="6530" y="1"/>
                      <a:pt x="6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205075" y="3337300"/>
                <a:ext cx="532750" cy="627450"/>
              </a:xfrm>
              <a:custGeom>
                <a:avLst/>
                <a:gdLst/>
                <a:ahLst/>
                <a:cxnLst/>
                <a:rect l="l" t="t" r="r" b="b"/>
                <a:pathLst>
                  <a:path w="21310" h="25098" extrusionOk="0">
                    <a:moveTo>
                      <a:pt x="8442" y="1"/>
                    </a:moveTo>
                    <a:cubicBezTo>
                      <a:pt x="8154" y="1"/>
                      <a:pt x="7865" y="21"/>
                      <a:pt x="7574" y="62"/>
                    </a:cubicBezTo>
                    <a:cubicBezTo>
                      <a:pt x="5422" y="378"/>
                      <a:pt x="2945" y="2291"/>
                      <a:pt x="1836" y="4149"/>
                    </a:cubicBezTo>
                    <a:cubicBezTo>
                      <a:pt x="380" y="6604"/>
                      <a:pt x="0" y="11245"/>
                      <a:pt x="87" y="14049"/>
                    </a:cubicBezTo>
                    <a:cubicBezTo>
                      <a:pt x="174" y="17005"/>
                      <a:pt x="1130" y="19917"/>
                      <a:pt x="3152" y="22112"/>
                    </a:cubicBezTo>
                    <a:cubicBezTo>
                      <a:pt x="5060" y="24186"/>
                      <a:pt x="7566" y="25097"/>
                      <a:pt x="10104" y="25097"/>
                    </a:cubicBezTo>
                    <a:cubicBezTo>
                      <a:pt x="14601" y="25097"/>
                      <a:pt x="19200" y="22235"/>
                      <a:pt x="20756" y="17906"/>
                    </a:cubicBezTo>
                    <a:cubicBezTo>
                      <a:pt x="21114" y="16918"/>
                      <a:pt x="21310" y="15842"/>
                      <a:pt x="21310" y="14711"/>
                    </a:cubicBezTo>
                    <a:cubicBezTo>
                      <a:pt x="21300" y="12049"/>
                      <a:pt x="19822" y="8148"/>
                      <a:pt x="18072" y="6159"/>
                    </a:cubicBezTo>
                    <a:cubicBezTo>
                      <a:pt x="15747" y="3521"/>
                      <a:pt x="12258" y="1"/>
                      <a:pt x="8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392525" y="3415400"/>
                <a:ext cx="230125" cy="216550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8662" extrusionOk="0">
                    <a:moveTo>
                      <a:pt x="4762" y="1"/>
                    </a:moveTo>
                    <a:cubicBezTo>
                      <a:pt x="3792" y="1"/>
                      <a:pt x="2804" y="379"/>
                      <a:pt x="1967" y="1253"/>
                    </a:cubicBezTo>
                    <a:cubicBezTo>
                      <a:pt x="66" y="3231"/>
                      <a:pt x="0" y="6839"/>
                      <a:pt x="2630" y="8208"/>
                    </a:cubicBezTo>
                    <a:cubicBezTo>
                      <a:pt x="3220" y="8520"/>
                      <a:pt x="3860" y="8661"/>
                      <a:pt x="4500" y="8661"/>
                    </a:cubicBezTo>
                    <a:cubicBezTo>
                      <a:pt x="5691" y="8661"/>
                      <a:pt x="6884" y="8173"/>
                      <a:pt x="7759" y="7382"/>
                    </a:cubicBezTo>
                    <a:cubicBezTo>
                      <a:pt x="8639" y="6578"/>
                      <a:pt x="9204" y="5470"/>
                      <a:pt x="9117" y="4231"/>
                    </a:cubicBezTo>
                    <a:cubicBezTo>
                      <a:pt x="8953" y="1838"/>
                      <a:pt x="6901" y="1"/>
                      <a:pt x="4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357750" y="3589625"/>
                <a:ext cx="156225" cy="201325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8053" extrusionOk="0">
                    <a:moveTo>
                      <a:pt x="2489" y="0"/>
                    </a:moveTo>
                    <a:lnTo>
                      <a:pt x="0" y="2923"/>
                    </a:lnTo>
                    <a:lnTo>
                      <a:pt x="4162" y="8052"/>
                    </a:lnTo>
                    <a:lnTo>
                      <a:pt x="6249" y="1674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236025" y="3505800"/>
                <a:ext cx="1842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6252" extrusionOk="0">
                    <a:moveTo>
                      <a:pt x="3978" y="1"/>
                    </a:moveTo>
                    <a:cubicBezTo>
                      <a:pt x="3772" y="1"/>
                      <a:pt x="3565" y="26"/>
                      <a:pt x="3358" y="82"/>
                    </a:cubicBezTo>
                    <a:cubicBezTo>
                      <a:pt x="859" y="756"/>
                      <a:pt x="1" y="4005"/>
                      <a:pt x="2109" y="5624"/>
                    </a:cubicBezTo>
                    <a:cubicBezTo>
                      <a:pt x="2664" y="6053"/>
                      <a:pt x="3366" y="6252"/>
                      <a:pt x="4075" y="6252"/>
                    </a:cubicBezTo>
                    <a:cubicBezTo>
                      <a:pt x="5699" y="6252"/>
                      <a:pt x="7358" y="5210"/>
                      <a:pt x="7358" y="3516"/>
                    </a:cubicBezTo>
                    <a:cubicBezTo>
                      <a:pt x="7369" y="3462"/>
                      <a:pt x="7358" y="3407"/>
                      <a:pt x="7358" y="3353"/>
                    </a:cubicBezTo>
                    <a:cubicBezTo>
                      <a:pt x="7271" y="1754"/>
                      <a:pt x="5672" y="1"/>
                      <a:pt x="39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312100" y="3538100"/>
                <a:ext cx="99475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3644" extrusionOk="0">
                    <a:moveTo>
                      <a:pt x="1984" y="1"/>
                    </a:moveTo>
                    <a:cubicBezTo>
                      <a:pt x="1860" y="1"/>
                      <a:pt x="1735" y="13"/>
                      <a:pt x="1609" y="40"/>
                    </a:cubicBezTo>
                    <a:cubicBezTo>
                      <a:pt x="620" y="246"/>
                      <a:pt x="1" y="1214"/>
                      <a:pt x="207" y="2202"/>
                    </a:cubicBezTo>
                    <a:cubicBezTo>
                      <a:pt x="387" y="3055"/>
                      <a:pt x="1145" y="3643"/>
                      <a:pt x="1985" y="3643"/>
                    </a:cubicBezTo>
                    <a:cubicBezTo>
                      <a:pt x="2108" y="3643"/>
                      <a:pt x="2233" y="3631"/>
                      <a:pt x="2358" y="3604"/>
                    </a:cubicBezTo>
                    <a:cubicBezTo>
                      <a:pt x="3348" y="3397"/>
                      <a:pt x="3978" y="2431"/>
                      <a:pt x="3761" y="1441"/>
                    </a:cubicBezTo>
                    <a:cubicBezTo>
                      <a:pt x="3580" y="589"/>
                      <a:pt x="2823" y="1"/>
                      <a:pt x="1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295800" y="3539275"/>
                <a:ext cx="633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22" extrusionOk="0">
                    <a:moveTo>
                      <a:pt x="1261" y="1"/>
                    </a:moveTo>
                    <a:cubicBezTo>
                      <a:pt x="1182" y="1"/>
                      <a:pt x="1102" y="9"/>
                      <a:pt x="1022" y="25"/>
                    </a:cubicBezTo>
                    <a:cubicBezTo>
                      <a:pt x="402" y="167"/>
                      <a:pt x="1" y="775"/>
                      <a:pt x="131" y="1406"/>
                    </a:cubicBezTo>
                    <a:cubicBezTo>
                      <a:pt x="245" y="1946"/>
                      <a:pt x="731" y="2321"/>
                      <a:pt x="1272" y="2321"/>
                    </a:cubicBezTo>
                    <a:cubicBezTo>
                      <a:pt x="1351" y="2321"/>
                      <a:pt x="1431" y="2313"/>
                      <a:pt x="1511" y="2297"/>
                    </a:cubicBezTo>
                    <a:cubicBezTo>
                      <a:pt x="2131" y="2166"/>
                      <a:pt x="2532" y="1547"/>
                      <a:pt x="2402" y="928"/>
                    </a:cubicBezTo>
                    <a:cubicBezTo>
                      <a:pt x="2288" y="377"/>
                      <a:pt x="1802" y="1"/>
                      <a:pt x="1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259125" y="3502275"/>
                <a:ext cx="138025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114" extrusionOk="0">
                    <a:moveTo>
                      <a:pt x="3054" y="1"/>
                    </a:moveTo>
                    <a:cubicBezTo>
                      <a:pt x="2849" y="1"/>
                      <a:pt x="2641" y="27"/>
                      <a:pt x="2434" y="82"/>
                    </a:cubicBezTo>
                    <a:cubicBezTo>
                      <a:pt x="957" y="484"/>
                      <a:pt x="55" y="1777"/>
                      <a:pt x="0" y="3113"/>
                    </a:cubicBezTo>
                    <a:cubicBezTo>
                      <a:pt x="1794" y="2353"/>
                      <a:pt x="3608" y="1647"/>
                      <a:pt x="5521" y="1277"/>
                    </a:cubicBezTo>
                    <a:cubicBezTo>
                      <a:pt x="4880" y="530"/>
                      <a:pt x="3985" y="1"/>
                      <a:pt x="3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602400" y="3818975"/>
                <a:ext cx="16145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5050" extrusionOk="0">
                    <a:moveTo>
                      <a:pt x="2357" y="0"/>
                    </a:moveTo>
                    <a:cubicBezTo>
                      <a:pt x="2295" y="0"/>
                      <a:pt x="2235" y="3"/>
                      <a:pt x="2179" y="9"/>
                    </a:cubicBezTo>
                    <a:cubicBezTo>
                      <a:pt x="1994" y="824"/>
                      <a:pt x="2646" y="1563"/>
                      <a:pt x="3070" y="2215"/>
                    </a:cubicBezTo>
                    <a:cubicBezTo>
                      <a:pt x="2217" y="1484"/>
                      <a:pt x="1644" y="1197"/>
                      <a:pt x="1291" y="1197"/>
                    </a:cubicBezTo>
                    <a:cubicBezTo>
                      <a:pt x="0" y="1197"/>
                      <a:pt x="1673" y="5050"/>
                      <a:pt x="3428" y="5050"/>
                    </a:cubicBezTo>
                    <a:cubicBezTo>
                      <a:pt x="3544" y="5050"/>
                      <a:pt x="3661" y="5033"/>
                      <a:pt x="3776" y="4997"/>
                    </a:cubicBezTo>
                    <a:cubicBezTo>
                      <a:pt x="3820" y="4464"/>
                      <a:pt x="3820" y="3867"/>
                      <a:pt x="3700" y="3399"/>
                    </a:cubicBezTo>
                    <a:lnTo>
                      <a:pt x="3700" y="3399"/>
                    </a:lnTo>
                    <a:cubicBezTo>
                      <a:pt x="3805" y="3805"/>
                      <a:pt x="4197" y="3987"/>
                      <a:pt x="4646" y="3987"/>
                    </a:cubicBezTo>
                    <a:cubicBezTo>
                      <a:pt x="5459" y="3987"/>
                      <a:pt x="6458" y="3392"/>
                      <a:pt x="6276" y="2454"/>
                    </a:cubicBezTo>
                    <a:cubicBezTo>
                      <a:pt x="6037" y="1158"/>
                      <a:pt x="3652" y="0"/>
                      <a:pt x="2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300400" y="3876375"/>
                <a:ext cx="1451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389" extrusionOk="0">
                    <a:moveTo>
                      <a:pt x="2830" y="0"/>
                    </a:moveTo>
                    <a:cubicBezTo>
                      <a:pt x="1856" y="0"/>
                      <a:pt x="1" y="3238"/>
                      <a:pt x="1305" y="4353"/>
                    </a:cubicBezTo>
                    <a:cubicBezTo>
                      <a:pt x="1778" y="4105"/>
                      <a:pt x="2271" y="3784"/>
                      <a:pt x="2598" y="3431"/>
                    </a:cubicBezTo>
                    <a:lnTo>
                      <a:pt x="2598" y="3431"/>
                    </a:lnTo>
                    <a:cubicBezTo>
                      <a:pt x="1984" y="4115"/>
                      <a:pt x="3049" y="5388"/>
                      <a:pt x="4050" y="5388"/>
                    </a:cubicBezTo>
                    <a:cubicBezTo>
                      <a:pt x="4313" y="5388"/>
                      <a:pt x="4571" y="5301"/>
                      <a:pt x="4794" y="5092"/>
                    </a:cubicBezTo>
                    <a:cubicBezTo>
                      <a:pt x="5804" y="4146"/>
                      <a:pt x="5424" y="1310"/>
                      <a:pt x="4663" y="321"/>
                    </a:cubicBezTo>
                    <a:cubicBezTo>
                      <a:pt x="3870" y="603"/>
                      <a:pt x="3598" y="1549"/>
                      <a:pt x="3272" y="2255"/>
                    </a:cubicBezTo>
                    <a:cubicBezTo>
                      <a:pt x="3509" y="607"/>
                      <a:pt x="3252" y="0"/>
                      <a:pt x="28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268350" y="3430500"/>
                <a:ext cx="83450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029" extrusionOk="0">
                    <a:moveTo>
                      <a:pt x="1435" y="1"/>
                    </a:moveTo>
                    <a:cubicBezTo>
                      <a:pt x="226" y="1"/>
                      <a:pt x="1" y="2029"/>
                      <a:pt x="1" y="2029"/>
                    </a:cubicBezTo>
                    <a:cubicBezTo>
                      <a:pt x="876" y="1256"/>
                      <a:pt x="2078" y="1129"/>
                      <a:pt x="2775" y="1129"/>
                    </a:cubicBezTo>
                    <a:cubicBezTo>
                      <a:pt x="3117" y="1129"/>
                      <a:pt x="3337" y="1159"/>
                      <a:pt x="3337" y="1159"/>
                    </a:cubicBezTo>
                    <a:cubicBezTo>
                      <a:pt x="2525" y="307"/>
                      <a:pt x="1906" y="1"/>
                      <a:pt x="14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442500" y="3355025"/>
                <a:ext cx="1087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592" extrusionOk="0">
                    <a:moveTo>
                      <a:pt x="1901" y="0"/>
                    </a:moveTo>
                    <a:cubicBezTo>
                      <a:pt x="367" y="0"/>
                      <a:pt x="1" y="2592"/>
                      <a:pt x="1" y="2592"/>
                    </a:cubicBezTo>
                    <a:cubicBezTo>
                      <a:pt x="820" y="1328"/>
                      <a:pt x="1750" y="972"/>
                      <a:pt x="2539" y="972"/>
                    </a:cubicBezTo>
                    <a:cubicBezTo>
                      <a:pt x="3562" y="972"/>
                      <a:pt x="4348" y="1570"/>
                      <a:pt x="4348" y="1570"/>
                    </a:cubicBezTo>
                    <a:cubicBezTo>
                      <a:pt x="3312" y="414"/>
                      <a:pt x="2513" y="0"/>
                      <a:pt x="1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498725" y="3491550"/>
                <a:ext cx="1114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4086" extrusionOk="0">
                    <a:moveTo>
                      <a:pt x="2223" y="1"/>
                    </a:moveTo>
                    <a:cubicBezTo>
                      <a:pt x="2085" y="1"/>
                      <a:pt x="1945" y="14"/>
                      <a:pt x="1805" y="43"/>
                    </a:cubicBezTo>
                    <a:cubicBezTo>
                      <a:pt x="708" y="282"/>
                      <a:pt x="1" y="1359"/>
                      <a:pt x="240" y="2467"/>
                    </a:cubicBezTo>
                    <a:cubicBezTo>
                      <a:pt x="440" y="3425"/>
                      <a:pt x="1293" y="4085"/>
                      <a:pt x="2237" y="4085"/>
                    </a:cubicBezTo>
                    <a:cubicBezTo>
                      <a:pt x="2374" y="4085"/>
                      <a:pt x="2513" y="4071"/>
                      <a:pt x="2653" y="4042"/>
                    </a:cubicBezTo>
                    <a:cubicBezTo>
                      <a:pt x="3761" y="3803"/>
                      <a:pt x="4456" y="2728"/>
                      <a:pt x="4229" y="1619"/>
                    </a:cubicBezTo>
                    <a:cubicBezTo>
                      <a:pt x="4029" y="660"/>
                      <a:pt x="3175" y="1"/>
                      <a:pt x="2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473475" y="3503050"/>
                <a:ext cx="63325" cy="578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15" extrusionOk="0">
                    <a:moveTo>
                      <a:pt x="1283" y="1"/>
                    </a:moveTo>
                    <a:cubicBezTo>
                      <a:pt x="1201" y="1"/>
                      <a:pt x="1117" y="10"/>
                      <a:pt x="1033" y="29"/>
                    </a:cubicBezTo>
                    <a:cubicBezTo>
                      <a:pt x="402" y="160"/>
                      <a:pt x="1" y="768"/>
                      <a:pt x="142" y="1398"/>
                    </a:cubicBezTo>
                    <a:cubicBezTo>
                      <a:pt x="255" y="1947"/>
                      <a:pt x="731" y="2315"/>
                      <a:pt x="1268" y="2315"/>
                    </a:cubicBezTo>
                    <a:cubicBezTo>
                      <a:pt x="1348" y="2315"/>
                      <a:pt x="1429" y="2306"/>
                      <a:pt x="1511" y="2290"/>
                    </a:cubicBezTo>
                    <a:cubicBezTo>
                      <a:pt x="2141" y="2159"/>
                      <a:pt x="2532" y="1539"/>
                      <a:pt x="2402" y="920"/>
                    </a:cubicBezTo>
                    <a:cubicBezTo>
                      <a:pt x="2289" y="375"/>
                      <a:pt x="1811" y="1"/>
                      <a:pt x="1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409625" y="3412025"/>
                <a:ext cx="210300" cy="99625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3985" extrusionOk="0">
                    <a:moveTo>
                      <a:pt x="4073" y="1"/>
                    </a:moveTo>
                    <a:cubicBezTo>
                      <a:pt x="3104" y="1"/>
                      <a:pt x="2118" y="376"/>
                      <a:pt x="1283" y="1246"/>
                    </a:cubicBezTo>
                    <a:cubicBezTo>
                      <a:pt x="631" y="1932"/>
                      <a:pt x="186" y="2801"/>
                      <a:pt x="1" y="3714"/>
                    </a:cubicBezTo>
                    <a:cubicBezTo>
                      <a:pt x="620" y="3714"/>
                      <a:pt x="1239" y="3724"/>
                      <a:pt x="1848" y="3735"/>
                    </a:cubicBezTo>
                    <a:cubicBezTo>
                      <a:pt x="3826" y="3779"/>
                      <a:pt x="5804" y="3866"/>
                      <a:pt x="7781" y="3963"/>
                    </a:cubicBezTo>
                    <a:cubicBezTo>
                      <a:pt x="7988" y="3975"/>
                      <a:pt x="8206" y="3975"/>
                      <a:pt x="8412" y="3985"/>
                    </a:cubicBezTo>
                    <a:cubicBezTo>
                      <a:pt x="8130" y="1713"/>
                      <a:pt x="6141" y="1"/>
                      <a:pt x="4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8" name="Google Shape;1568;p40"/>
          <p:cNvGrpSpPr/>
          <p:nvPr/>
        </p:nvGrpSpPr>
        <p:grpSpPr>
          <a:xfrm>
            <a:off x="6320711" y="1900237"/>
            <a:ext cx="2145828" cy="2135609"/>
            <a:chOff x="6320711" y="1900237"/>
            <a:chExt cx="2145828" cy="2135609"/>
          </a:xfrm>
        </p:grpSpPr>
        <p:grpSp>
          <p:nvGrpSpPr>
            <p:cNvPr id="1569" name="Google Shape;1569;p40"/>
            <p:cNvGrpSpPr/>
            <p:nvPr/>
          </p:nvGrpSpPr>
          <p:grpSpPr>
            <a:xfrm rot="2038845">
              <a:off x="6613099" y="2206418"/>
              <a:ext cx="1561051" cy="1523248"/>
              <a:chOff x="6558698" y="2153460"/>
              <a:chExt cx="1669844" cy="1629406"/>
            </a:xfrm>
          </p:grpSpPr>
          <p:grpSp>
            <p:nvGrpSpPr>
              <p:cNvPr id="1570" name="Google Shape;1570;p40"/>
              <p:cNvGrpSpPr/>
              <p:nvPr/>
            </p:nvGrpSpPr>
            <p:grpSpPr>
              <a:xfrm>
                <a:off x="7686773" y="2153460"/>
                <a:ext cx="541768" cy="711229"/>
                <a:chOff x="7756505" y="3173837"/>
                <a:chExt cx="566881" cy="744196"/>
              </a:xfrm>
            </p:grpSpPr>
            <p:sp>
              <p:nvSpPr>
                <p:cNvPr id="1571" name="Google Shape;1571;p40"/>
                <p:cNvSpPr/>
                <p:nvPr/>
              </p:nvSpPr>
              <p:spPr>
                <a:xfrm rot="-1497825">
                  <a:off x="7853350" y="3286292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5895" y="1"/>
                      </a:moveTo>
                      <a:cubicBezTo>
                        <a:pt x="5781" y="1"/>
                        <a:pt x="5697" y="117"/>
                        <a:pt x="5706" y="228"/>
                      </a:cubicBezTo>
                      <a:cubicBezTo>
                        <a:pt x="5706" y="260"/>
                        <a:pt x="5706" y="293"/>
                        <a:pt x="5728" y="325"/>
                      </a:cubicBezTo>
                      <a:cubicBezTo>
                        <a:pt x="7618" y="4096"/>
                        <a:pt x="3825" y="8301"/>
                        <a:pt x="0" y="9291"/>
                      </a:cubicBezTo>
                      <a:cubicBezTo>
                        <a:pt x="0" y="9291"/>
                        <a:pt x="1674" y="14952"/>
                        <a:pt x="1695" y="14952"/>
                      </a:cubicBezTo>
                      <a:cubicBezTo>
                        <a:pt x="5129" y="14496"/>
                        <a:pt x="8064" y="12138"/>
                        <a:pt x="9020" y="8769"/>
                      </a:cubicBezTo>
                      <a:cubicBezTo>
                        <a:pt x="9922" y="5618"/>
                        <a:pt x="9031" y="1694"/>
                        <a:pt x="5999" y="32"/>
                      </a:cubicBezTo>
                      <a:cubicBezTo>
                        <a:pt x="5963" y="10"/>
                        <a:pt x="5928" y="1"/>
                        <a:pt x="58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0"/>
                <p:cNvSpPr/>
                <p:nvPr/>
              </p:nvSpPr>
              <p:spPr>
                <a:xfrm rot="-1497825">
                  <a:off x="7901057" y="3516816"/>
                  <a:ext cx="352731" cy="34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9" h="8836" extrusionOk="0">
                      <a:moveTo>
                        <a:pt x="9346" y="1"/>
                      </a:moveTo>
                      <a:lnTo>
                        <a:pt x="9346" y="1"/>
                      </a:lnTo>
                      <a:cubicBezTo>
                        <a:pt x="9172" y="348"/>
                        <a:pt x="8923" y="663"/>
                        <a:pt x="8618" y="946"/>
                      </a:cubicBezTo>
                      <a:cubicBezTo>
                        <a:pt x="7771" y="1696"/>
                        <a:pt x="6629" y="2044"/>
                        <a:pt x="5532" y="2218"/>
                      </a:cubicBezTo>
                      <a:cubicBezTo>
                        <a:pt x="5214" y="2270"/>
                        <a:pt x="4884" y="2305"/>
                        <a:pt x="4557" y="2305"/>
                      </a:cubicBezTo>
                      <a:cubicBezTo>
                        <a:pt x="3945" y="2305"/>
                        <a:pt x="3343" y="2184"/>
                        <a:pt x="2847" y="1837"/>
                      </a:cubicBezTo>
                      <a:cubicBezTo>
                        <a:pt x="1968" y="2457"/>
                        <a:pt x="990" y="2923"/>
                        <a:pt x="0" y="3174"/>
                      </a:cubicBezTo>
                      <a:cubicBezTo>
                        <a:pt x="0" y="3174"/>
                        <a:pt x="1674" y="8835"/>
                        <a:pt x="1695" y="8835"/>
                      </a:cubicBezTo>
                      <a:cubicBezTo>
                        <a:pt x="5129" y="8379"/>
                        <a:pt x="8064" y="6021"/>
                        <a:pt x="9020" y="2652"/>
                      </a:cubicBezTo>
                      <a:cubicBezTo>
                        <a:pt x="9270" y="1805"/>
                        <a:pt x="9379" y="902"/>
                        <a:pt x="9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40"/>
                <p:cNvSpPr/>
                <p:nvPr/>
              </p:nvSpPr>
              <p:spPr>
                <a:xfrm rot="-1497825">
                  <a:off x="7852284" y="3201919"/>
                  <a:ext cx="157542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3269" extrusionOk="0">
                      <a:moveTo>
                        <a:pt x="2313" y="1"/>
                      </a:moveTo>
                      <a:cubicBezTo>
                        <a:pt x="2072" y="1"/>
                        <a:pt x="1963" y="261"/>
                        <a:pt x="2016" y="470"/>
                      </a:cubicBezTo>
                      <a:cubicBezTo>
                        <a:pt x="2059" y="644"/>
                        <a:pt x="2156" y="731"/>
                        <a:pt x="2146" y="915"/>
                      </a:cubicBezTo>
                      <a:cubicBezTo>
                        <a:pt x="2146" y="1078"/>
                        <a:pt x="2135" y="1219"/>
                        <a:pt x="2091" y="1361"/>
                      </a:cubicBezTo>
                      <a:lnTo>
                        <a:pt x="2081" y="1361"/>
                      </a:lnTo>
                      <a:cubicBezTo>
                        <a:pt x="2026" y="1361"/>
                        <a:pt x="1972" y="1371"/>
                        <a:pt x="1929" y="1371"/>
                      </a:cubicBezTo>
                      <a:cubicBezTo>
                        <a:pt x="1885" y="1371"/>
                        <a:pt x="1852" y="1371"/>
                        <a:pt x="1809" y="1383"/>
                      </a:cubicBezTo>
                      <a:cubicBezTo>
                        <a:pt x="1769" y="959"/>
                        <a:pt x="1516" y="171"/>
                        <a:pt x="1097" y="171"/>
                      </a:cubicBezTo>
                      <a:cubicBezTo>
                        <a:pt x="1054" y="171"/>
                        <a:pt x="1008" y="179"/>
                        <a:pt x="961" y="198"/>
                      </a:cubicBezTo>
                      <a:cubicBezTo>
                        <a:pt x="711" y="296"/>
                        <a:pt x="722" y="579"/>
                        <a:pt x="864" y="763"/>
                      </a:cubicBezTo>
                      <a:cubicBezTo>
                        <a:pt x="983" y="893"/>
                        <a:pt x="1081" y="948"/>
                        <a:pt x="1178" y="1100"/>
                      </a:cubicBezTo>
                      <a:cubicBezTo>
                        <a:pt x="1330" y="1318"/>
                        <a:pt x="1320" y="1524"/>
                        <a:pt x="1244" y="1632"/>
                      </a:cubicBezTo>
                      <a:cubicBezTo>
                        <a:pt x="1081" y="1926"/>
                        <a:pt x="1048" y="2197"/>
                        <a:pt x="1059" y="2241"/>
                      </a:cubicBezTo>
                      <a:lnTo>
                        <a:pt x="1004" y="2241"/>
                      </a:lnTo>
                      <a:cubicBezTo>
                        <a:pt x="831" y="2197"/>
                        <a:pt x="765" y="2089"/>
                        <a:pt x="603" y="2002"/>
                      </a:cubicBezTo>
                      <a:cubicBezTo>
                        <a:pt x="540" y="1967"/>
                        <a:pt x="468" y="1949"/>
                        <a:pt x="397" y="1949"/>
                      </a:cubicBezTo>
                      <a:cubicBezTo>
                        <a:pt x="246" y="1949"/>
                        <a:pt x="103" y="2031"/>
                        <a:pt x="81" y="2209"/>
                      </a:cubicBezTo>
                      <a:cubicBezTo>
                        <a:pt x="0" y="2664"/>
                        <a:pt x="693" y="2808"/>
                        <a:pt x="1183" y="2808"/>
                      </a:cubicBezTo>
                      <a:cubicBezTo>
                        <a:pt x="1219" y="2808"/>
                        <a:pt x="1254" y="2807"/>
                        <a:pt x="1287" y="2806"/>
                      </a:cubicBezTo>
                      <a:cubicBezTo>
                        <a:pt x="1501" y="3085"/>
                        <a:pt x="1826" y="3268"/>
                        <a:pt x="2201" y="3268"/>
                      </a:cubicBezTo>
                      <a:cubicBezTo>
                        <a:pt x="2264" y="3268"/>
                        <a:pt x="2329" y="3263"/>
                        <a:pt x="2395" y="3252"/>
                      </a:cubicBezTo>
                      <a:cubicBezTo>
                        <a:pt x="2928" y="3175"/>
                        <a:pt x="3352" y="2697"/>
                        <a:pt x="3385" y="2154"/>
                      </a:cubicBezTo>
                      <a:cubicBezTo>
                        <a:pt x="3385" y="2056"/>
                        <a:pt x="3373" y="1970"/>
                        <a:pt x="3363" y="1904"/>
                      </a:cubicBezTo>
                      <a:cubicBezTo>
                        <a:pt x="3341" y="1839"/>
                        <a:pt x="3363" y="1763"/>
                        <a:pt x="3417" y="1719"/>
                      </a:cubicBezTo>
                      <a:cubicBezTo>
                        <a:pt x="3765" y="1383"/>
                        <a:pt x="4189" y="752"/>
                        <a:pt x="3808" y="480"/>
                      </a:cubicBezTo>
                      <a:cubicBezTo>
                        <a:pt x="3749" y="439"/>
                        <a:pt x="3688" y="421"/>
                        <a:pt x="3630" y="421"/>
                      </a:cubicBezTo>
                      <a:cubicBezTo>
                        <a:pt x="3474" y="421"/>
                        <a:pt x="3334" y="551"/>
                        <a:pt x="3287" y="709"/>
                      </a:cubicBezTo>
                      <a:cubicBezTo>
                        <a:pt x="3243" y="872"/>
                        <a:pt x="3265" y="1002"/>
                        <a:pt x="3167" y="1154"/>
                      </a:cubicBezTo>
                      <a:cubicBezTo>
                        <a:pt x="3102" y="1263"/>
                        <a:pt x="3026" y="1361"/>
                        <a:pt x="2939" y="1448"/>
                      </a:cubicBezTo>
                      <a:cubicBezTo>
                        <a:pt x="2841" y="1415"/>
                        <a:pt x="2733" y="1393"/>
                        <a:pt x="2613" y="1383"/>
                      </a:cubicBezTo>
                      <a:cubicBezTo>
                        <a:pt x="2765" y="926"/>
                        <a:pt x="2852" y="46"/>
                        <a:pt x="2342" y="2"/>
                      </a:cubicBezTo>
                      <a:cubicBezTo>
                        <a:pt x="2332" y="1"/>
                        <a:pt x="2322" y="1"/>
                        <a:pt x="23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4" name="Google Shape;1574;p40"/>
              <p:cNvGrpSpPr/>
              <p:nvPr/>
            </p:nvGrpSpPr>
            <p:grpSpPr>
              <a:xfrm>
                <a:off x="6558698" y="2697021"/>
                <a:ext cx="541769" cy="692859"/>
                <a:chOff x="6576139" y="3742594"/>
                <a:chExt cx="566881" cy="724975"/>
              </a:xfrm>
            </p:grpSpPr>
            <p:sp>
              <p:nvSpPr>
                <p:cNvPr id="1575" name="Google Shape;1575;p40"/>
                <p:cNvSpPr/>
                <p:nvPr/>
              </p:nvSpPr>
              <p:spPr>
                <a:xfrm rot="-1497825">
                  <a:off x="6672984" y="3835828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4029" y="1"/>
                      </a:moveTo>
                      <a:cubicBezTo>
                        <a:pt x="3996" y="1"/>
                        <a:pt x="3960" y="10"/>
                        <a:pt x="3924" y="32"/>
                      </a:cubicBezTo>
                      <a:cubicBezTo>
                        <a:pt x="903" y="1694"/>
                        <a:pt x="1" y="5618"/>
                        <a:pt x="903" y="8769"/>
                      </a:cubicBezTo>
                      <a:cubicBezTo>
                        <a:pt x="1870" y="12138"/>
                        <a:pt x="4794" y="14496"/>
                        <a:pt x="8228" y="14952"/>
                      </a:cubicBezTo>
                      <a:cubicBezTo>
                        <a:pt x="8260" y="14952"/>
                        <a:pt x="9923" y="9291"/>
                        <a:pt x="9923" y="9291"/>
                      </a:cubicBezTo>
                      <a:cubicBezTo>
                        <a:pt x="6098" y="8301"/>
                        <a:pt x="2305" y="4096"/>
                        <a:pt x="4207" y="325"/>
                      </a:cubicBezTo>
                      <a:cubicBezTo>
                        <a:pt x="4217" y="293"/>
                        <a:pt x="4228" y="260"/>
                        <a:pt x="4228" y="228"/>
                      </a:cubicBezTo>
                      <a:cubicBezTo>
                        <a:pt x="4237" y="117"/>
                        <a:pt x="4146" y="1"/>
                        <a:pt x="4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0"/>
                <p:cNvSpPr/>
                <p:nvPr/>
              </p:nvSpPr>
              <p:spPr>
                <a:xfrm rot="-1497825">
                  <a:off x="6733316" y="4035051"/>
                  <a:ext cx="353972" cy="36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2" h="9456" extrusionOk="0">
                      <a:moveTo>
                        <a:pt x="110" y="1"/>
                      </a:moveTo>
                      <a:lnTo>
                        <a:pt x="110" y="1"/>
                      </a:lnTo>
                      <a:cubicBezTo>
                        <a:pt x="1" y="1109"/>
                        <a:pt x="98" y="2229"/>
                        <a:pt x="392" y="3272"/>
                      </a:cubicBezTo>
                      <a:cubicBezTo>
                        <a:pt x="1359" y="6641"/>
                        <a:pt x="4283" y="8999"/>
                        <a:pt x="7717" y="9455"/>
                      </a:cubicBezTo>
                      <a:cubicBezTo>
                        <a:pt x="7749" y="9455"/>
                        <a:pt x="9412" y="3794"/>
                        <a:pt x="9412" y="3794"/>
                      </a:cubicBezTo>
                      <a:cubicBezTo>
                        <a:pt x="8575" y="3576"/>
                        <a:pt x="7727" y="3207"/>
                        <a:pt x="6956" y="2707"/>
                      </a:cubicBezTo>
                      <a:cubicBezTo>
                        <a:pt x="6250" y="3269"/>
                        <a:pt x="5411" y="3568"/>
                        <a:pt x="4535" y="3568"/>
                      </a:cubicBezTo>
                      <a:cubicBezTo>
                        <a:pt x="3954" y="3568"/>
                        <a:pt x="3357" y="3436"/>
                        <a:pt x="2772" y="3164"/>
                      </a:cubicBezTo>
                      <a:cubicBezTo>
                        <a:pt x="1457" y="2544"/>
                        <a:pt x="479" y="1370"/>
                        <a:pt x="1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0"/>
                <p:cNvSpPr/>
                <p:nvPr/>
              </p:nvSpPr>
              <p:spPr>
                <a:xfrm rot="-1497825">
                  <a:off x="6630597" y="3770684"/>
                  <a:ext cx="157580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3269" extrusionOk="0">
                      <a:moveTo>
                        <a:pt x="1888" y="1"/>
                      </a:moveTo>
                      <a:cubicBezTo>
                        <a:pt x="1878" y="1"/>
                        <a:pt x="1869" y="1"/>
                        <a:pt x="1859" y="2"/>
                      </a:cubicBezTo>
                      <a:cubicBezTo>
                        <a:pt x="1337" y="46"/>
                        <a:pt x="1424" y="926"/>
                        <a:pt x="1576" y="1383"/>
                      </a:cubicBezTo>
                      <a:cubicBezTo>
                        <a:pt x="1456" y="1393"/>
                        <a:pt x="1348" y="1415"/>
                        <a:pt x="1261" y="1448"/>
                      </a:cubicBezTo>
                      <a:cubicBezTo>
                        <a:pt x="1174" y="1361"/>
                        <a:pt x="1098" y="1263"/>
                        <a:pt x="1022" y="1154"/>
                      </a:cubicBezTo>
                      <a:cubicBezTo>
                        <a:pt x="924" y="1002"/>
                        <a:pt x="956" y="872"/>
                        <a:pt x="902" y="709"/>
                      </a:cubicBezTo>
                      <a:cubicBezTo>
                        <a:pt x="855" y="551"/>
                        <a:pt x="715" y="421"/>
                        <a:pt x="559" y="421"/>
                      </a:cubicBezTo>
                      <a:cubicBezTo>
                        <a:pt x="501" y="421"/>
                        <a:pt x="440" y="439"/>
                        <a:pt x="381" y="480"/>
                      </a:cubicBezTo>
                      <a:cubicBezTo>
                        <a:pt x="0" y="752"/>
                        <a:pt x="424" y="1383"/>
                        <a:pt x="783" y="1719"/>
                      </a:cubicBezTo>
                      <a:cubicBezTo>
                        <a:pt x="826" y="1763"/>
                        <a:pt x="848" y="1839"/>
                        <a:pt x="837" y="1904"/>
                      </a:cubicBezTo>
                      <a:cubicBezTo>
                        <a:pt x="816" y="1970"/>
                        <a:pt x="804" y="2056"/>
                        <a:pt x="816" y="2154"/>
                      </a:cubicBezTo>
                      <a:cubicBezTo>
                        <a:pt x="837" y="2697"/>
                        <a:pt x="1261" y="3175"/>
                        <a:pt x="1804" y="3252"/>
                      </a:cubicBezTo>
                      <a:cubicBezTo>
                        <a:pt x="1869" y="3263"/>
                        <a:pt x="1933" y="3268"/>
                        <a:pt x="1995" y="3268"/>
                      </a:cubicBezTo>
                      <a:cubicBezTo>
                        <a:pt x="2366" y="3268"/>
                        <a:pt x="2699" y="3085"/>
                        <a:pt x="2912" y="2806"/>
                      </a:cubicBezTo>
                      <a:cubicBezTo>
                        <a:pt x="2945" y="2807"/>
                        <a:pt x="2979" y="2808"/>
                        <a:pt x="3015" y="2808"/>
                      </a:cubicBezTo>
                      <a:cubicBezTo>
                        <a:pt x="3496" y="2808"/>
                        <a:pt x="4190" y="2664"/>
                        <a:pt x="4119" y="2209"/>
                      </a:cubicBezTo>
                      <a:cubicBezTo>
                        <a:pt x="4090" y="2031"/>
                        <a:pt x="3949" y="1949"/>
                        <a:pt x="3797" y="1949"/>
                      </a:cubicBezTo>
                      <a:cubicBezTo>
                        <a:pt x="3726" y="1949"/>
                        <a:pt x="3652" y="1967"/>
                        <a:pt x="3586" y="2002"/>
                      </a:cubicBezTo>
                      <a:cubicBezTo>
                        <a:pt x="3434" y="2089"/>
                        <a:pt x="3369" y="2197"/>
                        <a:pt x="3185" y="2241"/>
                      </a:cubicBezTo>
                      <a:lnTo>
                        <a:pt x="3141" y="2241"/>
                      </a:lnTo>
                      <a:cubicBezTo>
                        <a:pt x="3141" y="2197"/>
                        <a:pt x="3119" y="1926"/>
                        <a:pt x="2945" y="1632"/>
                      </a:cubicBezTo>
                      <a:cubicBezTo>
                        <a:pt x="2880" y="1524"/>
                        <a:pt x="2869" y="1318"/>
                        <a:pt x="3011" y="1100"/>
                      </a:cubicBezTo>
                      <a:cubicBezTo>
                        <a:pt x="3119" y="948"/>
                        <a:pt x="3217" y="893"/>
                        <a:pt x="3325" y="763"/>
                      </a:cubicBezTo>
                      <a:cubicBezTo>
                        <a:pt x="3478" y="579"/>
                        <a:pt x="3478" y="296"/>
                        <a:pt x="3238" y="198"/>
                      </a:cubicBezTo>
                      <a:cubicBezTo>
                        <a:pt x="3191" y="179"/>
                        <a:pt x="3146" y="171"/>
                        <a:pt x="3102" y="171"/>
                      </a:cubicBezTo>
                      <a:cubicBezTo>
                        <a:pt x="2682" y="171"/>
                        <a:pt x="2420" y="959"/>
                        <a:pt x="2380" y="1383"/>
                      </a:cubicBezTo>
                      <a:cubicBezTo>
                        <a:pt x="2347" y="1371"/>
                        <a:pt x="2304" y="1371"/>
                        <a:pt x="2272" y="1371"/>
                      </a:cubicBezTo>
                      <a:cubicBezTo>
                        <a:pt x="2217" y="1371"/>
                        <a:pt x="2163" y="1361"/>
                        <a:pt x="2120" y="1361"/>
                      </a:cubicBezTo>
                      <a:lnTo>
                        <a:pt x="2108" y="1361"/>
                      </a:lnTo>
                      <a:cubicBezTo>
                        <a:pt x="2065" y="1219"/>
                        <a:pt x="2043" y="1078"/>
                        <a:pt x="2043" y="915"/>
                      </a:cubicBezTo>
                      <a:cubicBezTo>
                        <a:pt x="2043" y="731"/>
                        <a:pt x="2130" y="644"/>
                        <a:pt x="2173" y="470"/>
                      </a:cubicBezTo>
                      <a:cubicBezTo>
                        <a:pt x="2236" y="261"/>
                        <a:pt x="2128" y="1"/>
                        <a:pt x="18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8" name="Google Shape;1578;p40"/>
              <p:cNvSpPr/>
              <p:nvPr/>
            </p:nvSpPr>
            <p:spPr>
              <a:xfrm rot="-1497865">
                <a:off x="6925604" y="2452329"/>
                <a:ext cx="1128867" cy="1138960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30905" extrusionOk="0">
                    <a:moveTo>
                      <a:pt x="15698" y="1"/>
                    </a:moveTo>
                    <a:cubicBezTo>
                      <a:pt x="12362" y="1"/>
                      <a:pt x="9026" y="808"/>
                      <a:pt x="6010" y="2422"/>
                    </a:cubicBezTo>
                    <a:cubicBezTo>
                      <a:pt x="5978" y="2444"/>
                      <a:pt x="5956" y="2454"/>
                      <a:pt x="5923" y="2476"/>
                    </a:cubicBezTo>
                    <a:cubicBezTo>
                      <a:pt x="2978" y="4062"/>
                      <a:pt x="1946" y="7214"/>
                      <a:pt x="1218" y="10300"/>
                    </a:cubicBezTo>
                    <a:cubicBezTo>
                      <a:pt x="805" y="12050"/>
                      <a:pt x="533" y="13821"/>
                      <a:pt x="359" y="15603"/>
                    </a:cubicBezTo>
                    <a:cubicBezTo>
                      <a:pt x="185" y="17462"/>
                      <a:pt x="1" y="19385"/>
                      <a:pt x="262" y="21254"/>
                    </a:cubicBezTo>
                    <a:cubicBezTo>
                      <a:pt x="740" y="24536"/>
                      <a:pt x="3087" y="26753"/>
                      <a:pt x="5521" y="28785"/>
                    </a:cubicBezTo>
                    <a:cubicBezTo>
                      <a:pt x="6857" y="29894"/>
                      <a:pt x="8227" y="30556"/>
                      <a:pt x="9977" y="30708"/>
                    </a:cubicBezTo>
                    <a:cubicBezTo>
                      <a:pt x="11868" y="30872"/>
                      <a:pt x="13791" y="30872"/>
                      <a:pt x="15703" y="30904"/>
                    </a:cubicBezTo>
                    <a:cubicBezTo>
                      <a:pt x="17605" y="30872"/>
                      <a:pt x="19528" y="30872"/>
                      <a:pt x="21431" y="30708"/>
                    </a:cubicBezTo>
                    <a:cubicBezTo>
                      <a:pt x="23169" y="30556"/>
                      <a:pt x="24539" y="29894"/>
                      <a:pt x="25875" y="28785"/>
                    </a:cubicBezTo>
                    <a:cubicBezTo>
                      <a:pt x="28309" y="26753"/>
                      <a:pt x="30668" y="24536"/>
                      <a:pt x="31134" y="21254"/>
                    </a:cubicBezTo>
                    <a:cubicBezTo>
                      <a:pt x="31407" y="19385"/>
                      <a:pt x="31211" y="17462"/>
                      <a:pt x="31037" y="15603"/>
                    </a:cubicBezTo>
                    <a:cubicBezTo>
                      <a:pt x="30874" y="13821"/>
                      <a:pt x="30602" y="12050"/>
                      <a:pt x="30189" y="10300"/>
                    </a:cubicBezTo>
                    <a:cubicBezTo>
                      <a:pt x="29461" y="7214"/>
                      <a:pt x="28429" y="4062"/>
                      <a:pt x="25484" y="2476"/>
                    </a:cubicBezTo>
                    <a:cubicBezTo>
                      <a:pt x="25451" y="2454"/>
                      <a:pt x="25418" y="2444"/>
                      <a:pt x="25386" y="2422"/>
                    </a:cubicBezTo>
                    <a:cubicBezTo>
                      <a:pt x="22370" y="808"/>
                      <a:pt x="19034" y="1"/>
                      <a:pt x="15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 rot="-1497865">
                <a:off x="6873196" y="2513926"/>
                <a:ext cx="210986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2425" y="0"/>
                    </a:moveTo>
                    <a:cubicBezTo>
                      <a:pt x="1" y="3304"/>
                      <a:pt x="1990" y="6390"/>
                      <a:pt x="2642" y="7226"/>
                    </a:cubicBezTo>
                    <a:cubicBezTo>
                      <a:pt x="2744" y="7360"/>
                      <a:pt x="2895" y="7445"/>
                      <a:pt x="3066" y="7445"/>
                    </a:cubicBezTo>
                    <a:cubicBezTo>
                      <a:pt x="3077" y="7445"/>
                      <a:pt x="3088" y="7444"/>
                      <a:pt x="3098" y="7444"/>
                    </a:cubicBezTo>
                    <a:cubicBezTo>
                      <a:pt x="4087" y="7422"/>
                      <a:pt x="5554" y="6596"/>
                      <a:pt x="5815" y="5608"/>
                    </a:cubicBezTo>
                    <a:cubicBezTo>
                      <a:pt x="5869" y="5412"/>
                      <a:pt x="5760" y="5216"/>
                      <a:pt x="5576" y="5140"/>
                    </a:cubicBezTo>
                    <a:cubicBezTo>
                      <a:pt x="3012" y="4010"/>
                      <a:pt x="2425" y="0"/>
                      <a:pt x="2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 rot="-1497865">
                <a:off x="7443245" y="2248532"/>
                <a:ext cx="210986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3446" y="0"/>
                    </a:moveTo>
                    <a:cubicBezTo>
                      <a:pt x="3446" y="0"/>
                      <a:pt x="2859" y="4010"/>
                      <a:pt x="283" y="5140"/>
                    </a:cubicBezTo>
                    <a:cubicBezTo>
                      <a:pt x="99" y="5216"/>
                      <a:pt x="1" y="5412"/>
                      <a:pt x="44" y="5608"/>
                    </a:cubicBezTo>
                    <a:cubicBezTo>
                      <a:pt x="305" y="6596"/>
                      <a:pt x="1783" y="7422"/>
                      <a:pt x="2772" y="7444"/>
                    </a:cubicBezTo>
                    <a:cubicBezTo>
                      <a:pt x="2783" y="7444"/>
                      <a:pt x="2793" y="7445"/>
                      <a:pt x="2803" y="7445"/>
                    </a:cubicBezTo>
                    <a:cubicBezTo>
                      <a:pt x="2966" y="7445"/>
                      <a:pt x="3127" y="7360"/>
                      <a:pt x="3229" y="7226"/>
                    </a:cubicBezTo>
                    <a:cubicBezTo>
                      <a:pt x="3870" y="6390"/>
                      <a:pt x="5869" y="3304"/>
                      <a:pt x="3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 rot="-1497865">
                <a:off x="7215985" y="3083198"/>
                <a:ext cx="696075" cy="257349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6983" extrusionOk="0">
                    <a:moveTo>
                      <a:pt x="14806" y="0"/>
                    </a:moveTo>
                    <a:cubicBezTo>
                      <a:pt x="14233" y="0"/>
                      <a:pt x="13653" y="61"/>
                      <a:pt x="13095" y="149"/>
                    </a:cubicBezTo>
                    <a:cubicBezTo>
                      <a:pt x="12302" y="279"/>
                      <a:pt x="11552" y="398"/>
                      <a:pt x="10813" y="497"/>
                    </a:cubicBezTo>
                    <a:cubicBezTo>
                      <a:pt x="9895" y="619"/>
                      <a:pt x="8991" y="704"/>
                      <a:pt x="8057" y="704"/>
                    </a:cubicBezTo>
                    <a:cubicBezTo>
                      <a:pt x="7423" y="704"/>
                      <a:pt x="6774" y="665"/>
                      <a:pt x="6097" y="572"/>
                    </a:cubicBezTo>
                    <a:cubicBezTo>
                      <a:pt x="5241" y="448"/>
                      <a:pt x="4465" y="254"/>
                      <a:pt x="3672" y="254"/>
                    </a:cubicBezTo>
                    <a:cubicBezTo>
                      <a:pt x="3217" y="254"/>
                      <a:pt x="2756" y="318"/>
                      <a:pt x="2272" y="497"/>
                    </a:cubicBezTo>
                    <a:cubicBezTo>
                      <a:pt x="1446" y="801"/>
                      <a:pt x="717" y="1398"/>
                      <a:pt x="359" y="2202"/>
                    </a:cubicBezTo>
                    <a:cubicBezTo>
                      <a:pt x="0" y="3006"/>
                      <a:pt x="65" y="4006"/>
                      <a:pt x="598" y="4702"/>
                    </a:cubicBezTo>
                    <a:cubicBezTo>
                      <a:pt x="1318" y="5619"/>
                      <a:pt x="2612" y="5875"/>
                      <a:pt x="3817" y="5875"/>
                    </a:cubicBezTo>
                    <a:cubicBezTo>
                      <a:pt x="4268" y="5875"/>
                      <a:pt x="4707" y="5839"/>
                      <a:pt x="5097" y="5788"/>
                    </a:cubicBezTo>
                    <a:cubicBezTo>
                      <a:pt x="6098" y="5662"/>
                      <a:pt x="7118" y="5448"/>
                      <a:pt x="8137" y="5448"/>
                    </a:cubicBezTo>
                    <a:cubicBezTo>
                      <a:pt x="8424" y="5448"/>
                      <a:pt x="8712" y="5465"/>
                      <a:pt x="8998" y="5506"/>
                    </a:cubicBezTo>
                    <a:cubicBezTo>
                      <a:pt x="10292" y="5701"/>
                      <a:pt x="11454" y="6343"/>
                      <a:pt x="12693" y="6713"/>
                    </a:cubicBezTo>
                    <a:cubicBezTo>
                      <a:pt x="13282" y="6886"/>
                      <a:pt x="13949" y="6983"/>
                      <a:pt x="14627" y="6983"/>
                    </a:cubicBezTo>
                    <a:cubicBezTo>
                      <a:pt x="16114" y="6983"/>
                      <a:pt x="17655" y="6518"/>
                      <a:pt x="18551" y="5375"/>
                    </a:cubicBezTo>
                    <a:cubicBezTo>
                      <a:pt x="19365" y="4310"/>
                      <a:pt x="19290" y="2702"/>
                      <a:pt x="18496" y="1615"/>
                    </a:cubicBezTo>
                    <a:cubicBezTo>
                      <a:pt x="17599" y="370"/>
                      <a:pt x="16222" y="0"/>
                      <a:pt x="14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 rot="-1497865">
                <a:off x="7382020" y="3208294"/>
                <a:ext cx="42226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404" extrusionOk="0">
                    <a:moveTo>
                      <a:pt x="5400" y="1"/>
                    </a:moveTo>
                    <a:cubicBezTo>
                      <a:pt x="3428" y="1"/>
                      <a:pt x="1455" y="745"/>
                      <a:pt x="1" y="2296"/>
                    </a:cubicBezTo>
                    <a:cubicBezTo>
                      <a:pt x="424" y="2286"/>
                      <a:pt x="827" y="2253"/>
                      <a:pt x="1196" y="2209"/>
                    </a:cubicBezTo>
                    <a:cubicBezTo>
                      <a:pt x="2197" y="2083"/>
                      <a:pt x="3217" y="1869"/>
                      <a:pt x="4236" y="1869"/>
                    </a:cubicBezTo>
                    <a:cubicBezTo>
                      <a:pt x="4523" y="1869"/>
                      <a:pt x="4811" y="1886"/>
                      <a:pt x="5097" y="1927"/>
                    </a:cubicBezTo>
                    <a:cubicBezTo>
                      <a:pt x="6391" y="2122"/>
                      <a:pt x="7553" y="2764"/>
                      <a:pt x="8792" y="3134"/>
                    </a:cubicBezTo>
                    <a:cubicBezTo>
                      <a:pt x="9386" y="3307"/>
                      <a:pt x="10053" y="3404"/>
                      <a:pt x="10730" y="3404"/>
                    </a:cubicBezTo>
                    <a:cubicBezTo>
                      <a:pt x="11069" y="3404"/>
                      <a:pt x="11411" y="3380"/>
                      <a:pt x="11748" y="3329"/>
                    </a:cubicBezTo>
                    <a:cubicBezTo>
                      <a:pt x="10297" y="1150"/>
                      <a:pt x="7849" y="1"/>
                      <a:pt x="5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 rot="-1497865">
                <a:off x="7281742" y="3183854"/>
                <a:ext cx="138741" cy="85353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2316" extrusionOk="0">
                    <a:moveTo>
                      <a:pt x="1510" y="0"/>
                    </a:moveTo>
                    <a:cubicBezTo>
                      <a:pt x="1058" y="0"/>
                      <a:pt x="600" y="64"/>
                      <a:pt x="121" y="242"/>
                    </a:cubicBezTo>
                    <a:cubicBezTo>
                      <a:pt x="77" y="252"/>
                      <a:pt x="34" y="274"/>
                      <a:pt x="1" y="295"/>
                    </a:cubicBezTo>
                    <a:cubicBezTo>
                      <a:pt x="64" y="1351"/>
                      <a:pt x="674" y="2316"/>
                      <a:pt x="1724" y="2316"/>
                    </a:cubicBezTo>
                    <a:cubicBezTo>
                      <a:pt x="1939" y="2316"/>
                      <a:pt x="2173" y="2275"/>
                      <a:pt x="2425" y="2186"/>
                    </a:cubicBezTo>
                    <a:cubicBezTo>
                      <a:pt x="3381" y="1850"/>
                      <a:pt x="3739" y="1133"/>
                      <a:pt x="3859" y="307"/>
                    </a:cubicBezTo>
                    <a:cubicBezTo>
                      <a:pt x="3032" y="184"/>
                      <a:pt x="2278" y="0"/>
                      <a:pt x="1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 rot="-1497865">
                <a:off x="7544818" y="3053515"/>
                <a:ext cx="136368" cy="91655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2487" extrusionOk="0">
                    <a:moveTo>
                      <a:pt x="3717" y="0"/>
                    </a:moveTo>
                    <a:cubicBezTo>
                      <a:pt x="3413" y="32"/>
                      <a:pt x="3108" y="65"/>
                      <a:pt x="2815" y="109"/>
                    </a:cubicBezTo>
                    <a:cubicBezTo>
                      <a:pt x="2022" y="239"/>
                      <a:pt x="1272" y="358"/>
                      <a:pt x="533" y="457"/>
                    </a:cubicBezTo>
                    <a:cubicBezTo>
                      <a:pt x="359" y="478"/>
                      <a:pt x="196" y="500"/>
                      <a:pt x="22" y="522"/>
                    </a:cubicBezTo>
                    <a:cubicBezTo>
                      <a:pt x="12" y="1162"/>
                      <a:pt x="0" y="1793"/>
                      <a:pt x="620" y="2195"/>
                    </a:cubicBezTo>
                    <a:cubicBezTo>
                      <a:pt x="925" y="2396"/>
                      <a:pt x="1304" y="2486"/>
                      <a:pt x="1679" y="2486"/>
                    </a:cubicBezTo>
                    <a:cubicBezTo>
                      <a:pt x="1894" y="2486"/>
                      <a:pt x="2107" y="2457"/>
                      <a:pt x="2304" y="2401"/>
                    </a:cubicBezTo>
                    <a:cubicBezTo>
                      <a:pt x="3011" y="2217"/>
                      <a:pt x="3674" y="1771"/>
                      <a:pt x="3760" y="1000"/>
                    </a:cubicBezTo>
                    <a:cubicBezTo>
                      <a:pt x="3793" y="674"/>
                      <a:pt x="3750" y="337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 rot="-1497865">
                <a:off x="7685309" y="2988917"/>
                <a:ext cx="124256" cy="80193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176" extrusionOk="0">
                    <a:moveTo>
                      <a:pt x="145" y="1"/>
                    </a:moveTo>
                    <a:cubicBezTo>
                      <a:pt x="96" y="1"/>
                      <a:pt x="48" y="1"/>
                      <a:pt x="0" y="2"/>
                    </a:cubicBezTo>
                    <a:cubicBezTo>
                      <a:pt x="22" y="904"/>
                      <a:pt x="239" y="1784"/>
                      <a:pt x="1217" y="2067"/>
                    </a:cubicBezTo>
                    <a:cubicBezTo>
                      <a:pt x="1438" y="2135"/>
                      <a:pt x="1685" y="2175"/>
                      <a:pt x="1932" y="2175"/>
                    </a:cubicBezTo>
                    <a:cubicBezTo>
                      <a:pt x="2356" y="2175"/>
                      <a:pt x="2781" y="2058"/>
                      <a:pt x="3075" y="1763"/>
                    </a:cubicBezTo>
                    <a:cubicBezTo>
                      <a:pt x="3249" y="1600"/>
                      <a:pt x="3369" y="1383"/>
                      <a:pt x="3456" y="1165"/>
                    </a:cubicBezTo>
                    <a:cubicBezTo>
                      <a:pt x="2577" y="276"/>
                      <a:pt x="1377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6" name="Google Shape;1586;p40"/>
              <p:cNvGrpSpPr/>
              <p:nvPr/>
            </p:nvGrpSpPr>
            <p:grpSpPr>
              <a:xfrm rot="-1602267">
                <a:off x="7094695" y="2656123"/>
                <a:ext cx="541391" cy="407357"/>
                <a:chOff x="1106225" y="3369450"/>
                <a:chExt cx="414825" cy="312125"/>
              </a:xfrm>
            </p:grpSpPr>
            <p:sp>
              <p:nvSpPr>
                <p:cNvPr id="1587" name="Google Shape;1587;p40"/>
                <p:cNvSpPr/>
                <p:nvPr/>
              </p:nvSpPr>
              <p:spPr>
                <a:xfrm>
                  <a:off x="1329875" y="3474475"/>
                  <a:ext cx="191175" cy="20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8284" extrusionOk="0">
                      <a:moveTo>
                        <a:pt x="4428" y="1"/>
                      </a:moveTo>
                      <a:cubicBezTo>
                        <a:pt x="2343" y="1"/>
                        <a:pt x="0" y="1534"/>
                        <a:pt x="30" y="4237"/>
                      </a:cubicBezTo>
                      <a:cubicBezTo>
                        <a:pt x="50" y="6052"/>
                        <a:pt x="1372" y="8283"/>
                        <a:pt x="3309" y="8283"/>
                      </a:cubicBezTo>
                      <a:cubicBezTo>
                        <a:pt x="3517" y="8283"/>
                        <a:pt x="3732" y="8258"/>
                        <a:pt x="3953" y="8203"/>
                      </a:cubicBezTo>
                      <a:cubicBezTo>
                        <a:pt x="5659" y="7768"/>
                        <a:pt x="7540" y="4997"/>
                        <a:pt x="7583" y="3237"/>
                      </a:cubicBezTo>
                      <a:cubicBezTo>
                        <a:pt x="7646" y="1014"/>
                        <a:pt x="6123" y="1"/>
                        <a:pt x="4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40"/>
                <p:cNvSpPr/>
                <p:nvPr/>
              </p:nvSpPr>
              <p:spPr>
                <a:xfrm>
                  <a:off x="1106225" y="3461775"/>
                  <a:ext cx="238000" cy="20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0" h="8155" extrusionOk="0">
                      <a:moveTo>
                        <a:pt x="5918" y="0"/>
                      </a:moveTo>
                      <a:cubicBezTo>
                        <a:pt x="5131" y="0"/>
                        <a:pt x="4334" y="194"/>
                        <a:pt x="3695" y="539"/>
                      </a:cubicBezTo>
                      <a:cubicBezTo>
                        <a:pt x="0" y="2521"/>
                        <a:pt x="1534" y="8154"/>
                        <a:pt x="4740" y="8154"/>
                      </a:cubicBezTo>
                      <a:cubicBezTo>
                        <a:pt x="5277" y="8154"/>
                        <a:pt x="5862" y="7996"/>
                        <a:pt x="6477" y="7635"/>
                      </a:cubicBezTo>
                      <a:cubicBezTo>
                        <a:pt x="7987" y="6744"/>
                        <a:pt x="9519" y="3755"/>
                        <a:pt x="9063" y="2060"/>
                      </a:cubicBezTo>
                      <a:cubicBezTo>
                        <a:pt x="8674" y="608"/>
                        <a:pt x="7312" y="0"/>
                        <a:pt x="59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0"/>
                <p:cNvSpPr/>
                <p:nvPr/>
              </p:nvSpPr>
              <p:spPr>
                <a:xfrm>
                  <a:off x="1331975" y="3555925"/>
                  <a:ext cx="94025" cy="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772" extrusionOk="0">
                      <a:moveTo>
                        <a:pt x="1880" y="1"/>
                      </a:moveTo>
                      <a:cubicBezTo>
                        <a:pt x="837" y="1"/>
                        <a:pt x="1" y="848"/>
                        <a:pt x="1" y="1892"/>
                      </a:cubicBezTo>
                      <a:cubicBezTo>
                        <a:pt x="1" y="2924"/>
                        <a:pt x="837" y="3771"/>
                        <a:pt x="1880" y="3771"/>
                      </a:cubicBezTo>
                      <a:cubicBezTo>
                        <a:pt x="2924" y="3771"/>
                        <a:pt x="3761" y="2924"/>
                        <a:pt x="3761" y="1892"/>
                      </a:cubicBezTo>
                      <a:cubicBezTo>
                        <a:pt x="3761" y="848"/>
                        <a:pt x="2924" y="1"/>
                        <a:pt x="18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40"/>
                <p:cNvSpPr/>
                <p:nvPr/>
              </p:nvSpPr>
              <p:spPr>
                <a:xfrm>
                  <a:off x="1380875" y="3546950"/>
                  <a:ext cx="57900" cy="5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2316" extrusionOk="0">
                      <a:moveTo>
                        <a:pt x="1153" y="1"/>
                      </a:moveTo>
                      <a:cubicBezTo>
                        <a:pt x="511" y="1"/>
                        <a:pt x="1" y="522"/>
                        <a:pt x="1" y="1164"/>
                      </a:cubicBezTo>
                      <a:cubicBezTo>
                        <a:pt x="1" y="1805"/>
                        <a:pt x="511" y="2316"/>
                        <a:pt x="1153" y="2316"/>
                      </a:cubicBezTo>
                      <a:cubicBezTo>
                        <a:pt x="1793" y="2316"/>
                        <a:pt x="2315" y="1805"/>
                        <a:pt x="2315" y="1164"/>
                      </a:cubicBezTo>
                      <a:cubicBezTo>
                        <a:pt x="2315" y="522"/>
                        <a:pt x="1793" y="1"/>
                        <a:pt x="1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0"/>
                <p:cNvSpPr/>
                <p:nvPr/>
              </p:nvSpPr>
              <p:spPr>
                <a:xfrm>
                  <a:off x="1223300" y="3541525"/>
                  <a:ext cx="90500" cy="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" h="3620" extrusionOk="0">
                      <a:moveTo>
                        <a:pt x="1805" y="0"/>
                      </a:moveTo>
                      <a:cubicBezTo>
                        <a:pt x="805" y="0"/>
                        <a:pt x="1" y="816"/>
                        <a:pt x="1" y="1816"/>
                      </a:cubicBezTo>
                      <a:cubicBezTo>
                        <a:pt x="1" y="2815"/>
                        <a:pt x="805" y="3620"/>
                        <a:pt x="1805" y="3620"/>
                      </a:cubicBezTo>
                      <a:cubicBezTo>
                        <a:pt x="2805" y="3620"/>
                        <a:pt x="3619" y="2815"/>
                        <a:pt x="3619" y="1816"/>
                      </a:cubicBezTo>
                      <a:cubicBezTo>
                        <a:pt x="3619" y="816"/>
                        <a:pt x="2805" y="0"/>
                        <a:pt x="18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0"/>
                <p:cNvSpPr/>
                <p:nvPr/>
              </p:nvSpPr>
              <p:spPr>
                <a:xfrm>
                  <a:off x="1261350" y="3517900"/>
                  <a:ext cx="57875" cy="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2326" extrusionOk="0">
                      <a:moveTo>
                        <a:pt x="1152" y="0"/>
                      </a:moveTo>
                      <a:cubicBezTo>
                        <a:pt x="511" y="0"/>
                        <a:pt x="0" y="522"/>
                        <a:pt x="0" y="1163"/>
                      </a:cubicBezTo>
                      <a:cubicBezTo>
                        <a:pt x="0" y="1804"/>
                        <a:pt x="511" y="2326"/>
                        <a:pt x="1152" y="2326"/>
                      </a:cubicBezTo>
                      <a:cubicBezTo>
                        <a:pt x="1793" y="2326"/>
                        <a:pt x="2315" y="1804"/>
                        <a:pt x="2315" y="1163"/>
                      </a:cubicBezTo>
                      <a:cubicBezTo>
                        <a:pt x="2315" y="522"/>
                        <a:pt x="1793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0"/>
                <p:cNvSpPr/>
                <p:nvPr/>
              </p:nvSpPr>
              <p:spPr>
                <a:xfrm>
                  <a:off x="1243675" y="3369450"/>
                  <a:ext cx="63375" cy="6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754" extrusionOk="0">
                      <a:moveTo>
                        <a:pt x="1721" y="0"/>
                      </a:moveTo>
                      <a:cubicBezTo>
                        <a:pt x="1355" y="0"/>
                        <a:pt x="810" y="559"/>
                        <a:pt x="0" y="2178"/>
                      </a:cubicBezTo>
                      <a:lnTo>
                        <a:pt x="2468" y="2754"/>
                      </a:lnTo>
                      <a:cubicBezTo>
                        <a:pt x="2468" y="2754"/>
                        <a:pt x="2535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40"/>
                <p:cNvSpPr/>
                <p:nvPr/>
              </p:nvSpPr>
              <p:spPr>
                <a:xfrm>
                  <a:off x="1406675" y="3402225"/>
                  <a:ext cx="94325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3" h="2172" extrusionOk="0">
                      <a:moveTo>
                        <a:pt x="1846" y="0"/>
                      </a:moveTo>
                      <a:cubicBezTo>
                        <a:pt x="1295" y="0"/>
                        <a:pt x="664" y="509"/>
                        <a:pt x="1" y="2019"/>
                      </a:cubicBezTo>
                      <a:lnTo>
                        <a:pt x="3772" y="2171"/>
                      </a:lnTo>
                      <a:cubicBezTo>
                        <a:pt x="3772" y="2171"/>
                        <a:pt x="2983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5" name="Google Shape;1595;p40"/>
            <p:cNvGrpSpPr/>
            <p:nvPr/>
          </p:nvGrpSpPr>
          <p:grpSpPr>
            <a:xfrm rot="2038845">
              <a:off x="6613099" y="2206418"/>
              <a:ext cx="1561051" cy="1523248"/>
              <a:chOff x="6558698" y="2153460"/>
              <a:chExt cx="1669844" cy="1629406"/>
            </a:xfrm>
          </p:grpSpPr>
          <p:grpSp>
            <p:nvGrpSpPr>
              <p:cNvPr id="1596" name="Google Shape;1596;p40"/>
              <p:cNvGrpSpPr/>
              <p:nvPr/>
            </p:nvGrpSpPr>
            <p:grpSpPr>
              <a:xfrm>
                <a:off x="7686773" y="2153460"/>
                <a:ext cx="541768" cy="711229"/>
                <a:chOff x="7756505" y="3173837"/>
                <a:chExt cx="566881" cy="744196"/>
              </a:xfrm>
            </p:grpSpPr>
            <p:sp>
              <p:nvSpPr>
                <p:cNvPr id="1597" name="Google Shape;1597;p40"/>
                <p:cNvSpPr/>
                <p:nvPr/>
              </p:nvSpPr>
              <p:spPr>
                <a:xfrm rot="-1497825">
                  <a:off x="7853350" y="3286292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5895" y="1"/>
                      </a:moveTo>
                      <a:cubicBezTo>
                        <a:pt x="5781" y="1"/>
                        <a:pt x="5697" y="117"/>
                        <a:pt x="5706" y="228"/>
                      </a:cubicBezTo>
                      <a:cubicBezTo>
                        <a:pt x="5706" y="260"/>
                        <a:pt x="5706" y="293"/>
                        <a:pt x="5728" y="325"/>
                      </a:cubicBezTo>
                      <a:cubicBezTo>
                        <a:pt x="7618" y="4096"/>
                        <a:pt x="3825" y="8301"/>
                        <a:pt x="0" y="9291"/>
                      </a:cubicBezTo>
                      <a:cubicBezTo>
                        <a:pt x="0" y="9291"/>
                        <a:pt x="1674" y="14952"/>
                        <a:pt x="1695" y="14952"/>
                      </a:cubicBezTo>
                      <a:cubicBezTo>
                        <a:pt x="5129" y="14496"/>
                        <a:pt x="8064" y="12138"/>
                        <a:pt x="9020" y="8769"/>
                      </a:cubicBezTo>
                      <a:cubicBezTo>
                        <a:pt x="9922" y="5618"/>
                        <a:pt x="9031" y="1694"/>
                        <a:pt x="5999" y="32"/>
                      </a:cubicBezTo>
                      <a:cubicBezTo>
                        <a:pt x="5963" y="10"/>
                        <a:pt x="5928" y="1"/>
                        <a:pt x="58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0"/>
                <p:cNvSpPr/>
                <p:nvPr/>
              </p:nvSpPr>
              <p:spPr>
                <a:xfrm rot="-1497825">
                  <a:off x="7901057" y="3516816"/>
                  <a:ext cx="352731" cy="34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9" h="8836" extrusionOk="0">
                      <a:moveTo>
                        <a:pt x="9346" y="1"/>
                      </a:moveTo>
                      <a:lnTo>
                        <a:pt x="9346" y="1"/>
                      </a:lnTo>
                      <a:cubicBezTo>
                        <a:pt x="9172" y="348"/>
                        <a:pt x="8923" y="663"/>
                        <a:pt x="8618" y="946"/>
                      </a:cubicBezTo>
                      <a:cubicBezTo>
                        <a:pt x="7771" y="1696"/>
                        <a:pt x="6629" y="2044"/>
                        <a:pt x="5532" y="2218"/>
                      </a:cubicBezTo>
                      <a:cubicBezTo>
                        <a:pt x="5214" y="2270"/>
                        <a:pt x="4884" y="2305"/>
                        <a:pt x="4557" y="2305"/>
                      </a:cubicBezTo>
                      <a:cubicBezTo>
                        <a:pt x="3945" y="2305"/>
                        <a:pt x="3343" y="2184"/>
                        <a:pt x="2847" y="1837"/>
                      </a:cubicBezTo>
                      <a:cubicBezTo>
                        <a:pt x="1968" y="2457"/>
                        <a:pt x="990" y="2923"/>
                        <a:pt x="0" y="3174"/>
                      </a:cubicBezTo>
                      <a:cubicBezTo>
                        <a:pt x="0" y="3174"/>
                        <a:pt x="1674" y="8835"/>
                        <a:pt x="1695" y="8835"/>
                      </a:cubicBezTo>
                      <a:cubicBezTo>
                        <a:pt x="5129" y="8379"/>
                        <a:pt x="8064" y="6021"/>
                        <a:pt x="9020" y="2652"/>
                      </a:cubicBezTo>
                      <a:cubicBezTo>
                        <a:pt x="9270" y="1805"/>
                        <a:pt x="9379" y="902"/>
                        <a:pt x="9346" y="1"/>
                      </a:cubicBezTo>
                      <a:close/>
                    </a:path>
                  </a:pathLst>
                </a:custGeom>
                <a:solidFill>
                  <a:srgbClr val="3E96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40"/>
                <p:cNvSpPr/>
                <p:nvPr/>
              </p:nvSpPr>
              <p:spPr>
                <a:xfrm rot="-1497825">
                  <a:off x="7852284" y="3201919"/>
                  <a:ext cx="157542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3269" extrusionOk="0">
                      <a:moveTo>
                        <a:pt x="2313" y="1"/>
                      </a:moveTo>
                      <a:cubicBezTo>
                        <a:pt x="2072" y="1"/>
                        <a:pt x="1963" y="261"/>
                        <a:pt x="2016" y="470"/>
                      </a:cubicBezTo>
                      <a:cubicBezTo>
                        <a:pt x="2059" y="644"/>
                        <a:pt x="2156" y="731"/>
                        <a:pt x="2146" y="915"/>
                      </a:cubicBezTo>
                      <a:cubicBezTo>
                        <a:pt x="2146" y="1078"/>
                        <a:pt x="2135" y="1219"/>
                        <a:pt x="2091" y="1361"/>
                      </a:cubicBezTo>
                      <a:lnTo>
                        <a:pt x="2081" y="1361"/>
                      </a:lnTo>
                      <a:cubicBezTo>
                        <a:pt x="2026" y="1361"/>
                        <a:pt x="1972" y="1371"/>
                        <a:pt x="1929" y="1371"/>
                      </a:cubicBezTo>
                      <a:cubicBezTo>
                        <a:pt x="1885" y="1371"/>
                        <a:pt x="1852" y="1371"/>
                        <a:pt x="1809" y="1383"/>
                      </a:cubicBezTo>
                      <a:cubicBezTo>
                        <a:pt x="1769" y="959"/>
                        <a:pt x="1516" y="171"/>
                        <a:pt x="1097" y="171"/>
                      </a:cubicBezTo>
                      <a:cubicBezTo>
                        <a:pt x="1054" y="171"/>
                        <a:pt x="1008" y="179"/>
                        <a:pt x="961" y="198"/>
                      </a:cubicBezTo>
                      <a:cubicBezTo>
                        <a:pt x="711" y="296"/>
                        <a:pt x="722" y="579"/>
                        <a:pt x="864" y="763"/>
                      </a:cubicBezTo>
                      <a:cubicBezTo>
                        <a:pt x="983" y="893"/>
                        <a:pt x="1081" y="948"/>
                        <a:pt x="1178" y="1100"/>
                      </a:cubicBezTo>
                      <a:cubicBezTo>
                        <a:pt x="1330" y="1318"/>
                        <a:pt x="1320" y="1524"/>
                        <a:pt x="1244" y="1632"/>
                      </a:cubicBezTo>
                      <a:cubicBezTo>
                        <a:pt x="1081" y="1926"/>
                        <a:pt x="1048" y="2197"/>
                        <a:pt x="1059" y="2241"/>
                      </a:cubicBezTo>
                      <a:lnTo>
                        <a:pt x="1004" y="2241"/>
                      </a:lnTo>
                      <a:cubicBezTo>
                        <a:pt x="831" y="2197"/>
                        <a:pt x="765" y="2089"/>
                        <a:pt x="603" y="2002"/>
                      </a:cubicBezTo>
                      <a:cubicBezTo>
                        <a:pt x="540" y="1967"/>
                        <a:pt x="468" y="1949"/>
                        <a:pt x="397" y="1949"/>
                      </a:cubicBezTo>
                      <a:cubicBezTo>
                        <a:pt x="246" y="1949"/>
                        <a:pt x="103" y="2031"/>
                        <a:pt x="81" y="2209"/>
                      </a:cubicBezTo>
                      <a:cubicBezTo>
                        <a:pt x="0" y="2664"/>
                        <a:pt x="693" y="2808"/>
                        <a:pt x="1183" y="2808"/>
                      </a:cubicBezTo>
                      <a:cubicBezTo>
                        <a:pt x="1219" y="2808"/>
                        <a:pt x="1254" y="2807"/>
                        <a:pt x="1287" y="2806"/>
                      </a:cubicBezTo>
                      <a:cubicBezTo>
                        <a:pt x="1501" y="3085"/>
                        <a:pt x="1826" y="3268"/>
                        <a:pt x="2201" y="3268"/>
                      </a:cubicBezTo>
                      <a:cubicBezTo>
                        <a:pt x="2264" y="3268"/>
                        <a:pt x="2329" y="3263"/>
                        <a:pt x="2395" y="3252"/>
                      </a:cubicBezTo>
                      <a:cubicBezTo>
                        <a:pt x="2928" y="3175"/>
                        <a:pt x="3352" y="2697"/>
                        <a:pt x="3385" y="2154"/>
                      </a:cubicBezTo>
                      <a:cubicBezTo>
                        <a:pt x="3385" y="2056"/>
                        <a:pt x="3373" y="1970"/>
                        <a:pt x="3363" y="1904"/>
                      </a:cubicBezTo>
                      <a:cubicBezTo>
                        <a:pt x="3341" y="1839"/>
                        <a:pt x="3363" y="1763"/>
                        <a:pt x="3417" y="1719"/>
                      </a:cubicBezTo>
                      <a:cubicBezTo>
                        <a:pt x="3765" y="1383"/>
                        <a:pt x="4189" y="752"/>
                        <a:pt x="3808" y="480"/>
                      </a:cubicBezTo>
                      <a:cubicBezTo>
                        <a:pt x="3749" y="439"/>
                        <a:pt x="3688" y="421"/>
                        <a:pt x="3630" y="421"/>
                      </a:cubicBezTo>
                      <a:cubicBezTo>
                        <a:pt x="3474" y="421"/>
                        <a:pt x="3334" y="551"/>
                        <a:pt x="3287" y="709"/>
                      </a:cubicBezTo>
                      <a:cubicBezTo>
                        <a:pt x="3243" y="872"/>
                        <a:pt x="3265" y="1002"/>
                        <a:pt x="3167" y="1154"/>
                      </a:cubicBezTo>
                      <a:cubicBezTo>
                        <a:pt x="3102" y="1263"/>
                        <a:pt x="3026" y="1361"/>
                        <a:pt x="2939" y="1448"/>
                      </a:cubicBezTo>
                      <a:cubicBezTo>
                        <a:pt x="2841" y="1415"/>
                        <a:pt x="2733" y="1393"/>
                        <a:pt x="2613" y="1383"/>
                      </a:cubicBezTo>
                      <a:cubicBezTo>
                        <a:pt x="2765" y="926"/>
                        <a:pt x="2852" y="46"/>
                        <a:pt x="2342" y="2"/>
                      </a:cubicBezTo>
                      <a:cubicBezTo>
                        <a:pt x="2332" y="1"/>
                        <a:pt x="2322" y="1"/>
                        <a:pt x="23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0" name="Google Shape;1600;p40"/>
              <p:cNvGrpSpPr/>
              <p:nvPr/>
            </p:nvGrpSpPr>
            <p:grpSpPr>
              <a:xfrm>
                <a:off x="6558698" y="2697021"/>
                <a:ext cx="541769" cy="692859"/>
                <a:chOff x="6576139" y="3742594"/>
                <a:chExt cx="566881" cy="724975"/>
              </a:xfrm>
            </p:grpSpPr>
            <p:sp>
              <p:nvSpPr>
                <p:cNvPr id="1601" name="Google Shape;1601;p40"/>
                <p:cNvSpPr/>
                <p:nvPr/>
              </p:nvSpPr>
              <p:spPr>
                <a:xfrm rot="-1497825">
                  <a:off x="6672984" y="3835828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4029" y="1"/>
                      </a:moveTo>
                      <a:cubicBezTo>
                        <a:pt x="3996" y="1"/>
                        <a:pt x="3960" y="10"/>
                        <a:pt x="3924" y="32"/>
                      </a:cubicBezTo>
                      <a:cubicBezTo>
                        <a:pt x="903" y="1694"/>
                        <a:pt x="1" y="5618"/>
                        <a:pt x="903" y="8769"/>
                      </a:cubicBezTo>
                      <a:cubicBezTo>
                        <a:pt x="1870" y="12138"/>
                        <a:pt x="4794" y="14496"/>
                        <a:pt x="8228" y="14952"/>
                      </a:cubicBezTo>
                      <a:cubicBezTo>
                        <a:pt x="8260" y="14952"/>
                        <a:pt x="9923" y="9291"/>
                        <a:pt x="9923" y="9291"/>
                      </a:cubicBezTo>
                      <a:cubicBezTo>
                        <a:pt x="6098" y="8301"/>
                        <a:pt x="2305" y="4096"/>
                        <a:pt x="4207" y="325"/>
                      </a:cubicBezTo>
                      <a:cubicBezTo>
                        <a:pt x="4217" y="293"/>
                        <a:pt x="4228" y="260"/>
                        <a:pt x="4228" y="228"/>
                      </a:cubicBezTo>
                      <a:cubicBezTo>
                        <a:pt x="4237" y="117"/>
                        <a:pt x="4146" y="1"/>
                        <a:pt x="40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0"/>
                <p:cNvSpPr/>
                <p:nvPr/>
              </p:nvSpPr>
              <p:spPr>
                <a:xfrm rot="-1497825">
                  <a:off x="6733316" y="4035051"/>
                  <a:ext cx="353972" cy="36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2" h="9456" extrusionOk="0">
                      <a:moveTo>
                        <a:pt x="110" y="1"/>
                      </a:moveTo>
                      <a:lnTo>
                        <a:pt x="110" y="1"/>
                      </a:lnTo>
                      <a:cubicBezTo>
                        <a:pt x="1" y="1109"/>
                        <a:pt x="98" y="2229"/>
                        <a:pt x="392" y="3272"/>
                      </a:cubicBezTo>
                      <a:cubicBezTo>
                        <a:pt x="1359" y="6641"/>
                        <a:pt x="4283" y="8999"/>
                        <a:pt x="7717" y="9455"/>
                      </a:cubicBezTo>
                      <a:cubicBezTo>
                        <a:pt x="7749" y="9455"/>
                        <a:pt x="9412" y="3794"/>
                        <a:pt x="9412" y="3794"/>
                      </a:cubicBezTo>
                      <a:cubicBezTo>
                        <a:pt x="8575" y="3576"/>
                        <a:pt x="7727" y="3207"/>
                        <a:pt x="6956" y="2707"/>
                      </a:cubicBezTo>
                      <a:cubicBezTo>
                        <a:pt x="6250" y="3269"/>
                        <a:pt x="5411" y="3568"/>
                        <a:pt x="4535" y="3568"/>
                      </a:cubicBezTo>
                      <a:cubicBezTo>
                        <a:pt x="3954" y="3568"/>
                        <a:pt x="3357" y="3436"/>
                        <a:pt x="2772" y="3164"/>
                      </a:cubicBezTo>
                      <a:cubicBezTo>
                        <a:pt x="1457" y="2544"/>
                        <a:pt x="479" y="1370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0"/>
                <p:cNvSpPr/>
                <p:nvPr/>
              </p:nvSpPr>
              <p:spPr>
                <a:xfrm rot="-1497825">
                  <a:off x="6630597" y="3770684"/>
                  <a:ext cx="157580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3269" extrusionOk="0">
                      <a:moveTo>
                        <a:pt x="1888" y="1"/>
                      </a:moveTo>
                      <a:cubicBezTo>
                        <a:pt x="1878" y="1"/>
                        <a:pt x="1869" y="1"/>
                        <a:pt x="1859" y="2"/>
                      </a:cubicBezTo>
                      <a:cubicBezTo>
                        <a:pt x="1337" y="46"/>
                        <a:pt x="1424" y="926"/>
                        <a:pt x="1576" y="1383"/>
                      </a:cubicBezTo>
                      <a:cubicBezTo>
                        <a:pt x="1456" y="1393"/>
                        <a:pt x="1348" y="1415"/>
                        <a:pt x="1261" y="1448"/>
                      </a:cubicBezTo>
                      <a:cubicBezTo>
                        <a:pt x="1174" y="1361"/>
                        <a:pt x="1098" y="1263"/>
                        <a:pt x="1022" y="1154"/>
                      </a:cubicBezTo>
                      <a:cubicBezTo>
                        <a:pt x="924" y="1002"/>
                        <a:pt x="956" y="872"/>
                        <a:pt x="902" y="709"/>
                      </a:cubicBezTo>
                      <a:cubicBezTo>
                        <a:pt x="855" y="551"/>
                        <a:pt x="715" y="421"/>
                        <a:pt x="559" y="421"/>
                      </a:cubicBezTo>
                      <a:cubicBezTo>
                        <a:pt x="501" y="421"/>
                        <a:pt x="440" y="439"/>
                        <a:pt x="381" y="480"/>
                      </a:cubicBezTo>
                      <a:cubicBezTo>
                        <a:pt x="0" y="752"/>
                        <a:pt x="424" y="1383"/>
                        <a:pt x="783" y="1719"/>
                      </a:cubicBezTo>
                      <a:cubicBezTo>
                        <a:pt x="826" y="1763"/>
                        <a:pt x="848" y="1839"/>
                        <a:pt x="837" y="1904"/>
                      </a:cubicBezTo>
                      <a:cubicBezTo>
                        <a:pt x="816" y="1970"/>
                        <a:pt x="804" y="2056"/>
                        <a:pt x="816" y="2154"/>
                      </a:cubicBezTo>
                      <a:cubicBezTo>
                        <a:pt x="837" y="2697"/>
                        <a:pt x="1261" y="3175"/>
                        <a:pt x="1804" y="3252"/>
                      </a:cubicBezTo>
                      <a:cubicBezTo>
                        <a:pt x="1869" y="3263"/>
                        <a:pt x="1933" y="3268"/>
                        <a:pt x="1995" y="3268"/>
                      </a:cubicBezTo>
                      <a:cubicBezTo>
                        <a:pt x="2366" y="3268"/>
                        <a:pt x="2699" y="3085"/>
                        <a:pt x="2912" y="2806"/>
                      </a:cubicBezTo>
                      <a:cubicBezTo>
                        <a:pt x="2945" y="2807"/>
                        <a:pt x="2979" y="2808"/>
                        <a:pt x="3015" y="2808"/>
                      </a:cubicBezTo>
                      <a:cubicBezTo>
                        <a:pt x="3496" y="2808"/>
                        <a:pt x="4190" y="2664"/>
                        <a:pt x="4119" y="2209"/>
                      </a:cubicBezTo>
                      <a:cubicBezTo>
                        <a:pt x="4090" y="2031"/>
                        <a:pt x="3949" y="1949"/>
                        <a:pt x="3797" y="1949"/>
                      </a:cubicBezTo>
                      <a:cubicBezTo>
                        <a:pt x="3726" y="1949"/>
                        <a:pt x="3652" y="1967"/>
                        <a:pt x="3586" y="2002"/>
                      </a:cubicBezTo>
                      <a:cubicBezTo>
                        <a:pt x="3434" y="2089"/>
                        <a:pt x="3369" y="2197"/>
                        <a:pt x="3185" y="2241"/>
                      </a:cubicBezTo>
                      <a:lnTo>
                        <a:pt x="3141" y="2241"/>
                      </a:lnTo>
                      <a:cubicBezTo>
                        <a:pt x="3141" y="2197"/>
                        <a:pt x="3119" y="1926"/>
                        <a:pt x="2945" y="1632"/>
                      </a:cubicBezTo>
                      <a:cubicBezTo>
                        <a:pt x="2880" y="1524"/>
                        <a:pt x="2869" y="1318"/>
                        <a:pt x="3011" y="1100"/>
                      </a:cubicBezTo>
                      <a:cubicBezTo>
                        <a:pt x="3119" y="948"/>
                        <a:pt x="3217" y="893"/>
                        <a:pt x="3325" y="763"/>
                      </a:cubicBezTo>
                      <a:cubicBezTo>
                        <a:pt x="3478" y="579"/>
                        <a:pt x="3478" y="296"/>
                        <a:pt x="3238" y="198"/>
                      </a:cubicBezTo>
                      <a:cubicBezTo>
                        <a:pt x="3191" y="179"/>
                        <a:pt x="3146" y="171"/>
                        <a:pt x="3102" y="171"/>
                      </a:cubicBezTo>
                      <a:cubicBezTo>
                        <a:pt x="2682" y="171"/>
                        <a:pt x="2420" y="959"/>
                        <a:pt x="2380" y="1383"/>
                      </a:cubicBezTo>
                      <a:cubicBezTo>
                        <a:pt x="2347" y="1371"/>
                        <a:pt x="2304" y="1371"/>
                        <a:pt x="2272" y="1371"/>
                      </a:cubicBezTo>
                      <a:cubicBezTo>
                        <a:pt x="2217" y="1371"/>
                        <a:pt x="2163" y="1361"/>
                        <a:pt x="2120" y="1361"/>
                      </a:cubicBezTo>
                      <a:lnTo>
                        <a:pt x="2108" y="1361"/>
                      </a:lnTo>
                      <a:cubicBezTo>
                        <a:pt x="2065" y="1219"/>
                        <a:pt x="2043" y="1078"/>
                        <a:pt x="2043" y="915"/>
                      </a:cubicBezTo>
                      <a:cubicBezTo>
                        <a:pt x="2043" y="731"/>
                        <a:pt x="2130" y="644"/>
                        <a:pt x="2173" y="470"/>
                      </a:cubicBezTo>
                      <a:cubicBezTo>
                        <a:pt x="2236" y="261"/>
                        <a:pt x="2128" y="1"/>
                        <a:pt x="18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4" name="Google Shape;1604;p40"/>
              <p:cNvSpPr/>
              <p:nvPr/>
            </p:nvSpPr>
            <p:spPr>
              <a:xfrm rot="-1497865">
                <a:off x="6925604" y="2452329"/>
                <a:ext cx="1128867" cy="1138960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30905" extrusionOk="0">
                    <a:moveTo>
                      <a:pt x="15698" y="1"/>
                    </a:moveTo>
                    <a:cubicBezTo>
                      <a:pt x="12362" y="1"/>
                      <a:pt x="9026" y="808"/>
                      <a:pt x="6010" y="2422"/>
                    </a:cubicBezTo>
                    <a:cubicBezTo>
                      <a:pt x="5978" y="2444"/>
                      <a:pt x="5956" y="2454"/>
                      <a:pt x="5923" y="2476"/>
                    </a:cubicBezTo>
                    <a:cubicBezTo>
                      <a:pt x="2978" y="4062"/>
                      <a:pt x="1946" y="7214"/>
                      <a:pt x="1218" y="10300"/>
                    </a:cubicBezTo>
                    <a:cubicBezTo>
                      <a:pt x="805" y="12050"/>
                      <a:pt x="533" y="13821"/>
                      <a:pt x="359" y="15603"/>
                    </a:cubicBezTo>
                    <a:cubicBezTo>
                      <a:pt x="185" y="17462"/>
                      <a:pt x="1" y="19385"/>
                      <a:pt x="262" y="21254"/>
                    </a:cubicBezTo>
                    <a:cubicBezTo>
                      <a:pt x="740" y="24536"/>
                      <a:pt x="3087" y="26753"/>
                      <a:pt x="5521" y="28785"/>
                    </a:cubicBezTo>
                    <a:cubicBezTo>
                      <a:pt x="6857" y="29894"/>
                      <a:pt x="8227" y="30556"/>
                      <a:pt x="9977" y="30708"/>
                    </a:cubicBezTo>
                    <a:cubicBezTo>
                      <a:pt x="11868" y="30872"/>
                      <a:pt x="13791" y="30872"/>
                      <a:pt x="15703" y="30904"/>
                    </a:cubicBezTo>
                    <a:cubicBezTo>
                      <a:pt x="17605" y="30872"/>
                      <a:pt x="19528" y="30872"/>
                      <a:pt x="21431" y="30708"/>
                    </a:cubicBezTo>
                    <a:cubicBezTo>
                      <a:pt x="23169" y="30556"/>
                      <a:pt x="24539" y="29894"/>
                      <a:pt x="25875" y="28785"/>
                    </a:cubicBezTo>
                    <a:cubicBezTo>
                      <a:pt x="28309" y="26753"/>
                      <a:pt x="30668" y="24536"/>
                      <a:pt x="31134" y="21254"/>
                    </a:cubicBezTo>
                    <a:cubicBezTo>
                      <a:pt x="31407" y="19385"/>
                      <a:pt x="31211" y="17462"/>
                      <a:pt x="31037" y="15603"/>
                    </a:cubicBezTo>
                    <a:cubicBezTo>
                      <a:pt x="30874" y="13821"/>
                      <a:pt x="30602" y="12050"/>
                      <a:pt x="30189" y="10300"/>
                    </a:cubicBezTo>
                    <a:cubicBezTo>
                      <a:pt x="29461" y="7214"/>
                      <a:pt x="28429" y="4062"/>
                      <a:pt x="25484" y="2476"/>
                    </a:cubicBezTo>
                    <a:cubicBezTo>
                      <a:pt x="25451" y="2454"/>
                      <a:pt x="25418" y="2444"/>
                      <a:pt x="25386" y="2422"/>
                    </a:cubicBezTo>
                    <a:cubicBezTo>
                      <a:pt x="22370" y="808"/>
                      <a:pt x="19034" y="1"/>
                      <a:pt x="15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 rot="-1497865">
                <a:off x="6873196" y="2513926"/>
                <a:ext cx="210986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2425" y="0"/>
                    </a:moveTo>
                    <a:cubicBezTo>
                      <a:pt x="1" y="3304"/>
                      <a:pt x="1990" y="6390"/>
                      <a:pt x="2642" y="7226"/>
                    </a:cubicBezTo>
                    <a:cubicBezTo>
                      <a:pt x="2744" y="7360"/>
                      <a:pt x="2895" y="7445"/>
                      <a:pt x="3066" y="7445"/>
                    </a:cubicBezTo>
                    <a:cubicBezTo>
                      <a:pt x="3077" y="7445"/>
                      <a:pt x="3088" y="7444"/>
                      <a:pt x="3098" y="7444"/>
                    </a:cubicBezTo>
                    <a:cubicBezTo>
                      <a:pt x="4087" y="7422"/>
                      <a:pt x="5554" y="6596"/>
                      <a:pt x="5815" y="5608"/>
                    </a:cubicBezTo>
                    <a:cubicBezTo>
                      <a:pt x="5869" y="5412"/>
                      <a:pt x="5760" y="5216"/>
                      <a:pt x="5576" y="5140"/>
                    </a:cubicBezTo>
                    <a:cubicBezTo>
                      <a:pt x="3012" y="4010"/>
                      <a:pt x="2425" y="0"/>
                      <a:pt x="2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 rot="-1497865">
                <a:off x="7443245" y="2248532"/>
                <a:ext cx="210986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3446" y="0"/>
                    </a:moveTo>
                    <a:cubicBezTo>
                      <a:pt x="3446" y="0"/>
                      <a:pt x="2859" y="4010"/>
                      <a:pt x="283" y="5140"/>
                    </a:cubicBezTo>
                    <a:cubicBezTo>
                      <a:pt x="99" y="5216"/>
                      <a:pt x="1" y="5412"/>
                      <a:pt x="44" y="5608"/>
                    </a:cubicBezTo>
                    <a:cubicBezTo>
                      <a:pt x="305" y="6596"/>
                      <a:pt x="1783" y="7422"/>
                      <a:pt x="2772" y="7444"/>
                    </a:cubicBezTo>
                    <a:cubicBezTo>
                      <a:pt x="2783" y="7444"/>
                      <a:pt x="2793" y="7445"/>
                      <a:pt x="2803" y="7445"/>
                    </a:cubicBezTo>
                    <a:cubicBezTo>
                      <a:pt x="2966" y="7445"/>
                      <a:pt x="3127" y="7360"/>
                      <a:pt x="3229" y="7226"/>
                    </a:cubicBezTo>
                    <a:cubicBezTo>
                      <a:pt x="3870" y="6390"/>
                      <a:pt x="5869" y="3304"/>
                      <a:pt x="3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 rot="-1497865">
                <a:off x="7215985" y="3083198"/>
                <a:ext cx="696075" cy="257349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6983" extrusionOk="0">
                    <a:moveTo>
                      <a:pt x="14806" y="0"/>
                    </a:moveTo>
                    <a:cubicBezTo>
                      <a:pt x="14233" y="0"/>
                      <a:pt x="13653" y="61"/>
                      <a:pt x="13095" y="149"/>
                    </a:cubicBezTo>
                    <a:cubicBezTo>
                      <a:pt x="12302" y="279"/>
                      <a:pt x="11552" y="398"/>
                      <a:pt x="10813" y="497"/>
                    </a:cubicBezTo>
                    <a:cubicBezTo>
                      <a:pt x="9895" y="619"/>
                      <a:pt x="8991" y="704"/>
                      <a:pt x="8057" y="704"/>
                    </a:cubicBezTo>
                    <a:cubicBezTo>
                      <a:pt x="7423" y="704"/>
                      <a:pt x="6774" y="665"/>
                      <a:pt x="6097" y="572"/>
                    </a:cubicBezTo>
                    <a:cubicBezTo>
                      <a:pt x="5241" y="448"/>
                      <a:pt x="4465" y="254"/>
                      <a:pt x="3672" y="254"/>
                    </a:cubicBezTo>
                    <a:cubicBezTo>
                      <a:pt x="3217" y="254"/>
                      <a:pt x="2756" y="318"/>
                      <a:pt x="2272" y="497"/>
                    </a:cubicBezTo>
                    <a:cubicBezTo>
                      <a:pt x="1446" y="801"/>
                      <a:pt x="717" y="1398"/>
                      <a:pt x="359" y="2202"/>
                    </a:cubicBezTo>
                    <a:cubicBezTo>
                      <a:pt x="0" y="3006"/>
                      <a:pt x="65" y="4006"/>
                      <a:pt x="598" y="4702"/>
                    </a:cubicBezTo>
                    <a:cubicBezTo>
                      <a:pt x="1318" y="5619"/>
                      <a:pt x="2612" y="5875"/>
                      <a:pt x="3817" y="5875"/>
                    </a:cubicBezTo>
                    <a:cubicBezTo>
                      <a:pt x="4268" y="5875"/>
                      <a:pt x="4707" y="5839"/>
                      <a:pt x="5097" y="5788"/>
                    </a:cubicBezTo>
                    <a:cubicBezTo>
                      <a:pt x="6098" y="5662"/>
                      <a:pt x="7118" y="5448"/>
                      <a:pt x="8137" y="5448"/>
                    </a:cubicBezTo>
                    <a:cubicBezTo>
                      <a:pt x="8424" y="5448"/>
                      <a:pt x="8712" y="5465"/>
                      <a:pt x="8998" y="5506"/>
                    </a:cubicBezTo>
                    <a:cubicBezTo>
                      <a:pt x="10292" y="5701"/>
                      <a:pt x="11454" y="6343"/>
                      <a:pt x="12693" y="6713"/>
                    </a:cubicBezTo>
                    <a:cubicBezTo>
                      <a:pt x="13282" y="6886"/>
                      <a:pt x="13949" y="6983"/>
                      <a:pt x="14627" y="6983"/>
                    </a:cubicBezTo>
                    <a:cubicBezTo>
                      <a:pt x="16114" y="6983"/>
                      <a:pt x="17655" y="6518"/>
                      <a:pt x="18551" y="5375"/>
                    </a:cubicBezTo>
                    <a:cubicBezTo>
                      <a:pt x="19365" y="4310"/>
                      <a:pt x="19290" y="2702"/>
                      <a:pt x="18496" y="1615"/>
                    </a:cubicBezTo>
                    <a:cubicBezTo>
                      <a:pt x="17599" y="370"/>
                      <a:pt x="16222" y="0"/>
                      <a:pt x="14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 rot="-1497865">
                <a:off x="7382020" y="3208294"/>
                <a:ext cx="42226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404" extrusionOk="0">
                    <a:moveTo>
                      <a:pt x="5400" y="1"/>
                    </a:moveTo>
                    <a:cubicBezTo>
                      <a:pt x="3428" y="1"/>
                      <a:pt x="1455" y="745"/>
                      <a:pt x="1" y="2296"/>
                    </a:cubicBezTo>
                    <a:cubicBezTo>
                      <a:pt x="424" y="2286"/>
                      <a:pt x="827" y="2253"/>
                      <a:pt x="1196" y="2209"/>
                    </a:cubicBezTo>
                    <a:cubicBezTo>
                      <a:pt x="2197" y="2083"/>
                      <a:pt x="3217" y="1869"/>
                      <a:pt x="4236" y="1869"/>
                    </a:cubicBezTo>
                    <a:cubicBezTo>
                      <a:pt x="4523" y="1869"/>
                      <a:pt x="4811" y="1886"/>
                      <a:pt x="5097" y="1927"/>
                    </a:cubicBezTo>
                    <a:cubicBezTo>
                      <a:pt x="6391" y="2122"/>
                      <a:pt x="7553" y="2764"/>
                      <a:pt x="8792" y="3134"/>
                    </a:cubicBezTo>
                    <a:cubicBezTo>
                      <a:pt x="9386" y="3307"/>
                      <a:pt x="10053" y="3404"/>
                      <a:pt x="10730" y="3404"/>
                    </a:cubicBezTo>
                    <a:cubicBezTo>
                      <a:pt x="11069" y="3404"/>
                      <a:pt x="11411" y="3380"/>
                      <a:pt x="11748" y="3329"/>
                    </a:cubicBezTo>
                    <a:cubicBezTo>
                      <a:pt x="10297" y="1150"/>
                      <a:pt x="7849" y="1"/>
                      <a:pt x="5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 rot="-1497865">
                <a:off x="7281742" y="3183854"/>
                <a:ext cx="138741" cy="85353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2316" extrusionOk="0">
                    <a:moveTo>
                      <a:pt x="1510" y="0"/>
                    </a:moveTo>
                    <a:cubicBezTo>
                      <a:pt x="1058" y="0"/>
                      <a:pt x="600" y="64"/>
                      <a:pt x="121" y="242"/>
                    </a:cubicBezTo>
                    <a:cubicBezTo>
                      <a:pt x="77" y="252"/>
                      <a:pt x="34" y="274"/>
                      <a:pt x="1" y="295"/>
                    </a:cubicBezTo>
                    <a:cubicBezTo>
                      <a:pt x="64" y="1351"/>
                      <a:pt x="674" y="2316"/>
                      <a:pt x="1724" y="2316"/>
                    </a:cubicBezTo>
                    <a:cubicBezTo>
                      <a:pt x="1939" y="2316"/>
                      <a:pt x="2173" y="2275"/>
                      <a:pt x="2425" y="2186"/>
                    </a:cubicBezTo>
                    <a:cubicBezTo>
                      <a:pt x="3381" y="1850"/>
                      <a:pt x="3739" y="1133"/>
                      <a:pt x="3859" y="307"/>
                    </a:cubicBezTo>
                    <a:cubicBezTo>
                      <a:pt x="3032" y="184"/>
                      <a:pt x="2278" y="0"/>
                      <a:pt x="1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 rot="-1497865">
                <a:off x="7544818" y="3053515"/>
                <a:ext cx="136368" cy="91655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2487" extrusionOk="0">
                    <a:moveTo>
                      <a:pt x="3717" y="0"/>
                    </a:moveTo>
                    <a:cubicBezTo>
                      <a:pt x="3413" y="32"/>
                      <a:pt x="3108" y="65"/>
                      <a:pt x="2815" y="109"/>
                    </a:cubicBezTo>
                    <a:cubicBezTo>
                      <a:pt x="2022" y="239"/>
                      <a:pt x="1272" y="358"/>
                      <a:pt x="533" y="457"/>
                    </a:cubicBezTo>
                    <a:cubicBezTo>
                      <a:pt x="359" y="478"/>
                      <a:pt x="196" y="500"/>
                      <a:pt x="22" y="522"/>
                    </a:cubicBezTo>
                    <a:cubicBezTo>
                      <a:pt x="12" y="1162"/>
                      <a:pt x="0" y="1793"/>
                      <a:pt x="620" y="2195"/>
                    </a:cubicBezTo>
                    <a:cubicBezTo>
                      <a:pt x="925" y="2396"/>
                      <a:pt x="1304" y="2486"/>
                      <a:pt x="1679" y="2486"/>
                    </a:cubicBezTo>
                    <a:cubicBezTo>
                      <a:pt x="1894" y="2486"/>
                      <a:pt x="2107" y="2457"/>
                      <a:pt x="2304" y="2401"/>
                    </a:cubicBezTo>
                    <a:cubicBezTo>
                      <a:pt x="3011" y="2217"/>
                      <a:pt x="3674" y="1771"/>
                      <a:pt x="3760" y="1000"/>
                    </a:cubicBezTo>
                    <a:cubicBezTo>
                      <a:pt x="3793" y="674"/>
                      <a:pt x="3750" y="337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 rot="-1497865">
                <a:off x="7685309" y="2988917"/>
                <a:ext cx="124256" cy="80193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176" extrusionOk="0">
                    <a:moveTo>
                      <a:pt x="145" y="1"/>
                    </a:moveTo>
                    <a:cubicBezTo>
                      <a:pt x="96" y="1"/>
                      <a:pt x="48" y="1"/>
                      <a:pt x="0" y="2"/>
                    </a:cubicBezTo>
                    <a:cubicBezTo>
                      <a:pt x="22" y="904"/>
                      <a:pt x="239" y="1784"/>
                      <a:pt x="1217" y="2067"/>
                    </a:cubicBezTo>
                    <a:cubicBezTo>
                      <a:pt x="1438" y="2135"/>
                      <a:pt x="1685" y="2175"/>
                      <a:pt x="1932" y="2175"/>
                    </a:cubicBezTo>
                    <a:cubicBezTo>
                      <a:pt x="2356" y="2175"/>
                      <a:pt x="2781" y="2058"/>
                      <a:pt x="3075" y="1763"/>
                    </a:cubicBezTo>
                    <a:cubicBezTo>
                      <a:pt x="3249" y="1600"/>
                      <a:pt x="3369" y="1383"/>
                      <a:pt x="3456" y="1165"/>
                    </a:cubicBezTo>
                    <a:cubicBezTo>
                      <a:pt x="2577" y="276"/>
                      <a:pt x="1377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2" name="Google Shape;1612;p40"/>
              <p:cNvGrpSpPr/>
              <p:nvPr/>
            </p:nvGrpSpPr>
            <p:grpSpPr>
              <a:xfrm rot="-1602267">
                <a:off x="7094695" y="2656123"/>
                <a:ext cx="541391" cy="407357"/>
                <a:chOff x="1106225" y="3369450"/>
                <a:chExt cx="414825" cy="312125"/>
              </a:xfrm>
            </p:grpSpPr>
            <p:sp>
              <p:nvSpPr>
                <p:cNvPr id="1613" name="Google Shape;1613;p40"/>
                <p:cNvSpPr/>
                <p:nvPr/>
              </p:nvSpPr>
              <p:spPr>
                <a:xfrm>
                  <a:off x="1329875" y="3474475"/>
                  <a:ext cx="191175" cy="20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8284" extrusionOk="0">
                      <a:moveTo>
                        <a:pt x="4428" y="1"/>
                      </a:moveTo>
                      <a:cubicBezTo>
                        <a:pt x="2343" y="1"/>
                        <a:pt x="0" y="1534"/>
                        <a:pt x="30" y="4237"/>
                      </a:cubicBezTo>
                      <a:cubicBezTo>
                        <a:pt x="50" y="6052"/>
                        <a:pt x="1372" y="8283"/>
                        <a:pt x="3309" y="8283"/>
                      </a:cubicBezTo>
                      <a:cubicBezTo>
                        <a:pt x="3517" y="8283"/>
                        <a:pt x="3732" y="8258"/>
                        <a:pt x="3953" y="8203"/>
                      </a:cubicBezTo>
                      <a:cubicBezTo>
                        <a:pt x="5659" y="7768"/>
                        <a:pt x="7540" y="4997"/>
                        <a:pt x="7583" y="3237"/>
                      </a:cubicBezTo>
                      <a:cubicBezTo>
                        <a:pt x="7646" y="1014"/>
                        <a:pt x="6123" y="1"/>
                        <a:pt x="4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0"/>
                <p:cNvSpPr/>
                <p:nvPr/>
              </p:nvSpPr>
              <p:spPr>
                <a:xfrm>
                  <a:off x="1106225" y="3461775"/>
                  <a:ext cx="238000" cy="20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0" h="8155" extrusionOk="0">
                      <a:moveTo>
                        <a:pt x="5918" y="0"/>
                      </a:moveTo>
                      <a:cubicBezTo>
                        <a:pt x="5131" y="0"/>
                        <a:pt x="4334" y="194"/>
                        <a:pt x="3695" y="539"/>
                      </a:cubicBezTo>
                      <a:cubicBezTo>
                        <a:pt x="0" y="2521"/>
                        <a:pt x="1534" y="8154"/>
                        <a:pt x="4740" y="8154"/>
                      </a:cubicBezTo>
                      <a:cubicBezTo>
                        <a:pt x="5277" y="8154"/>
                        <a:pt x="5862" y="7996"/>
                        <a:pt x="6477" y="7635"/>
                      </a:cubicBezTo>
                      <a:cubicBezTo>
                        <a:pt x="7987" y="6744"/>
                        <a:pt x="9519" y="3755"/>
                        <a:pt x="9063" y="2060"/>
                      </a:cubicBezTo>
                      <a:cubicBezTo>
                        <a:pt x="8674" y="608"/>
                        <a:pt x="7312" y="0"/>
                        <a:pt x="59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0"/>
                <p:cNvSpPr/>
                <p:nvPr/>
              </p:nvSpPr>
              <p:spPr>
                <a:xfrm>
                  <a:off x="1331975" y="3555925"/>
                  <a:ext cx="94025" cy="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772" extrusionOk="0">
                      <a:moveTo>
                        <a:pt x="1880" y="1"/>
                      </a:moveTo>
                      <a:cubicBezTo>
                        <a:pt x="837" y="1"/>
                        <a:pt x="1" y="848"/>
                        <a:pt x="1" y="1892"/>
                      </a:cubicBezTo>
                      <a:cubicBezTo>
                        <a:pt x="1" y="2924"/>
                        <a:pt x="837" y="3771"/>
                        <a:pt x="1880" y="3771"/>
                      </a:cubicBezTo>
                      <a:cubicBezTo>
                        <a:pt x="2924" y="3771"/>
                        <a:pt x="3761" y="2924"/>
                        <a:pt x="3761" y="1892"/>
                      </a:cubicBezTo>
                      <a:cubicBezTo>
                        <a:pt x="3761" y="848"/>
                        <a:pt x="2924" y="1"/>
                        <a:pt x="18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0"/>
                <p:cNvSpPr/>
                <p:nvPr/>
              </p:nvSpPr>
              <p:spPr>
                <a:xfrm>
                  <a:off x="1380875" y="3546950"/>
                  <a:ext cx="57900" cy="5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2316" extrusionOk="0">
                      <a:moveTo>
                        <a:pt x="1153" y="1"/>
                      </a:moveTo>
                      <a:cubicBezTo>
                        <a:pt x="511" y="1"/>
                        <a:pt x="1" y="522"/>
                        <a:pt x="1" y="1164"/>
                      </a:cubicBezTo>
                      <a:cubicBezTo>
                        <a:pt x="1" y="1805"/>
                        <a:pt x="511" y="2316"/>
                        <a:pt x="1153" y="2316"/>
                      </a:cubicBezTo>
                      <a:cubicBezTo>
                        <a:pt x="1793" y="2316"/>
                        <a:pt x="2315" y="1805"/>
                        <a:pt x="2315" y="1164"/>
                      </a:cubicBezTo>
                      <a:cubicBezTo>
                        <a:pt x="2315" y="522"/>
                        <a:pt x="1793" y="1"/>
                        <a:pt x="1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0"/>
                <p:cNvSpPr/>
                <p:nvPr/>
              </p:nvSpPr>
              <p:spPr>
                <a:xfrm>
                  <a:off x="1223300" y="3541525"/>
                  <a:ext cx="90500" cy="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" h="3620" extrusionOk="0">
                      <a:moveTo>
                        <a:pt x="1805" y="0"/>
                      </a:moveTo>
                      <a:cubicBezTo>
                        <a:pt x="805" y="0"/>
                        <a:pt x="1" y="816"/>
                        <a:pt x="1" y="1816"/>
                      </a:cubicBezTo>
                      <a:cubicBezTo>
                        <a:pt x="1" y="2815"/>
                        <a:pt x="805" y="3620"/>
                        <a:pt x="1805" y="3620"/>
                      </a:cubicBezTo>
                      <a:cubicBezTo>
                        <a:pt x="2805" y="3620"/>
                        <a:pt x="3619" y="2815"/>
                        <a:pt x="3619" y="1816"/>
                      </a:cubicBezTo>
                      <a:cubicBezTo>
                        <a:pt x="3619" y="816"/>
                        <a:pt x="2805" y="0"/>
                        <a:pt x="18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0"/>
                <p:cNvSpPr/>
                <p:nvPr/>
              </p:nvSpPr>
              <p:spPr>
                <a:xfrm>
                  <a:off x="1261350" y="3517900"/>
                  <a:ext cx="57875" cy="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2326" extrusionOk="0">
                      <a:moveTo>
                        <a:pt x="1152" y="0"/>
                      </a:moveTo>
                      <a:cubicBezTo>
                        <a:pt x="511" y="0"/>
                        <a:pt x="0" y="522"/>
                        <a:pt x="0" y="1163"/>
                      </a:cubicBezTo>
                      <a:cubicBezTo>
                        <a:pt x="0" y="1804"/>
                        <a:pt x="511" y="2326"/>
                        <a:pt x="1152" y="2326"/>
                      </a:cubicBezTo>
                      <a:cubicBezTo>
                        <a:pt x="1793" y="2326"/>
                        <a:pt x="2315" y="1804"/>
                        <a:pt x="2315" y="1163"/>
                      </a:cubicBezTo>
                      <a:cubicBezTo>
                        <a:pt x="2315" y="522"/>
                        <a:pt x="1793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0"/>
                <p:cNvSpPr/>
                <p:nvPr/>
              </p:nvSpPr>
              <p:spPr>
                <a:xfrm>
                  <a:off x="1243675" y="3369450"/>
                  <a:ext cx="63375" cy="6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754" extrusionOk="0">
                      <a:moveTo>
                        <a:pt x="1721" y="0"/>
                      </a:moveTo>
                      <a:cubicBezTo>
                        <a:pt x="1355" y="0"/>
                        <a:pt x="810" y="559"/>
                        <a:pt x="0" y="2178"/>
                      </a:cubicBezTo>
                      <a:lnTo>
                        <a:pt x="2468" y="2754"/>
                      </a:lnTo>
                      <a:cubicBezTo>
                        <a:pt x="2468" y="2754"/>
                        <a:pt x="2535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0"/>
                <p:cNvSpPr/>
                <p:nvPr/>
              </p:nvSpPr>
              <p:spPr>
                <a:xfrm>
                  <a:off x="1406675" y="3402225"/>
                  <a:ext cx="94325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3" h="2172" extrusionOk="0">
                      <a:moveTo>
                        <a:pt x="1846" y="0"/>
                      </a:moveTo>
                      <a:cubicBezTo>
                        <a:pt x="1295" y="0"/>
                        <a:pt x="664" y="509"/>
                        <a:pt x="1" y="2019"/>
                      </a:cubicBezTo>
                      <a:lnTo>
                        <a:pt x="3772" y="2171"/>
                      </a:lnTo>
                      <a:cubicBezTo>
                        <a:pt x="3772" y="2171"/>
                        <a:pt x="2983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626" name="Google Shape;1626;p41"/>
          <p:cNvGrpSpPr/>
          <p:nvPr/>
        </p:nvGrpSpPr>
        <p:grpSpPr>
          <a:xfrm>
            <a:off x="1086725" y="1344675"/>
            <a:ext cx="984500" cy="1766775"/>
            <a:chOff x="1053525" y="1490675"/>
            <a:chExt cx="984500" cy="1766775"/>
          </a:xfrm>
        </p:grpSpPr>
        <p:grpSp>
          <p:nvGrpSpPr>
            <p:cNvPr id="1627" name="Google Shape;1627;p41"/>
            <p:cNvGrpSpPr/>
            <p:nvPr/>
          </p:nvGrpSpPr>
          <p:grpSpPr>
            <a:xfrm>
              <a:off x="1053525" y="1490675"/>
              <a:ext cx="984500" cy="1766775"/>
              <a:chOff x="1536375" y="1496150"/>
              <a:chExt cx="984500" cy="1766775"/>
            </a:xfrm>
          </p:grpSpPr>
          <p:sp>
            <p:nvSpPr>
              <p:cNvPr id="1628" name="Google Shape;1628;p41"/>
              <p:cNvSpPr/>
              <p:nvPr/>
            </p:nvSpPr>
            <p:spPr>
              <a:xfrm>
                <a:off x="1889450" y="3064475"/>
                <a:ext cx="28170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11268" h="6034" extrusionOk="0">
                    <a:moveTo>
                      <a:pt x="9483" y="0"/>
                    </a:moveTo>
                    <a:cubicBezTo>
                      <a:pt x="8751" y="0"/>
                      <a:pt x="8074" y="143"/>
                      <a:pt x="7956" y="153"/>
                    </a:cubicBezTo>
                    <a:cubicBezTo>
                      <a:pt x="7119" y="172"/>
                      <a:pt x="6357" y="819"/>
                      <a:pt x="5538" y="1104"/>
                    </a:cubicBezTo>
                    <a:cubicBezTo>
                      <a:pt x="4168" y="1599"/>
                      <a:pt x="647" y="2418"/>
                      <a:pt x="990" y="3484"/>
                    </a:cubicBezTo>
                    <a:cubicBezTo>
                      <a:pt x="1032" y="3629"/>
                      <a:pt x="1156" y="3688"/>
                      <a:pt x="1337" y="3688"/>
                    </a:cubicBezTo>
                    <a:cubicBezTo>
                      <a:pt x="1727" y="3688"/>
                      <a:pt x="2382" y="3414"/>
                      <a:pt x="3045" y="3142"/>
                    </a:cubicBezTo>
                    <a:cubicBezTo>
                      <a:pt x="3711" y="2865"/>
                      <a:pt x="4377" y="2602"/>
                      <a:pt x="4818" y="2602"/>
                    </a:cubicBezTo>
                    <a:cubicBezTo>
                      <a:pt x="4894" y="2602"/>
                      <a:pt x="4963" y="2610"/>
                      <a:pt x="5025" y="2627"/>
                    </a:cubicBezTo>
                    <a:cubicBezTo>
                      <a:pt x="6281" y="3142"/>
                      <a:pt x="0" y="5121"/>
                      <a:pt x="1313" y="5977"/>
                    </a:cubicBezTo>
                    <a:cubicBezTo>
                      <a:pt x="1373" y="6016"/>
                      <a:pt x="1458" y="6034"/>
                      <a:pt x="1563" y="6034"/>
                    </a:cubicBezTo>
                    <a:cubicBezTo>
                      <a:pt x="2800" y="6034"/>
                      <a:pt x="6870" y="3579"/>
                      <a:pt x="6870" y="3579"/>
                    </a:cubicBezTo>
                    <a:lnTo>
                      <a:pt x="6870" y="3579"/>
                    </a:lnTo>
                    <a:cubicBezTo>
                      <a:pt x="7233" y="4169"/>
                      <a:pt x="5406" y="5063"/>
                      <a:pt x="5881" y="5502"/>
                    </a:cubicBezTo>
                    <a:cubicBezTo>
                      <a:pt x="5945" y="5553"/>
                      <a:pt x="6027" y="5576"/>
                      <a:pt x="6124" y="5576"/>
                    </a:cubicBezTo>
                    <a:cubicBezTo>
                      <a:pt x="7368" y="5576"/>
                      <a:pt x="11038" y="1651"/>
                      <a:pt x="11268" y="591"/>
                    </a:cubicBezTo>
                    <a:cubicBezTo>
                      <a:pt x="10892" y="123"/>
                      <a:pt x="10163" y="0"/>
                      <a:pt x="9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2046475" y="3068625"/>
                <a:ext cx="249800" cy="194300"/>
              </a:xfrm>
              <a:custGeom>
                <a:avLst/>
                <a:gdLst/>
                <a:ahLst/>
                <a:cxnLst/>
                <a:rect l="l" t="t" r="r" b="b"/>
                <a:pathLst>
                  <a:path w="9992" h="7772" extrusionOk="0">
                    <a:moveTo>
                      <a:pt x="8992" y="0"/>
                    </a:moveTo>
                    <a:cubicBezTo>
                      <a:pt x="7990" y="0"/>
                      <a:pt x="6828" y="555"/>
                      <a:pt x="6662" y="596"/>
                    </a:cubicBezTo>
                    <a:cubicBezTo>
                      <a:pt x="5843" y="786"/>
                      <a:pt x="5233" y="1605"/>
                      <a:pt x="4530" y="2062"/>
                    </a:cubicBezTo>
                    <a:cubicBezTo>
                      <a:pt x="3274" y="2842"/>
                      <a:pt x="38" y="4422"/>
                      <a:pt x="589" y="5374"/>
                    </a:cubicBezTo>
                    <a:cubicBezTo>
                      <a:pt x="648" y="5477"/>
                      <a:pt x="741" y="5522"/>
                      <a:pt x="860" y="5522"/>
                    </a:cubicBezTo>
                    <a:cubicBezTo>
                      <a:pt x="1243" y="5522"/>
                      <a:pt x="1896" y="5057"/>
                      <a:pt x="2551" y="4593"/>
                    </a:cubicBezTo>
                    <a:cubicBezTo>
                      <a:pt x="3222" y="4127"/>
                      <a:pt x="3893" y="3660"/>
                      <a:pt x="4314" y="3660"/>
                    </a:cubicBezTo>
                    <a:cubicBezTo>
                      <a:pt x="4323" y="3660"/>
                      <a:pt x="4331" y="3660"/>
                      <a:pt x="4340" y="3661"/>
                    </a:cubicBezTo>
                    <a:cubicBezTo>
                      <a:pt x="5690" y="3889"/>
                      <a:pt x="0" y="7201"/>
                      <a:pt x="1485" y="7752"/>
                    </a:cubicBezTo>
                    <a:cubicBezTo>
                      <a:pt x="1518" y="7765"/>
                      <a:pt x="1557" y="7771"/>
                      <a:pt x="1600" y="7771"/>
                    </a:cubicBezTo>
                    <a:cubicBezTo>
                      <a:pt x="2641" y="7771"/>
                      <a:pt x="6375" y="4194"/>
                      <a:pt x="6375" y="4194"/>
                    </a:cubicBezTo>
                    <a:lnTo>
                      <a:pt x="6375" y="4194"/>
                    </a:lnTo>
                    <a:cubicBezTo>
                      <a:pt x="6852" y="4689"/>
                      <a:pt x="5272" y="5945"/>
                      <a:pt x="5824" y="6287"/>
                    </a:cubicBezTo>
                    <a:cubicBezTo>
                      <a:pt x="5868" y="6308"/>
                      <a:pt x="5916" y="6317"/>
                      <a:pt x="5967" y="6317"/>
                    </a:cubicBezTo>
                    <a:cubicBezTo>
                      <a:pt x="7115" y="6317"/>
                      <a:pt x="9992" y="1421"/>
                      <a:pt x="9992" y="291"/>
                    </a:cubicBezTo>
                    <a:cubicBezTo>
                      <a:pt x="9722" y="78"/>
                      <a:pt x="9368" y="0"/>
                      <a:pt x="8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1593925" y="2029050"/>
                <a:ext cx="926950" cy="1114300"/>
              </a:xfrm>
              <a:custGeom>
                <a:avLst/>
                <a:gdLst/>
                <a:ahLst/>
                <a:cxnLst/>
                <a:rect l="l" t="t" r="r" b="b"/>
                <a:pathLst>
                  <a:path w="37078" h="44572" extrusionOk="0">
                    <a:moveTo>
                      <a:pt x="17226" y="0"/>
                    </a:moveTo>
                    <a:cubicBezTo>
                      <a:pt x="13984" y="0"/>
                      <a:pt x="10786" y="769"/>
                      <a:pt x="8091" y="2627"/>
                    </a:cubicBezTo>
                    <a:cubicBezTo>
                      <a:pt x="3427" y="5863"/>
                      <a:pt x="706" y="11306"/>
                      <a:pt x="325" y="16902"/>
                    </a:cubicBezTo>
                    <a:cubicBezTo>
                      <a:pt x="1" y="21470"/>
                      <a:pt x="1124" y="26076"/>
                      <a:pt x="3008" y="30245"/>
                    </a:cubicBezTo>
                    <a:cubicBezTo>
                      <a:pt x="4170" y="32796"/>
                      <a:pt x="5901" y="35651"/>
                      <a:pt x="8071" y="38125"/>
                    </a:cubicBezTo>
                    <a:cubicBezTo>
                      <a:pt x="11040" y="41531"/>
                      <a:pt x="14828" y="44254"/>
                      <a:pt x="19034" y="44539"/>
                    </a:cubicBezTo>
                    <a:cubicBezTo>
                      <a:pt x="19354" y="44561"/>
                      <a:pt x="19675" y="44572"/>
                      <a:pt x="19997" y="44572"/>
                    </a:cubicBezTo>
                    <a:cubicBezTo>
                      <a:pt x="23574" y="44572"/>
                      <a:pt x="27278" y="43238"/>
                      <a:pt x="30055" y="41056"/>
                    </a:cubicBezTo>
                    <a:cubicBezTo>
                      <a:pt x="34755" y="37364"/>
                      <a:pt x="35460" y="32796"/>
                      <a:pt x="36260" y="27276"/>
                    </a:cubicBezTo>
                    <a:cubicBezTo>
                      <a:pt x="36773" y="23640"/>
                      <a:pt x="37078" y="19929"/>
                      <a:pt x="36621" y="16275"/>
                    </a:cubicBezTo>
                    <a:cubicBezTo>
                      <a:pt x="35783" y="9689"/>
                      <a:pt x="32433" y="4340"/>
                      <a:pt x="26248" y="1828"/>
                    </a:cubicBezTo>
                    <a:cubicBezTo>
                      <a:pt x="23467" y="703"/>
                      <a:pt x="20326" y="0"/>
                      <a:pt x="17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908475" y="2135650"/>
                <a:ext cx="340225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3609" h="19392" extrusionOk="0">
                    <a:moveTo>
                      <a:pt x="6656" y="0"/>
                    </a:moveTo>
                    <a:cubicBezTo>
                      <a:pt x="6645" y="0"/>
                      <a:pt x="6635" y="0"/>
                      <a:pt x="6624" y="0"/>
                    </a:cubicBezTo>
                    <a:cubicBezTo>
                      <a:pt x="1561" y="38"/>
                      <a:pt x="77" y="6433"/>
                      <a:pt x="19" y="10392"/>
                    </a:cubicBezTo>
                    <a:cubicBezTo>
                      <a:pt x="0" y="11973"/>
                      <a:pt x="171" y="13534"/>
                      <a:pt x="533" y="14866"/>
                    </a:cubicBezTo>
                    <a:cubicBezTo>
                      <a:pt x="952" y="16503"/>
                      <a:pt x="1904" y="18044"/>
                      <a:pt x="3388" y="18843"/>
                    </a:cubicBezTo>
                    <a:cubicBezTo>
                      <a:pt x="4089" y="19219"/>
                      <a:pt x="4869" y="19392"/>
                      <a:pt x="5658" y="19392"/>
                    </a:cubicBezTo>
                    <a:cubicBezTo>
                      <a:pt x="6948" y="19392"/>
                      <a:pt x="8261" y="18930"/>
                      <a:pt x="9289" y="18140"/>
                    </a:cubicBezTo>
                    <a:cubicBezTo>
                      <a:pt x="12961" y="15341"/>
                      <a:pt x="13608" y="8870"/>
                      <a:pt x="12296" y="4758"/>
                    </a:cubicBezTo>
                    <a:cubicBezTo>
                      <a:pt x="11500" y="2256"/>
                      <a:pt x="9287" y="0"/>
                      <a:pt x="6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556350" y="2136250"/>
                <a:ext cx="349300" cy="486050"/>
              </a:xfrm>
              <a:custGeom>
                <a:avLst/>
                <a:gdLst/>
                <a:ahLst/>
                <a:cxnLst/>
                <a:rect l="l" t="t" r="r" b="b"/>
                <a:pathLst>
                  <a:path w="13972" h="19442" extrusionOk="0">
                    <a:moveTo>
                      <a:pt x="7687" y="0"/>
                    </a:moveTo>
                    <a:cubicBezTo>
                      <a:pt x="5333" y="0"/>
                      <a:pt x="3152" y="1805"/>
                      <a:pt x="2094" y="3973"/>
                    </a:cubicBezTo>
                    <a:cubicBezTo>
                      <a:pt x="229" y="7876"/>
                      <a:pt x="1" y="14385"/>
                      <a:pt x="3236" y="17659"/>
                    </a:cubicBezTo>
                    <a:cubicBezTo>
                      <a:pt x="4329" y="18751"/>
                      <a:pt x="5864" y="19442"/>
                      <a:pt x="7388" y="19442"/>
                    </a:cubicBezTo>
                    <a:cubicBezTo>
                      <a:pt x="7935" y="19442"/>
                      <a:pt x="8480" y="19353"/>
                      <a:pt x="9003" y="19162"/>
                    </a:cubicBezTo>
                    <a:cubicBezTo>
                      <a:pt x="10563" y="18573"/>
                      <a:pt x="11725" y="17164"/>
                      <a:pt x="12372" y="15622"/>
                    </a:cubicBezTo>
                    <a:cubicBezTo>
                      <a:pt x="12905" y="14327"/>
                      <a:pt x="13286" y="12824"/>
                      <a:pt x="13495" y="11244"/>
                    </a:cubicBezTo>
                    <a:cubicBezTo>
                      <a:pt x="13971" y="7323"/>
                      <a:pt x="13380" y="795"/>
                      <a:pt x="8375" y="52"/>
                    </a:cubicBezTo>
                    <a:cubicBezTo>
                      <a:pt x="8145" y="17"/>
                      <a:pt x="7915" y="0"/>
                      <a:pt x="7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922750" y="2225125"/>
                <a:ext cx="178450" cy="31395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2558" extrusionOk="0">
                    <a:moveTo>
                      <a:pt x="3622" y="1"/>
                    </a:moveTo>
                    <a:cubicBezTo>
                      <a:pt x="3234" y="1"/>
                      <a:pt x="2846" y="81"/>
                      <a:pt x="2493" y="248"/>
                    </a:cubicBezTo>
                    <a:cubicBezTo>
                      <a:pt x="0" y="1446"/>
                      <a:pt x="153" y="6737"/>
                      <a:pt x="552" y="9003"/>
                    </a:cubicBezTo>
                    <a:cubicBezTo>
                      <a:pt x="724" y="10011"/>
                      <a:pt x="1295" y="11267"/>
                      <a:pt x="2188" y="11990"/>
                    </a:cubicBezTo>
                    <a:cubicBezTo>
                      <a:pt x="2620" y="12339"/>
                      <a:pt x="3109" y="12558"/>
                      <a:pt x="3681" y="12558"/>
                    </a:cubicBezTo>
                    <a:cubicBezTo>
                      <a:pt x="3765" y="12558"/>
                      <a:pt x="3851" y="12553"/>
                      <a:pt x="3940" y="12543"/>
                    </a:cubicBezTo>
                    <a:cubicBezTo>
                      <a:pt x="7137" y="12181"/>
                      <a:pt x="7023" y="5691"/>
                      <a:pt x="6662" y="3407"/>
                    </a:cubicBezTo>
                    <a:cubicBezTo>
                      <a:pt x="6510" y="2455"/>
                      <a:pt x="6262" y="1484"/>
                      <a:pt x="5576" y="799"/>
                    </a:cubicBezTo>
                    <a:cubicBezTo>
                      <a:pt x="5069" y="279"/>
                      <a:pt x="4345" y="1"/>
                      <a:pt x="3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722400" y="2225125"/>
                <a:ext cx="178475" cy="313950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2558" extrusionOk="0">
                    <a:moveTo>
                      <a:pt x="3623" y="1"/>
                    </a:moveTo>
                    <a:cubicBezTo>
                      <a:pt x="3235" y="1"/>
                      <a:pt x="2847" y="81"/>
                      <a:pt x="2495" y="248"/>
                    </a:cubicBezTo>
                    <a:cubicBezTo>
                      <a:pt x="1" y="1446"/>
                      <a:pt x="153" y="6737"/>
                      <a:pt x="553" y="9003"/>
                    </a:cubicBezTo>
                    <a:cubicBezTo>
                      <a:pt x="724" y="10011"/>
                      <a:pt x="1295" y="11267"/>
                      <a:pt x="2190" y="11990"/>
                    </a:cubicBezTo>
                    <a:cubicBezTo>
                      <a:pt x="2604" y="12339"/>
                      <a:pt x="3106" y="12558"/>
                      <a:pt x="3669" y="12558"/>
                    </a:cubicBezTo>
                    <a:cubicBezTo>
                      <a:pt x="3752" y="12558"/>
                      <a:pt x="3836" y="12553"/>
                      <a:pt x="3921" y="12543"/>
                    </a:cubicBezTo>
                    <a:cubicBezTo>
                      <a:pt x="7139" y="12181"/>
                      <a:pt x="7025" y="5691"/>
                      <a:pt x="6662" y="3407"/>
                    </a:cubicBezTo>
                    <a:cubicBezTo>
                      <a:pt x="6510" y="2455"/>
                      <a:pt x="6244" y="1484"/>
                      <a:pt x="5578" y="799"/>
                    </a:cubicBezTo>
                    <a:cubicBezTo>
                      <a:pt x="5070" y="279"/>
                      <a:pt x="4345" y="1"/>
                      <a:pt x="3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794275" y="1708800"/>
                <a:ext cx="181300" cy="382300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15292" extrusionOk="0">
                    <a:moveTo>
                      <a:pt x="4748" y="0"/>
                    </a:moveTo>
                    <a:cubicBezTo>
                      <a:pt x="2870" y="0"/>
                      <a:pt x="1207" y="1520"/>
                      <a:pt x="609" y="3332"/>
                    </a:cubicBezTo>
                    <a:cubicBezTo>
                      <a:pt x="0" y="5159"/>
                      <a:pt x="285" y="7158"/>
                      <a:pt x="856" y="9004"/>
                    </a:cubicBezTo>
                    <a:cubicBezTo>
                      <a:pt x="1275" y="10336"/>
                      <a:pt x="1828" y="11631"/>
                      <a:pt x="2513" y="12849"/>
                    </a:cubicBezTo>
                    <a:cubicBezTo>
                      <a:pt x="2871" y="13475"/>
                      <a:pt x="4022" y="15292"/>
                      <a:pt x="4824" y="15292"/>
                    </a:cubicBezTo>
                    <a:cubicBezTo>
                      <a:pt x="5046" y="15292"/>
                      <a:pt x="5242" y="15152"/>
                      <a:pt x="5386" y="14810"/>
                    </a:cubicBezTo>
                    <a:cubicBezTo>
                      <a:pt x="5843" y="13706"/>
                      <a:pt x="4891" y="11136"/>
                      <a:pt x="5120" y="9765"/>
                    </a:cubicBezTo>
                    <a:cubicBezTo>
                      <a:pt x="5482" y="7653"/>
                      <a:pt x="6185" y="5636"/>
                      <a:pt x="6776" y="3598"/>
                    </a:cubicBezTo>
                    <a:cubicBezTo>
                      <a:pt x="7043" y="2743"/>
                      <a:pt x="7251" y="1733"/>
                      <a:pt x="6756" y="972"/>
                    </a:cubicBezTo>
                    <a:cubicBezTo>
                      <a:pt x="6376" y="345"/>
                      <a:pt x="5596" y="40"/>
                      <a:pt x="4853" y="2"/>
                    </a:cubicBezTo>
                    <a:cubicBezTo>
                      <a:pt x="4818" y="1"/>
                      <a:pt x="4783" y="0"/>
                      <a:pt x="4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881825" y="1496150"/>
                <a:ext cx="540575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21623" h="23948" extrusionOk="0">
                    <a:moveTo>
                      <a:pt x="15354" y="1"/>
                    </a:moveTo>
                    <a:cubicBezTo>
                      <a:pt x="14620" y="1"/>
                      <a:pt x="13886" y="102"/>
                      <a:pt x="13190" y="304"/>
                    </a:cubicBezTo>
                    <a:cubicBezTo>
                      <a:pt x="7500" y="1979"/>
                      <a:pt x="3731" y="8640"/>
                      <a:pt x="1904" y="13856"/>
                    </a:cubicBezTo>
                    <a:cubicBezTo>
                      <a:pt x="1599" y="14693"/>
                      <a:pt x="648" y="17416"/>
                      <a:pt x="285" y="19814"/>
                    </a:cubicBezTo>
                    <a:cubicBezTo>
                      <a:pt x="1" y="21773"/>
                      <a:pt x="95" y="23506"/>
                      <a:pt x="1219" y="23887"/>
                    </a:cubicBezTo>
                    <a:cubicBezTo>
                      <a:pt x="1349" y="23928"/>
                      <a:pt x="1470" y="23947"/>
                      <a:pt x="1583" y="23947"/>
                    </a:cubicBezTo>
                    <a:cubicBezTo>
                      <a:pt x="2766" y="23947"/>
                      <a:pt x="3001" y="21830"/>
                      <a:pt x="3331" y="21012"/>
                    </a:cubicBezTo>
                    <a:cubicBezTo>
                      <a:pt x="3940" y="19471"/>
                      <a:pt x="4929" y="18101"/>
                      <a:pt x="6071" y="16901"/>
                    </a:cubicBezTo>
                    <a:cubicBezTo>
                      <a:pt x="9650" y="13170"/>
                      <a:pt x="14522" y="11267"/>
                      <a:pt x="18786" y="8488"/>
                    </a:cubicBezTo>
                    <a:cubicBezTo>
                      <a:pt x="20080" y="7651"/>
                      <a:pt x="21412" y="6547"/>
                      <a:pt x="21546" y="5006"/>
                    </a:cubicBezTo>
                    <a:cubicBezTo>
                      <a:pt x="21622" y="4244"/>
                      <a:pt x="21374" y="3483"/>
                      <a:pt x="20975" y="2816"/>
                    </a:cubicBezTo>
                    <a:cubicBezTo>
                      <a:pt x="19829" y="939"/>
                      <a:pt x="17592" y="1"/>
                      <a:pt x="15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1"/>
              <p:cNvSpPr/>
              <p:nvPr/>
            </p:nvSpPr>
            <p:spPr>
              <a:xfrm>
                <a:off x="1836150" y="1842425"/>
                <a:ext cx="51202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20481" h="10241" extrusionOk="0">
                    <a:moveTo>
                      <a:pt x="14944" y="0"/>
                    </a:moveTo>
                    <a:cubicBezTo>
                      <a:pt x="12558" y="0"/>
                      <a:pt x="10103" y="1170"/>
                      <a:pt x="8165" y="2479"/>
                    </a:cubicBezTo>
                    <a:cubicBezTo>
                      <a:pt x="7233" y="3108"/>
                      <a:pt x="0" y="9084"/>
                      <a:pt x="3160" y="10206"/>
                    </a:cubicBezTo>
                    <a:cubicBezTo>
                      <a:pt x="3230" y="10230"/>
                      <a:pt x="3301" y="10241"/>
                      <a:pt x="3371" y="10241"/>
                    </a:cubicBezTo>
                    <a:cubicBezTo>
                      <a:pt x="3703" y="10241"/>
                      <a:pt x="4038" y="10007"/>
                      <a:pt x="4320" y="9788"/>
                    </a:cubicBezTo>
                    <a:cubicBezTo>
                      <a:pt x="5843" y="8608"/>
                      <a:pt x="7480" y="7524"/>
                      <a:pt x="9289" y="6895"/>
                    </a:cubicBezTo>
                    <a:cubicBezTo>
                      <a:pt x="10282" y="6554"/>
                      <a:pt x="11337" y="6358"/>
                      <a:pt x="12384" y="6358"/>
                    </a:cubicBezTo>
                    <a:cubicBezTo>
                      <a:pt x="13262" y="6358"/>
                      <a:pt x="14135" y="6496"/>
                      <a:pt x="14961" y="6800"/>
                    </a:cubicBezTo>
                    <a:cubicBezTo>
                      <a:pt x="15684" y="7067"/>
                      <a:pt x="16387" y="7466"/>
                      <a:pt x="17168" y="7524"/>
                    </a:cubicBezTo>
                    <a:cubicBezTo>
                      <a:pt x="17239" y="7530"/>
                      <a:pt x="17309" y="7533"/>
                      <a:pt x="17378" y="7533"/>
                    </a:cubicBezTo>
                    <a:cubicBezTo>
                      <a:pt x="18820" y="7533"/>
                      <a:pt x="20126" y="6253"/>
                      <a:pt x="20290" y="4801"/>
                    </a:cubicBezTo>
                    <a:cubicBezTo>
                      <a:pt x="20480" y="3278"/>
                      <a:pt x="19585" y="1756"/>
                      <a:pt x="18291" y="938"/>
                    </a:cubicBezTo>
                    <a:cubicBezTo>
                      <a:pt x="17236" y="274"/>
                      <a:pt x="16098" y="0"/>
                      <a:pt x="149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1"/>
              <p:cNvSpPr/>
              <p:nvPr/>
            </p:nvSpPr>
            <p:spPr>
              <a:xfrm>
                <a:off x="2191125" y="2491825"/>
                <a:ext cx="270300" cy="367375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4695" extrusionOk="0">
                    <a:moveTo>
                      <a:pt x="4986" y="1"/>
                    </a:moveTo>
                    <a:cubicBezTo>
                      <a:pt x="3468" y="1"/>
                      <a:pt x="2133" y="962"/>
                      <a:pt x="1523" y="2731"/>
                    </a:cubicBezTo>
                    <a:cubicBezTo>
                      <a:pt x="0" y="7261"/>
                      <a:pt x="2417" y="12534"/>
                      <a:pt x="6909" y="14265"/>
                    </a:cubicBezTo>
                    <a:cubicBezTo>
                      <a:pt x="7594" y="14518"/>
                      <a:pt x="8332" y="14694"/>
                      <a:pt x="9055" y="14694"/>
                    </a:cubicBezTo>
                    <a:cubicBezTo>
                      <a:pt x="9478" y="14694"/>
                      <a:pt x="9897" y="14634"/>
                      <a:pt x="10296" y="14494"/>
                    </a:cubicBezTo>
                    <a:cubicBezTo>
                      <a:pt x="10469" y="14437"/>
                      <a:pt x="10639" y="14341"/>
                      <a:pt x="10715" y="14171"/>
                    </a:cubicBezTo>
                    <a:cubicBezTo>
                      <a:pt x="10811" y="13980"/>
                      <a:pt x="10697" y="13752"/>
                      <a:pt x="10621" y="13562"/>
                    </a:cubicBezTo>
                    <a:cubicBezTo>
                      <a:pt x="10068" y="12344"/>
                      <a:pt x="9859" y="11011"/>
                      <a:pt x="9821" y="9697"/>
                    </a:cubicBezTo>
                    <a:cubicBezTo>
                      <a:pt x="9707" y="6652"/>
                      <a:pt x="10411" y="2827"/>
                      <a:pt x="7461" y="828"/>
                    </a:cubicBezTo>
                    <a:cubicBezTo>
                      <a:pt x="6639" y="269"/>
                      <a:pt x="5787" y="1"/>
                      <a:pt x="4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536375" y="2546500"/>
                <a:ext cx="495350" cy="294550"/>
              </a:xfrm>
              <a:custGeom>
                <a:avLst/>
                <a:gdLst/>
                <a:ahLst/>
                <a:cxnLst/>
                <a:rect l="l" t="t" r="r" b="b"/>
                <a:pathLst>
                  <a:path w="19814" h="11782" extrusionOk="0">
                    <a:moveTo>
                      <a:pt x="13877" y="1"/>
                    </a:moveTo>
                    <a:cubicBezTo>
                      <a:pt x="11123" y="1"/>
                      <a:pt x="8395" y="1331"/>
                      <a:pt x="6243" y="2980"/>
                    </a:cubicBezTo>
                    <a:cubicBezTo>
                      <a:pt x="4644" y="4198"/>
                      <a:pt x="0" y="8043"/>
                      <a:pt x="2607" y="10023"/>
                    </a:cubicBezTo>
                    <a:cubicBezTo>
                      <a:pt x="4262" y="11267"/>
                      <a:pt x="6048" y="11781"/>
                      <a:pt x="7844" y="11781"/>
                    </a:cubicBezTo>
                    <a:cubicBezTo>
                      <a:pt x="7970" y="11781"/>
                      <a:pt x="8096" y="11779"/>
                      <a:pt x="8223" y="11774"/>
                    </a:cubicBezTo>
                    <a:cubicBezTo>
                      <a:pt x="12067" y="11621"/>
                      <a:pt x="15969" y="9205"/>
                      <a:pt x="18671" y="6558"/>
                    </a:cubicBezTo>
                    <a:cubicBezTo>
                      <a:pt x="19072" y="6178"/>
                      <a:pt x="19452" y="5779"/>
                      <a:pt x="19643" y="5264"/>
                    </a:cubicBezTo>
                    <a:cubicBezTo>
                      <a:pt x="19813" y="4789"/>
                      <a:pt x="19775" y="4236"/>
                      <a:pt x="19661" y="3742"/>
                    </a:cubicBezTo>
                    <a:cubicBezTo>
                      <a:pt x="19224" y="2010"/>
                      <a:pt x="17643" y="716"/>
                      <a:pt x="15912" y="259"/>
                    </a:cubicBezTo>
                    <a:cubicBezTo>
                      <a:pt x="15238" y="82"/>
                      <a:pt x="14557" y="1"/>
                      <a:pt x="13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991006" y="2212680"/>
                <a:ext cx="78593" cy="7859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2316" extrusionOk="0">
                    <a:moveTo>
                      <a:pt x="1153" y="1"/>
                    </a:moveTo>
                    <a:cubicBezTo>
                      <a:pt x="511" y="1"/>
                      <a:pt x="1" y="522"/>
                      <a:pt x="1" y="1164"/>
                    </a:cubicBezTo>
                    <a:cubicBezTo>
                      <a:pt x="1" y="1805"/>
                      <a:pt x="511" y="2316"/>
                      <a:pt x="1153" y="2316"/>
                    </a:cubicBezTo>
                    <a:cubicBezTo>
                      <a:pt x="1793" y="2316"/>
                      <a:pt x="2315" y="1805"/>
                      <a:pt x="2315" y="1164"/>
                    </a:cubicBezTo>
                    <a:cubicBezTo>
                      <a:pt x="2315" y="522"/>
                      <a:pt x="1793" y="1"/>
                      <a:pt x="1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794272" y="2212509"/>
                <a:ext cx="78560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326" extrusionOk="0">
                    <a:moveTo>
                      <a:pt x="1152" y="0"/>
                    </a:moveTo>
                    <a:cubicBezTo>
                      <a:pt x="511" y="0"/>
                      <a:pt x="0" y="522"/>
                      <a:pt x="0" y="1163"/>
                    </a:cubicBezTo>
                    <a:cubicBezTo>
                      <a:pt x="0" y="1804"/>
                      <a:pt x="511" y="2326"/>
                      <a:pt x="1152" y="2326"/>
                    </a:cubicBezTo>
                    <a:cubicBezTo>
                      <a:pt x="1793" y="2326"/>
                      <a:pt x="2315" y="1804"/>
                      <a:pt x="2315" y="1163"/>
                    </a:cubicBezTo>
                    <a:cubicBezTo>
                      <a:pt x="2315" y="522"/>
                      <a:pt x="1793" y="0"/>
                      <a:pt x="1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752829" y="2029062"/>
                <a:ext cx="86025" cy="93457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754" extrusionOk="0">
                    <a:moveTo>
                      <a:pt x="1721" y="0"/>
                    </a:moveTo>
                    <a:cubicBezTo>
                      <a:pt x="1355" y="0"/>
                      <a:pt x="810" y="559"/>
                      <a:pt x="0" y="2178"/>
                    </a:cubicBezTo>
                    <a:lnTo>
                      <a:pt x="2468" y="2754"/>
                    </a:lnTo>
                    <a:cubicBezTo>
                      <a:pt x="2468" y="2754"/>
                      <a:pt x="2535" y="0"/>
                      <a:pt x="17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2072365" y="2038939"/>
                <a:ext cx="128037" cy="73707"/>
              </a:xfrm>
              <a:custGeom>
                <a:avLst/>
                <a:gdLst/>
                <a:ahLst/>
                <a:cxnLst/>
                <a:rect l="l" t="t" r="r" b="b"/>
                <a:pathLst>
                  <a:path w="3773" h="2172" extrusionOk="0">
                    <a:moveTo>
                      <a:pt x="1846" y="0"/>
                    </a:moveTo>
                    <a:cubicBezTo>
                      <a:pt x="1295" y="0"/>
                      <a:pt x="664" y="509"/>
                      <a:pt x="1" y="2019"/>
                    </a:cubicBezTo>
                    <a:lnTo>
                      <a:pt x="3772" y="2171"/>
                    </a:lnTo>
                    <a:cubicBezTo>
                      <a:pt x="3772" y="2171"/>
                      <a:pt x="2983" y="0"/>
                      <a:pt x="1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4" name="Google Shape;1644;p41"/>
            <p:cNvGrpSpPr/>
            <p:nvPr/>
          </p:nvGrpSpPr>
          <p:grpSpPr>
            <a:xfrm>
              <a:off x="1053525" y="1490675"/>
              <a:ext cx="984500" cy="1766775"/>
              <a:chOff x="1536375" y="1496150"/>
              <a:chExt cx="984500" cy="1766775"/>
            </a:xfrm>
          </p:grpSpPr>
          <p:sp>
            <p:nvSpPr>
              <p:cNvPr id="1645" name="Google Shape;1645;p41"/>
              <p:cNvSpPr/>
              <p:nvPr/>
            </p:nvSpPr>
            <p:spPr>
              <a:xfrm>
                <a:off x="1889450" y="3064475"/>
                <a:ext cx="28170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11268" h="6034" extrusionOk="0">
                    <a:moveTo>
                      <a:pt x="9483" y="0"/>
                    </a:moveTo>
                    <a:cubicBezTo>
                      <a:pt x="8751" y="0"/>
                      <a:pt x="8074" y="143"/>
                      <a:pt x="7956" y="153"/>
                    </a:cubicBezTo>
                    <a:cubicBezTo>
                      <a:pt x="7119" y="172"/>
                      <a:pt x="6357" y="819"/>
                      <a:pt x="5538" y="1104"/>
                    </a:cubicBezTo>
                    <a:cubicBezTo>
                      <a:pt x="4168" y="1599"/>
                      <a:pt x="647" y="2418"/>
                      <a:pt x="990" y="3484"/>
                    </a:cubicBezTo>
                    <a:cubicBezTo>
                      <a:pt x="1032" y="3629"/>
                      <a:pt x="1156" y="3688"/>
                      <a:pt x="1337" y="3688"/>
                    </a:cubicBezTo>
                    <a:cubicBezTo>
                      <a:pt x="1727" y="3688"/>
                      <a:pt x="2382" y="3414"/>
                      <a:pt x="3045" y="3142"/>
                    </a:cubicBezTo>
                    <a:cubicBezTo>
                      <a:pt x="3711" y="2865"/>
                      <a:pt x="4377" y="2602"/>
                      <a:pt x="4818" y="2602"/>
                    </a:cubicBezTo>
                    <a:cubicBezTo>
                      <a:pt x="4894" y="2602"/>
                      <a:pt x="4963" y="2610"/>
                      <a:pt x="5025" y="2627"/>
                    </a:cubicBezTo>
                    <a:cubicBezTo>
                      <a:pt x="6281" y="3142"/>
                      <a:pt x="0" y="5121"/>
                      <a:pt x="1313" y="5977"/>
                    </a:cubicBezTo>
                    <a:cubicBezTo>
                      <a:pt x="1373" y="6016"/>
                      <a:pt x="1458" y="6034"/>
                      <a:pt x="1563" y="6034"/>
                    </a:cubicBezTo>
                    <a:cubicBezTo>
                      <a:pt x="2800" y="6034"/>
                      <a:pt x="6870" y="3579"/>
                      <a:pt x="6870" y="3579"/>
                    </a:cubicBezTo>
                    <a:lnTo>
                      <a:pt x="6870" y="3579"/>
                    </a:lnTo>
                    <a:cubicBezTo>
                      <a:pt x="7233" y="4169"/>
                      <a:pt x="5406" y="5063"/>
                      <a:pt x="5881" y="5502"/>
                    </a:cubicBezTo>
                    <a:cubicBezTo>
                      <a:pt x="5945" y="5553"/>
                      <a:pt x="6027" y="5576"/>
                      <a:pt x="6124" y="5576"/>
                    </a:cubicBezTo>
                    <a:cubicBezTo>
                      <a:pt x="7368" y="5576"/>
                      <a:pt x="11038" y="1651"/>
                      <a:pt x="11268" y="591"/>
                    </a:cubicBezTo>
                    <a:cubicBezTo>
                      <a:pt x="10892" y="123"/>
                      <a:pt x="10163" y="0"/>
                      <a:pt x="9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2046475" y="3068625"/>
                <a:ext cx="249800" cy="194300"/>
              </a:xfrm>
              <a:custGeom>
                <a:avLst/>
                <a:gdLst/>
                <a:ahLst/>
                <a:cxnLst/>
                <a:rect l="l" t="t" r="r" b="b"/>
                <a:pathLst>
                  <a:path w="9992" h="7772" extrusionOk="0">
                    <a:moveTo>
                      <a:pt x="8992" y="0"/>
                    </a:moveTo>
                    <a:cubicBezTo>
                      <a:pt x="7990" y="0"/>
                      <a:pt x="6828" y="555"/>
                      <a:pt x="6662" y="596"/>
                    </a:cubicBezTo>
                    <a:cubicBezTo>
                      <a:pt x="5843" y="786"/>
                      <a:pt x="5233" y="1605"/>
                      <a:pt x="4530" y="2062"/>
                    </a:cubicBezTo>
                    <a:cubicBezTo>
                      <a:pt x="3274" y="2842"/>
                      <a:pt x="38" y="4422"/>
                      <a:pt x="589" y="5374"/>
                    </a:cubicBezTo>
                    <a:cubicBezTo>
                      <a:pt x="648" y="5477"/>
                      <a:pt x="741" y="5522"/>
                      <a:pt x="860" y="5522"/>
                    </a:cubicBezTo>
                    <a:cubicBezTo>
                      <a:pt x="1243" y="5522"/>
                      <a:pt x="1896" y="5057"/>
                      <a:pt x="2551" y="4593"/>
                    </a:cubicBezTo>
                    <a:cubicBezTo>
                      <a:pt x="3222" y="4127"/>
                      <a:pt x="3893" y="3660"/>
                      <a:pt x="4314" y="3660"/>
                    </a:cubicBezTo>
                    <a:cubicBezTo>
                      <a:pt x="4323" y="3660"/>
                      <a:pt x="4331" y="3660"/>
                      <a:pt x="4340" y="3661"/>
                    </a:cubicBezTo>
                    <a:cubicBezTo>
                      <a:pt x="5690" y="3889"/>
                      <a:pt x="0" y="7201"/>
                      <a:pt x="1485" y="7752"/>
                    </a:cubicBezTo>
                    <a:cubicBezTo>
                      <a:pt x="1518" y="7765"/>
                      <a:pt x="1557" y="7771"/>
                      <a:pt x="1600" y="7771"/>
                    </a:cubicBezTo>
                    <a:cubicBezTo>
                      <a:pt x="2641" y="7771"/>
                      <a:pt x="6375" y="4194"/>
                      <a:pt x="6375" y="4194"/>
                    </a:cubicBezTo>
                    <a:lnTo>
                      <a:pt x="6375" y="4194"/>
                    </a:lnTo>
                    <a:cubicBezTo>
                      <a:pt x="6852" y="4689"/>
                      <a:pt x="5272" y="5945"/>
                      <a:pt x="5824" y="6287"/>
                    </a:cubicBezTo>
                    <a:cubicBezTo>
                      <a:pt x="5868" y="6308"/>
                      <a:pt x="5916" y="6317"/>
                      <a:pt x="5967" y="6317"/>
                    </a:cubicBezTo>
                    <a:cubicBezTo>
                      <a:pt x="7115" y="6317"/>
                      <a:pt x="9992" y="1421"/>
                      <a:pt x="9992" y="291"/>
                    </a:cubicBezTo>
                    <a:cubicBezTo>
                      <a:pt x="9722" y="78"/>
                      <a:pt x="9368" y="0"/>
                      <a:pt x="89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593925" y="2029050"/>
                <a:ext cx="926950" cy="1114300"/>
              </a:xfrm>
              <a:custGeom>
                <a:avLst/>
                <a:gdLst/>
                <a:ahLst/>
                <a:cxnLst/>
                <a:rect l="l" t="t" r="r" b="b"/>
                <a:pathLst>
                  <a:path w="37078" h="44572" extrusionOk="0">
                    <a:moveTo>
                      <a:pt x="17226" y="0"/>
                    </a:moveTo>
                    <a:cubicBezTo>
                      <a:pt x="13984" y="0"/>
                      <a:pt x="10786" y="769"/>
                      <a:pt x="8091" y="2627"/>
                    </a:cubicBezTo>
                    <a:cubicBezTo>
                      <a:pt x="3427" y="5863"/>
                      <a:pt x="706" y="11306"/>
                      <a:pt x="325" y="16902"/>
                    </a:cubicBezTo>
                    <a:cubicBezTo>
                      <a:pt x="1" y="21470"/>
                      <a:pt x="1124" y="26076"/>
                      <a:pt x="3008" y="30245"/>
                    </a:cubicBezTo>
                    <a:cubicBezTo>
                      <a:pt x="4170" y="32796"/>
                      <a:pt x="5901" y="35651"/>
                      <a:pt x="8071" y="38125"/>
                    </a:cubicBezTo>
                    <a:cubicBezTo>
                      <a:pt x="11040" y="41531"/>
                      <a:pt x="14828" y="44254"/>
                      <a:pt x="19034" y="44539"/>
                    </a:cubicBezTo>
                    <a:cubicBezTo>
                      <a:pt x="19354" y="44561"/>
                      <a:pt x="19675" y="44572"/>
                      <a:pt x="19997" y="44572"/>
                    </a:cubicBezTo>
                    <a:cubicBezTo>
                      <a:pt x="23574" y="44572"/>
                      <a:pt x="27278" y="43238"/>
                      <a:pt x="30055" y="41056"/>
                    </a:cubicBezTo>
                    <a:cubicBezTo>
                      <a:pt x="34755" y="37364"/>
                      <a:pt x="35460" y="32796"/>
                      <a:pt x="36260" y="27276"/>
                    </a:cubicBezTo>
                    <a:cubicBezTo>
                      <a:pt x="36773" y="23640"/>
                      <a:pt x="37078" y="19929"/>
                      <a:pt x="36621" y="16275"/>
                    </a:cubicBezTo>
                    <a:cubicBezTo>
                      <a:pt x="35783" y="9689"/>
                      <a:pt x="32433" y="4340"/>
                      <a:pt x="26248" y="1828"/>
                    </a:cubicBezTo>
                    <a:cubicBezTo>
                      <a:pt x="23467" y="703"/>
                      <a:pt x="20326" y="0"/>
                      <a:pt x="17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1908475" y="2135650"/>
                <a:ext cx="340225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3609" h="19392" extrusionOk="0">
                    <a:moveTo>
                      <a:pt x="6656" y="0"/>
                    </a:moveTo>
                    <a:cubicBezTo>
                      <a:pt x="6645" y="0"/>
                      <a:pt x="6635" y="0"/>
                      <a:pt x="6624" y="0"/>
                    </a:cubicBezTo>
                    <a:cubicBezTo>
                      <a:pt x="1561" y="38"/>
                      <a:pt x="77" y="6433"/>
                      <a:pt x="19" y="10392"/>
                    </a:cubicBezTo>
                    <a:cubicBezTo>
                      <a:pt x="0" y="11973"/>
                      <a:pt x="171" y="13534"/>
                      <a:pt x="533" y="14866"/>
                    </a:cubicBezTo>
                    <a:cubicBezTo>
                      <a:pt x="952" y="16503"/>
                      <a:pt x="1904" y="18044"/>
                      <a:pt x="3388" y="18843"/>
                    </a:cubicBezTo>
                    <a:cubicBezTo>
                      <a:pt x="4089" y="19219"/>
                      <a:pt x="4869" y="19392"/>
                      <a:pt x="5658" y="19392"/>
                    </a:cubicBezTo>
                    <a:cubicBezTo>
                      <a:pt x="6948" y="19392"/>
                      <a:pt x="8261" y="18930"/>
                      <a:pt x="9289" y="18140"/>
                    </a:cubicBezTo>
                    <a:cubicBezTo>
                      <a:pt x="12961" y="15341"/>
                      <a:pt x="13608" y="8870"/>
                      <a:pt x="12296" y="4758"/>
                    </a:cubicBezTo>
                    <a:cubicBezTo>
                      <a:pt x="11500" y="2256"/>
                      <a:pt x="9287" y="0"/>
                      <a:pt x="66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556350" y="2136250"/>
                <a:ext cx="349300" cy="486050"/>
              </a:xfrm>
              <a:custGeom>
                <a:avLst/>
                <a:gdLst/>
                <a:ahLst/>
                <a:cxnLst/>
                <a:rect l="l" t="t" r="r" b="b"/>
                <a:pathLst>
                  <a:path w="13972" h="19442" extrusionOk="0">
                    <a:moveTo>
                      <a:pt x="7687" y="0"/>
                    </a:moveTo>
                    <a:cubicBezTo>
                      <a:pt x="5333" y="0"/>
                      <a:pt x="3152" y="1805"/>
                      <a:pt x="2094" y="3973"/>
                    </a:cubicBezTo>
                    <a:cubicBezTo>
                      <a:pt x="229" y="7876"/>
                      <a:pt x="1" y="14385"/>
                      <a:pt x="3236" y="17659"/>
                    </a:cubicBezTo>
                    <a:cubicBezTo>
                      <a:pt x="4329" y="18751"/>
                      <a:pt x="5864" y="19442"/>
                      <a:pt x="7388" y="19442"/>
                    </a:cubicBezTo>
                    <a:cubicBezTo>
                      <a:pt x="7935" y="19442"/>
                      <a:pt x="8480" y="19353"/>
                      <a:pt x="9003" y="19162"/>
                    </a:cubicBezTo>
                    <a:cubicBezTo>
                      <a:pt x="10563" y="18573"/>
                      <a:pt x="11725" y="17164"/>
                      <a:pt x="12372" y="15622"/>
                    </a:cubicBezTo>
                    <a:cubicBezTo>
                      <a:pt x="12905" y="14327"/>
                      <a:pt x="13286" y="12824"/>
                      <a:pt x="13495" y="11244"/>
                    </a:cubicBezTo>
                    <a:cubicBezTo>
                      <a:pt x="13971" y="7323"/>
                      <a:pt x="13380" y="795"/>
                      <a:pt x="8375" y="52"/>
                    </a:cubicBezTo>
                    <a:cubicBezTo>
                      <a:pt x="8145" y="17"/>
                      <a:pt x="7915" y="0"/>
                      <a:pt x="7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922750" y="2225125"/>
                <a:ext cx="178450" cy="31395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2558" extrusionOk="0">
                    <a:moveTo>
                      <a:pt x="3622" y="1"/>
                    </a:moveTo>
                    <a:cubicBezTo>
                      <a:pt x="3234" y="1"/>
                      <a:pt x="2846" y="81"/>
                      <a:pt x="2493" y="248"/>
                    </a:cubicBezTo>
                    <a:cubicBezTo>
                      <a:pt x="0" y="1446"/>
                      <a:pt x="153" y="6737"/>
                      <a:pt x="552" y="9003"/>
                    </a:cubicBezTo>
                    <a:cubicBezTo>
                      <a:pt x="724" y="10011"/>
                      <a:pt x="1295" y="11267"/>
                      <a:pt x="2188" y="11990"/>
                    </a:cubicBezTo>
                    <a:cubicBezTo>
                      <a:pt x="2620" y="12339"/>
                      <a:pt x="3109" y="12558"/>
                      <a:pt x="3681" y="12558"/>
                    </a:cubicBezTo>
                    <a:cubicBezTo>
                      <a:pt x="3765" y="12558"/>
                      <a:pt x="3851" y="12553"/>
                      <a:pt x="3940" y="12543"/>
                    </a:cubicBezTo>
                    <a:cubicBezTo>
                      <a:pt x="7137" y="12181"/>
                      <a:pt x="7023" y="5691"/>
                      <a:pt x="6662" y="3407"/>
                    </a:cubicBezTo>
                    <a:cubicBezTo>
                      <a:pt x="6510" y="2455"/>
                      <a:pt x="6262" y="1484"/>
                      <a:pt x="5576" y="799"/>
                    </a:cubicBezTo>
                    <a:cubicBezTo>
                      <a:pt x="5069" y="279"/>
                      <a:pt x="4345" y="1"/>
                      <a:pt x="3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722400" y="2225125"/>
                <a:ext cx="178475" cy="313950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2558" extrusionOk="0">
                    <a:moveTo>
                      <a:pt x="3623" y="1"/>
                    </a:moveTo>
                    <a:cubicBezTo>
                      <a:pt x="3235" y="1"/>
                      <a:pt x="2847" y="81"/>
                      <a:pt x="2495" y="248"/>
                    </a:cubicBezTo>
                    <a:cubicBezTo>
                      <a:pt x="1" y="1446"/>
                      <a:pt x="153" y="6737"/>
                      <a:pt x="553" y="9003"/>
                    </a:cubicBezTo>
                    <a:cubicBezTo>
                      <a:pt x="724" y="10011"/>
                      <a:pt x="1295" y="11267"/>
                      <a:pt x="2190" y="11990"/>
                    </a:cubicBezTo>
                    <a:cubicBezTo>
                      <a:pt x="2604" y="12339"/>
                      <a:pt x="3106" y="12558"/>
                      <a:pt x="3669" y="12558"/>
                    </a:cubicBezTo>
                    <a:cubicBezTo>
                      <a:pt x="3752" y="12558"/>
                      <a:pt x="3836" y="12553"/>
                      <a:pt x="3921" y="12543"/>
                    </a:cubicBezTo>
                    <a:cubicBezTo>
                      <a:pt x="7139" y="12181"/>
                      <a:pt x="7025" y="5691"/>
                      <a:pt x="6662" y="3407"/>
                    </a:cubicBezTo>
                    <a:cubicBezTo>
                      <a:pt x="6510" y="2455"/>
                      <a:pt x="6244" y="1484"/>
                      <a:pt x="5578" y="799"/>
                    </a:cubicBezTo>
                    <a:cubicBezTo>
                      <a:pt x="5070" y="279"/>
                      <a:pt x="4345" y="1"/>
                      <a:pt x="3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794275" y="1708800"/>
                <a:ext cx="181300" cy="382300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15292" extrusionOk="0">
                    <a:moveTo>
                      <a:pt x="4748" y="0"/>
                    </a:moveTo>
                    <a:cubicBezTo>
                      <a:pt x="2870" y="0"/>
                      <a:pt x="1207" y="1520"/>
                      <a:pt x="609" y="3332"/>
                    </a:cubicBezTo>
                    <a:cubicBezTo>
                      <a:pt x="0" y="5159"/>
                      <a:pt x="285" y="7158"/>
                      <a:pt x="856" y="9004"/>
                    </a:cubicBezTo>
                    <a:cubicBezTo>
                      <a:pt x="1275" y="10336"/>
                      <a:pt x="1828" y="11631"/>
                      <a:pt x="2513" y="12849"/>
                    </a:cubicBezTo>
                    <a:cubicBezTo>
                      <a:pt x="2871" y="13475"/>
                      <a:pt x="4022" y="15292"/>
                      <a:pt x="4824" y="15292"/>
                    </a:cubicBezTo>
                    <a:cubicBezTo>
                      <a:pt x="5046" y="15292"/>
                      <a:pt x="5242" y="15152"/>
                      <a:pt x="5386" y="14810"/>
                    </a:cubicBezTo>
                    <a:cubicBezTo>
                      <a:pt x="5843" y="13706"/>
                      <a:pt x="4891" y="11136"/>
                      <a:pt x="5120" y="9765"/>
                    </a:cubicBezTo>
                    <a:cubicBezTo>
                      <a:pt x="5482" y="7653"/>
                      <a:pt x="6185" y="5636"/>
                      <a:pt x="6776" y="3598"/>
                    </a:cubicBezTo>
                    <a:cubicBezTo>
                      <a:pt x="7043" y="2743"/>
                      <a:pt x="7251" y="1733"/>
                      <a:pt x="6756" y="972"/>
                    </a:cubicBezTo>
                    <a:cubicBezTo>
                      <a:pt x="6376" y="345"/>
                      <a:pt x="5596" y="40"/>
                      <a:pt x="4853" y="2"/>
                    </a:cubicBezTo>
                    <a:cubicBezTo>
                      <a:pt x="4818" y="1"/>
                      <a:pt x="4783" y="0"/>
                      <a:pt x="4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881825" y="1496150"/>
                <a:ext cx="540575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21623" h="23948" extrusionOk="0">
                    <a:moveTo>
                      <a:pt x="15354" y="1"/>
                    </a:moveTo>
                    <a:cubicBezTo>
                      <a:pt x="14620" y="1"/>
                      <a:pt x="13886" y="102"/>
                      <a:pt x="13190" y="304"/>
                    </a:cubicBezTo>
                    <a:cubicBezTo>
                      <a:pt x="7500" y="1979"/>
                      <a:pt x="3731" y="8640"/>
                      <a:pt x="1904" y="13856"/>
                    </a:cubicBezTo>
                    <a:cubicBezTo>
                      <a:pt x="1599" y="14693"/>
                      <a:pt x="648" y="17416"/>
                      <a:pt x="285" y="19814"/>
                    </a:cubicBezTo>
                    <a:cubicBezTo>
                      <a:pt x="1" y="21773"/>
                      <a:pt x="95" y="23506"/>
                      <a:pt x="1219" y="23887"/>
                    </a:cubicBezTo>
                    <a:cubicBezTo>
                      <a:pt x="1349" y="23928"/>
                      <a:pt x="1470" y="23947"/>
                      <a:pt x="1583" y="23947"/>
                    </a:cubicBezTo>
                    <a:cubicBezTo>
                      <a:pt x="2766" y="23947"/>
                      <a:pt x="3001" y="21830"/>
                      <a:pt x="3331" y="21012"/>
                    </a:cubicBezTo>
                    <a:cubicBezTo>
                      <a:pt x="3940" y="19471"/>
                      <a:pt x="4929" y="18101"/>
                      <a:pt x="6071" y="16901"/>
                    </a:cubicBezTo>
                    <a:cubicBezTo>
                      <a:pt x="9650" y="13170"/>
                      <a:pt x="14522" y="11267"/>
                      <a:pt x="18786" y="8488"/>
                    </a:cubicBezTo>
                    <a:cubicBezTo>
                      <a:pt x="20080" y="7651"/>
                      <a:pt x="21412" y="6547"/>
                      <a:pt x="21546" y="5006"/>
                    </a:cubicBezTo>
                    <a:cubicBezTo>
                      <a:pt x="21622" y="4244"/>
                      <a:pt x="21374" y="3483"/>
                      <a:pt x="20975" y="2816"/>
                    </a:cubicBezTo>
                    <a:cubicBezTo>
                      <a:pt x="19829" y="939"/>
                      <a:pt x="17592" y="1"/>
                      <a:pt x="15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836150" y="1842425"/>
                <a:ext cx="51202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20481" h="10241" extrusionOk="0">
                    <a:moveTo>
                      <a:pt x="14944" y="0"/>
                    </a:moveTo>
                    <a:cubicBezTo>
                      <a:pt x="12558" y="0"/>
                      <a:pt x="10103" y="1170"/>
                      <a:pt x="8165" y="2479"/>
                    </a:cubicBezTo>
                    <a:cubicBezTo>
                      <a:pt x="7233" y="3108"/>
                      <a:pt x="0" y="9084"/>
                      <a:pt x="3160" y="10206"/>
                    </a:cubicBezTo>
                    <a:cubicBezTo>
                      <a:pt x="3230" y="10230"/>
                      <a:pt x="3301" y="10241"/>
                      <a:pt x="3371" y="10241"/>
                    </a:cubicBezTo>
                    <a:cubicBezTo>
                      <a:pt x="3703" y="10241"/>
                      <a:pt x="4038" y="10007"/>
                      <a:pt x="4320" y="9788"/>
                    </a:cubicBezTo>
                    <a:cubicBezTo>
                      <a:pt x="5843" y="8608"/>
                      <a:pt x="7480" y="7524"/>
                      <a:pt x="9289" y="6895"/>
                    </a:cubicBezTo>
                    <a:cubicBezTo>
                      <a:pt x="10282" y="6554"/>
                      <a:pt x="11337" y="6358"/>
                      <a:pt x="12384" y="6358"/>
                    </a:cubicBezTo>
                    <a:cubicBezTo>
                      <a:pt x="13262" y="6358"/>
                      <a:pt x="14135" y="6496"/>
                      <a:pt x="14961" y="6800"/>
                    </a:cubicBezTo>
                    <a:cubicBezTo>
                      <a:pt x="15684" y="7067"/>
                      <a:pt x="16387" y="7466"/>
                      <a:pt x="17168" y="7524"/>
                    </a:cubicBezTo>
                    <a:cubicBezTo>
                      <a:pt x="17239" y="7530"/>
                      <a:pt x="17309" y="7533"/>
                      <a:pt x="17378" y="7533"/>
                    </a:cubicBezTo>
                    <a:cubicBezTo>
                      <a:pt x="18820" y="7533"/>
                      <a:pt x="20126" y="6253"/>
                      <a:pt x="20290" y="4801"/>
                    </a:cubicBezTo>
                    <a:cubicBezTo>
                      <a:pt x="20480" y="3278"/>
                      <a:pt x="19585" y="1756"/>
                      <a:pt x="18291" y="938"/>
                    </a:cubicBezTo>
                    <a:cubicBezTo>
                      <a:pt x="17236" y="274"/>
                      <a:pt x="16098" y="0"/>
                      <a:pt x="14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2191125" y="2491825"/>
                <a:ext cx="270300" cy="367375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4695" extrusionOk="0">
                    <a:moveTo>
                      <a:pt x="4986" y="1"/>
                    </a:moveTo>
                    <a:cubicBezTo>
                      <a:pt x="3468" y="1"/>
                      <a:pt x="2133" y="962"/>
                      <a:pt x="1523" y="2731"/>
                    </a:cubicBezTo>
                    <a:cubicBezTo>
                      <a:pt x="0" y="7261"/>
                      <a:pt x="2417" y="12534"/>
                      <a:pt x="6909" y="14265"/>
                    </a:cubicBezTo>
                    <a:cubicBezTo>
                      <a:pt x="7594" y="14518"/>
                      <a:pt x="8332" y="14694"/>
                      <a:pt x="9055" y="14694"/>
                    </a:cubicBezTo>
                    <a:cubicBezTo>
                      <a:pt x="9478" y="14694"/>
                      <a:pt x="9897" y="14634"/>
                      <a:pt x="10296" y="14494"/>
                    </a:cubicBezTo>
                    <a:cubicBezTo>
                      <a:pt x="10469" y="14437"/>
                      <a:pt x="10639" y="14341"/>
                      <a:pt x="10715" y="14171"/>
                    </a:cubicBezTo>
                    <a:cubicBezTo>
                      <a:pt x="10811" y="13980"/>
                      <a:pt x="10697" y="13752"/>
                      <a:pt x="10621" y="13562"/>
                    </a:cubicBezTo>
                    <a:cubicBezTo>
                      <a:pt x="10068" y="12344"/>
                      <a:pt x="9859" y="11011"/>
                      <a:pt x="9821" y="9697"/>
                    </a:cubicBezTo>
                    <a:cubicBezTo>
                      <a:pt x="9707" y="6652"/>
                      <a:pt x="10411" y="2827"/>
                      <a:pt x="7461" y="828"/>
                    </a:cubicBezTo>
                    <a:cubicBezTo>
                      <a:pt x="6639" y="269"/>
                      <a:pt x="5787" y="1"/>
                      <a:pt x="4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536375" y="2546500"/>
                <a:ext cx="495350" cy="294550"/>
              </a:xfrm>
              <a:custGeom>
                <a:avLst/>
                <a:gdLst/>
                <a:ahLst/>
                <a:cxnLst/>
                <a:rect l="l" t="t" r="r" b="b"/>
                <a:pathLst>
                  <a:path w="19814" h="11782" extrusionOk="0">
                    <a:moveTo>
                      <a:pt x="13877" y="1"/>
                    </a:moveTo>
                    <a:cubicBezTo>
                      <a:pt x="11123" y="1"/>
                      <a:pt x="8395" y="1331"/>
                      <a:pt x="6243" y="2980"/>
                    </a:cubicBezTo>
                    <a:cubicBezTo>
                      <a:pt x="4644" y="4198"/>
                      <a:pt x="0" y="8043"/>
                      <a:pt x="2607" y="10023"/>
                    </a:cubicBezTo>
                    <a:cubicBezTo>
                      <a:pt x="4262" y="11267"/>
                      <a:pt x="6048" y="11781"/>
                      <a:pt x="7844" y="11781"/>
                    </a:cubicBezTo>
                    <a:cubicBezTo>
                      <a:pt x="7970" y="11781"/>
                      <a:pt x="8096" y="11779"/>
                      <a:pt x="8223" y="11774"/>
                    </a:cubicBezTo>
                    <a:cubicBezTo>
                      <a:pt x="12067" y="11621"/>
                      <a:pt x="15969" y="9205"/>
                      <a:pt x="18671" y="6558"/>
                    </a:cubicBezTo>
                    <a:cubicBezTo>
                      <a:pt x="19072" y="6178"/>
                      <a:pt x="19452" y="5779"/>
                      <a:pt x="19643" y="5264"/>
                    </a:cubicBezTo>
                    <a:cubicBezTo>
                      <a:pt x="19813" y="4789"/>
                      <a:pt x="19775" y="4236"/>
                      <a:pt x="19661" y="3742"/>
                    </a:cubicBezTo>
                    <a:cubicBezTo>
                      <a:pt x="19224" y="2010"/>
                      <a:pt x="17643" y="716"/>
                      <a:pt x="15912" y="259"/>
                    </a:cubicBezTo>
                    <a:cubicBezTo>
                      <a:pt x="15238" y="82"/>
                      <a:pt x="14557" y="1"/>
                      <a:pt x="138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991006" y="2212680"/>
                <a:ext cx="78593" cy="7859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2316" extrusionOk="0">
                    <a:moveTo>
                      <a:pt x="1153" y="1"/>
                    </a:moveTo>
                    <a:cubicBezTo>
                      <a:pt x="511" y="1"/>
                      <a:pt x="1" y="522"/>
                      <a:pt x="1" y="1164"/>
                    </a:cubicBezTo>
                    <a:cubicBezTo>
                      <a:pt x="1" y="1805"/>
                      <a:pt x="511" y="2316"/>
                      <a:pt x="1153" y="2316"/>
                    </a:cubicBezTo>
                    <a:cubicBezTo>
                      <a:pt x="1793" y="2316"/>
                      <a:pt x="2315" y="1805"/>
                      <a:pt x="2315" y="1164"/>
                    </a:cubicBezTo>
                    <a:cubicBezTo>
                      <a:pt x="2315" y="522"/>
                      <a:pt x="1793" y="1"/>
                      <a:pt x="1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794272" y="2212509"/>
                <a:ext cx="78560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326" extrusionOk="0">
                    <a:moveTo>
                      <a:pt x="1152" y="0"/>
                    </a:moveTo>
                    <a:cubicBezTo>
                      <a:pt x="511" y="0"/>
                      <a:pt x="0" y="522"/>
                      <a:pt x="0" y="1163"/>
                    </a:cubicBezTo>
                    <a:cubicBezTo>
                      <a:pt x="0" y="1804"/>
                      <a:pt x="511" y="2326"/>
                      <a:pt x="1152" y="2326"/>
                    </a:cubicBezTo>
                    <a:cubicBezTo>
                      <a:pt x="1793" y="2326"/>
                      <a:pt x="2315" y="1804"/>
                      <a:pt x="2315" y="1163"/>
                    </a:cubicBezTo>
                    <a:cubicBezTo>
                      <a:pt x="2315" y="522"/>
                      <a:pt x="1793" y="0"/>
                      <a:pt x="1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752829" y="2029062"/>
                <a:ext cx="86025" cy="93457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754" extrusionOk="0">
                    <a:moveTo>
                      <a:pt x="1721" y="0"/>
                    </a:moveTo>
                    <a:cubicBezTo>
                      <a:pt x="1355" y="0"/>
                      <a:pt x="810" y="559"/>
                      <a:pt x="0" y="2178"/>
                    </a:cubicBezTo>
                    <a:lnTo>
                      <a:pt x="2468" y="2754"/>
                    </a:lnTo>
                    <a:cubicBezTo>
                      <a:pt x="2468" y="2754"/>
                      <a:pt x="2535" y="0"/>
                      <a:pt x="1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2072365" y="2038939"/>
                <a:ext cx="128037" cy="73707"/>
              </a:xfrm>
              <a:custGeom>
                <a:avLst/>
                <a:gdLst/>
                <a:ahLst/>
                <a:cxnLst/>
                <a:rect l="l" t="t" r="r" b="b"/>
                <a:pathLst>
                  <a:path w="3773" h="2172" extrusionOk="0">
                    <a:moveTo>
                      <a:pt x="1846" y="0"/>
                    </a:moveTo>
                    <a:cubicBezTo>
                      <a:pt x="1295" y="0"/>
                      <a:pt x="664" y="509"/>
                      <a:pt x="1" y="2019"/>
                    </a:cubicBezTo>
                    <a:lnTo>
                      <a:pt x="3772" y="2171"/>
                    </a:lnTo>
                    <a:cubicBezTo>
                      <a:pt x="3772" y="2171"/>
                      <a:pt x="2983" y="0"/>
                      <a:pt x="1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1" name="Google Shape;1661;p41"/>
          <p:cNvGrpSpPr/>
          <p:nvPr/>
        </p:nvGrpSpPr>
        <p:grpSpPr>
          <a:xfrm>
            <a:off x="5030225" y="2651975"/>
            <a:ext cx="1157750" cy="1635825"/>
            <a:chOff x="5030225" y="2651975"/>
            <a:chExt cx="1157750" cy="1635825"/>
          </a:xfrm>
        </p:grpSpPr>
        <p:grpSp>
          <p:nvGrpSpPr>
            <p:cNvPr id="1662" name="Google Shape;1662;p41"/>
            <p:cNvGrpSpPr/>
            <p:nvPr/>
          </p:nvGrpSpPr>
          <p:grpSpPr>
            <a:xfrm>
              <a:off x="5030225" y="2651975"/>
              <a:ext cx="1157750" cy="1635825"/>
              <a:chOff x="5848825" y="4561850"/>
              <a:chExt cx="1157750" cy="1635825"/>
            </a:xfrm>
          </p:grpSpPr>
          <p:sp>
            <p:nvSpPr>
              <p:cNvPr id="1663" name="Google Shape;1663;p41"/>
              <p:cNvSpPr/>
              <p:nvPr/>
            </p:nvSpPr>
            <p:spPr>
              <a:xfrm>
                <a:off x="6030600" y="6000325"/>
                <a:ext cx="387350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15494" h="7894" extrusionOk="0">
                    <a:moveTo>
                      <a:pt x="8022" y="0"/>
                    </a:moveTo>
                    <a:cubicBezTo>
                      <a:pt x="6292" y="0"/>
                      <a:pt x="4058" y="500"/>
                      <a:pt x="3617" y="593"/>
                    </a:cubicBezTo>
                    <a:cubicBezTo>
                      <a:pt x="3066" y="688"/>
                      <a:pt x="2495" y="802"/>
                      <a:pt x="2018" y="1106"/>
                    </a:cubicBezTo>
                    <a:cubicBezTo>
                      <a:pt x="1543" y="1411"/>
                      <a:pt x="1200" y="1982"/>
                      <a:pt x="1333" y="2535"/>
                    </a:cubicBezTo>
                    <a:cubicBezTo>
                      <a:pt x="1391" y="2819"/>
                      <a:pt x="1561" y="3048"/>
                      <a:pt x="1790" y="3220"/>
                    </a:cubicBezTo>
                    <a:cubicBezTo>
                      <a:pt x="1619" y="3314"/>
                      <a:pt x="1467" y="3410"/>
                      <a:pt x="1295" y="3524"/>
                    </a:cubicBezTo>
                    <a:cubicBezTo>
                      <a:pt x="686" y="3943"/>
                      <a:pt x="58" y="4494"/>
                      <a:pt x="38" y="5237"/>
                    </a:cubicBezTo>
                    <a:cubicBezTo>
                      <a:pt x="0" y="5865"/>
                      <a:pt x="477" y="6455"/>
                      <a:pt x="1048" y="6722"/>
                    </a:cubicBezTo>
                    <a:cubicBezTo>
                      <a:pt x="1456" y="6919"/>
                      <a:pt x="1901" y="6980"/>
                      <a:pt x="2344" y="6980"/>
                    </a:cubicBezTo>
                    <a:cubicBezTo>
                      <a:pt x="2542" y="6980"/>
                      <a:pt x="2738" y="6968"/>
                      <a:pt x="2932" y="6950"/>
                    </a:cubicBezTo>
                    <a:cubicBezTo>
                      <a:pt x="3560" y="6874"/>
                      <a:pt x="4169" y="6722"/>
                      <a:pt x="4779" y="6532"/>
                    </a:cubicBezTo>
                    <a:cubicBezTo>
                      <a:pt x="4779" y="6664"/>
                      <a:pt x="4797" y="6798"/>
                      <a:pt x="4855" y="6930"/>
                    </a:cubicBezTo>
                    <a:cubicBezTo>
                      <a:pt x="5063" y="7483"/>
                      <a:pt x="5672" y="7826"/>
                      <a:pt x="6263" y="7882"/>
                    </a:cubicBezTo>
                    <a:cubicBezTo>
                      <a:pt x="6341" y="7890"/>
                      <a:pt x="6419" y="7893"/>
                      <a:pt x="6497" y="7893"/>
                    </a:cubicBezTo>
                    <a:cubicBezTo>
                      <a:pt x="7012" y="7893"/>
                      <a:pt x="7534" y="7735"/>
                      <a:pt x="8014" y="7521"/>
                    </a:cubicBezTo>
                    <a:cubicBezTo>
                      <a:pt x="9174" y="7026"/>
                      <a:pt x="15494" y="2649"/>
                      <a:pt x="13344" y="1164"/>
                    </a:cubicBezTo>
                    <a:cubicBezTo>
                      <a:pt x="13107" y="1000"/>
                      <a:pt x="12815" y="929"/>
                      <a:pt x="12486" y="929"/>
                    </a:cubicBezTo>
                    <a:cubicBezTo>
                      <a:pt x="12205" y="929"/>
                      <a:pt x="11897" y="981"/>
                      <a:pt x="11573" y="1068"/>
                    </a:cubicBezTo>
                    <a:cubicBezTo>
                      <a:pt x="11478" y="936"/>
                      <a:pt x="11326" y="802"/>
                      <a:pt x="11098" y="707"/>
                    </a:cubicBezTo>
                    <a:cubicBezTo>
                      <a:pt x="10811" y="555"/>
                      <a:pt x="10412" y="517"/>
                      <a:pt x="9994" y="517"/>
                    </a:cubicBezTo>
                    <a:cubicBezTo>
                      <a:pt x="9669" y="155"/>
                      <a:pt x="9004" y="22"/>
                      <a:pt x="8205" y="2"/>
                    </a:cubicBezTo>
                    <a:cubicBezTo>
                      <a:pt x="8144" y="1"/>
                      <a:pt x="8083" y="0"/>
                      <a:pt x="8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6388500" y="5970875"/>
                <a:ext cx="359675" cy="19447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7779" extrusionOk="0">
                    <a:moveTo>
                      <a:pt x="8056" y="0"/>
                    </a:moveTo>
                    <a:cubicBezTo>
                      <a:pt x="7234" y="0"/>
                      <a:pt x="6413" y="62"/>
                      <a:pt x="5631" y="172"/>
                    </a:cubicBezTo>
                    <a:cubicBezTo>
                      <a:pt x="5156" y="248"/>
                      <a:pt x="4661" y="629"/>
                      <a:pt x="4604" y="1104"/>
                    </a:cubicBezTo>
                    <a:cubicBezTo>
                      <a:pt x="4565" y="1523"/>
                      <a:pt x="4832" y="1809"/>
                      <a:pt x="5194" y="2038"/>
                    </a:cubicBezTo>
                    <a:cubicBezTo>
                      <a:pt x="4471" y="2094"/>
                      <a:pt x="4147" y="2342"/>
                      <a:pt x="4090" y="2665"/>
                    </a:cubicBezTo>
                    <a:cubicBezTo>
                      <a:pt x="3462" y="2456"/>
                      <a:pt x="2796" y="2304"/>
                      <a:pt x="2187" y="2266"/>
                    </a:cubicBezTo>
                    <a:cubicBezTo>
                      <a:pt x="2105" y="2259"/>
                      <a:pt x="2025" y="2256"/>
                      <a:pt x="1947" y="2256"/>
                    </a:cubicBezTo>
                    <a:cubicBezTo>
                      <a:pt x="720" y="2256"/>
                      <a:pt x="0" y="3084"/>
                      <a:pt x="645" y="4284"/>
                    </a:cubicBezTo>
                    <a:cubicBezTo>
                      <a:pt x="1350" y="5558"/>
                      <a:pt x="2834" y="6529"/>
                      <a:pt x="4243" y="7119"/>
                    </a:cubicBezTo>
                    <a:cubicBezTo>
                      <a:pt x="4623" y="7291"/>
                      <a:pt x="5004" y="7423"/>
                      <a:pt x="5347" y="7537"/>
                    </a:cubicBezTo>
                    <a:cubicBezTo>
                      <a:pt x="5816" y="7670"/>
                      <a:pt x="6307" y="7779"/>
                      <a:pt x="6787" y="7779"/>
                    </a:cubicBezTo>
                    <a:cubicBezTo>
                      <a:pt x="6930" y="7779"/>
                      <a:pt x="7072" y="7769"/>
                      <a:pt x="7212" y="7748"/>
                    </a:cubicBezTo>
                    <a:cubicBezTo>
                      <a:pt x="8448" y="7557"/>
                      <a:pt x="8887" y="7005"/>
                      <a:pt x="8849" y="6395"/>
                    </a:cubicBezTo>
                    <a:lnTo>
                      <a:pt x="8849" y="6395"/>
                    </a:lnTo>
                    <a:cubicBezTo>
                      <a:pt x="8943" y="6415"/>
                      <a:pt x="9039" y="6453"/>
                      <a:pt x="9133" y="6491"/>
                    </a:cubicBezTo>
                    <a:cubicBezTo>
                      <a:pt x="9761" y="6679"/>
                      <a:pt x="10418" y="6787"/>
                      <a:pt x="11069" y="6787"/>
                    </a:cubicBezTo>
                    <a:cubicBezTo>
                      <a:pt x="11800" y="6787"/>
                      <a:pt x="12524" y="6651"/>
                      <a:pt x="13188" y="6339"/>
                    </a:cubicBezTo>
                    <a:cubicBezTo>
                      <a:pt x="14026" y="5958"/>
                      <a:pt x="14387" y="5235"/>
                      <a:pt x="13835" y="4398"/>
                    </a:cubicBezTo>
                    <a:cubicBezTo>
                      <a:pt x="13607" y="4035"/>
                      <a:pt x="13226" y="3769"/>
                      <a:pt x="12864" y="3540"/>
                    </a:cubicBezTo>
                    <a:cubicBezTo>
                      <a:pt x="12674" y="3426"/>
                      <a:pt x="12483" y="3332"/>
                      <a:pt x="12275" y="3218"/>
                    </a:cubicBezTo>
                    <a:cubicBezTo>
                      <a:pt x="12693" y="3027"/>
                      <a:pt x="13036" y="2647"/>
                      <a:pt x="13036" y="2190"/>
                    </a:cubicBezTo>
                    <a:cubicBezTo>
                      <a:pt x="13054" y="972"/>
                      <a:pt x="11666" y="419"/>
                      <a:pt x="10656" y="229"/>
                    </a:cubicBezTo>
                    <a:cubicBezTo>
                      <a:pt x="9820" y="71"/>
                      <a:pt x="8937" y="0"/>
                      <a:pt x="80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5851225" y="5437650"/>
                <a:ext cx="307875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12315" h="20701" extrusionOk="0">
                    <a:moveTo>
                      <a:pt x="3253" y="0"/>
                    </a:moveTo>
                    <a:cubicBezTo>
                      <a:pt x="2944" y="0"/>
                      <a:pt x="2640" y="137"/>
                      <a:pt x="2379" y="316"/>
                    </a:cubicBezTo>
                    <a:cubicBezTo>
                      <a:pt x="971" y="1268"/>
                      <a:pt x="419" y="3077"/>
                      <a:pt x="229" y="4752"/>
                    </a:cubicBezTo>
                    <a:cubicBezTo>
                      <a:pt x="1" y="7036"/>
                      <a:pt x="285" y="9376"/>
                      <a:pt x="1028" y="11546"/>
                    </a:cubicBezTo>
                    <a:cubicBezTo>
                      <a:pt x="2132" y="14820"/>
                      <a:pt x="4929" y="19484"/>
                      <a:pt x="8489" y="20568"/>
                    </a:cubicBezTo>
                    <a:cubicBezTo>
                      <a:pt x="8787" y="20658"/>
                      <a:pt x="9042" y="20700"/>
                      <a:pt x="9257" y="20700"/>
                    </a:cubicBezTo>
                    <a:cubicBezTo>
                      <a:pt x="12315" y="20700"/>
                      <a:pt x="7463" y="12161"/>
                      <a:pt x="6947" y="10881"/>
                    </a:cubicBezTo>
                    <a:cubicBezTo>
                      <a:pt x="5749" y="7911"/>
                      <a:pt x="5196" y="4752"/>
                      <a:pt x="4511" y="1630"/>
                    </a:cubicBezTo>
                    <a:cubicBezTo>
                      <a:pt x="4358" y="945"/>
                      <a:pt x="4074" y="146"/>
                      <a:pt x="3407" y="12"/>
                    </a:cubicBezTo>
                    <a:cubicBezTo>
                      <a:pt x="3355" y="4"/>
                      <a:pt x="3304" y="0"/>
                      <a:pt x="3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5848825" y="4973050"/>
                <a:ext cx="1157750" cy="1090675"/>
              </a:xfrm>
              <a:custGeom>
                <a:avLst/>
                <a:gdLst/>
                <a:ahLst/>
                <a:cxnLst/>
                <a:rect l="l" t="t" r="r" b="b"/>
                <a:pathLst>
                  <a:path w="46310" h="43627" extrusionOk="0">
                    <a:moveTo>
                      <a:pt x="21454" y="1"/>
                    </a:moveTo>
                    <a:cubicBezTo>
                      <a:pt x="21428" y="1"/>
                      <a:pt x="21402" y="1"/>
                      <a:pt x="21376" y="1"/>
                    </a:cubicBezTo>
                    <a:cubicBezTo>
                      <a:pt x="7804" y="95"/>
                      <a:pt x="1" y="13933"/>
                      <a:pt x="2761" y="26247"/>
                    </a:cubicBezTo>
                    <a:cubicBezTo>
                      <a:pt x="3274" y="28569"/>
                      <a:pt x="4150" y="30797"/>
                      <a:pt x="5330" y="32853"/>
                    </a:cubicBezTo>
                    <a:cubicBezTo>
                      <a:pt x="7063" y="35916"/>
                      <a:pt x="9479" y="38601"/>
                      <a:pt x="12334" y="40637"/>
                    </a:cubicBezTo>
                    <a:cubicBezTo>
                      <a:pt x="15011" y="42545"/>
                      <a:pt x="18200" y="43626"/>
                      <a:pt x="21490" y="43626"/>
                    </a:cubicBezTo>
                    <a:cubicBezTo>
                      <a:pt x="21547" y="43626"/>
                      <a:pt x="21604" y="43626"/>
                      <a:pt x="21661" y="43626"/>
                    </a:cubicBezTo>
                    <a:cubicBezTo>
                      <a:pt x="36849" y="43435"/>
                      <a:pt x="46310" y="23240"/>
                      <a:pt x="38468" y="10982"/>
                    </a:cubicBezTo>
                    <a:cubicBezTo>
                      <a:pt x="34751" y="5179"/>
                      <a:pt x="28615" y="1"/>
                      <a:pt x="21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6268525" y="4561850"/>
                <a:ext cx="422100" cy="49452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19781" extrusionOk="0">
                    <a:moveTo>
                      <a:pt x="10954" y="0"/>
                    </a:moveTo>
                    <a:cubicBezTo>
                      <a:pt x="8879" y="0"/>
                      <a:pt x="6885" y="1905"/>
                      <a:pt x="5672" y="3354"/>
                    </a:cubicBezTo>
                    <a:cubicBezTo>
                      <a:pt x="3198" y="6303"/>
                      <a:pt x="1294" y="9844"/>
                      <a:pt x="571" y="13650"/>
                    </a:cubicBezTo>
                    <a:cubicBezTo>
                      <a:pt x="401" y="14640"/>
                      <a:pt x="0" y="16487"/>
                      <a:pt x="152" y="17857"/>
                    </a:cubicBezTo>
                    <a:cubicBezTo>
                      <a:pt x="190" y="18294"/>
                      <a:pt x="286" y="18695"/>
                      <a:pt x="477" y="18999"/>
                    </a:cubicBezTo>
                    <a:cubicBezTo>
                      <a:pt x="814" y="19546"/>
                      <a:pt x="1292" y="19780"/>
                      <a:pt x="1862" y="19780"/>
                    </a:cubicBezTo>
                    <a:cubicBezTo>
                      <a:pt x="4862" y="19780"/>
                      <a:pt x="10413" y="13310"/>
                      <a:pt x="11420" y="12013"/>
                    </a:cubicBezTo>
                    <a:cubicBezTo>
                      <a:pt x="13438" y="9407"/>
                      <a:pt x="16883" y="2268"/>
                      <a:pt x="12258" y="271"/>
                    </a:cubicBezTo>
                    <a:cubicBezTo>
                      <a:pt x="11824" y="83"/>
                      <a:pt x="11387" y="0"/>
                      <a:pt x="10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6546400" y="5456200"/>
                <a:ext cx="397375" cy="5122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20491" extrusionOk="0">
                    <a:moveTo>
                      <a:pt x="7868" y="0"/>
                    </a:moveTo>
                    <a:cubicBezTo>
                      <a:pt x="6253" y="0"/>
                      <a:pt x="4585" y="799"/>
                      <a:pt x="3484" y="2030"/>
                    </a:cubicBezTo>
                    <a:cubicBezTo>
                      <a:pt x="1" y="5951"/>
                      <a:pt x="533" y="13336"/>
                      <a:pt x="3561" y="17333"/>
                    </a:cubicBezTo>
                    <a:cubicBezTo>
                      <a:pt x="5142" y="19415"/>
                      <a:pt x="7668" y="20491"/>
                      <a:pt x="10205" y="20491"/>
                    </a:cubicBezTo>
                    <a:cubicBezTo>
                      <a:pt x="11913" y="20491"/>
                      <a:pt x="13625" y="20003"/>
                      <a:pt x="15057" y="19008"/>
                    </a:cubicBezTo>
                    <a:cubicBezTo>
                      <a:pt x="15265" y="18856"/>
                      <a:pt x="15494" y="18684"/>
                      <a:pt x="15608" y="18437"/>
                    </a:cubicBezTo>
                    <a:cubicBezTo>
                      <a:pt x="15894" y="17828"/>
                      <a:pt x="15361" y="17161"/>
                      <a:pt x="14981" y="16590"/>
                    </a:cubicBezTo>
                    <a:cubicBezTo>
                      <a:pt x="13800" y="14877"/>
                      <a:pt x="13743" y="12669"/>
                      <a:pt x="13610" y="10595"/>
                    </a:cubicBezTo>
                    <a:cubicBezTo>
                      <a:pt x="13534" y="9339"/>
                      <a:pt x="13400" y="8083"/>
                      <a:pt x="13229" y="6845"/>
                    </a:cubicBezTo>
                    <a:cubicBezTo>
                      <a:pt x="12887" y="4409"/>
                      <a:pt x="12144" y="1688"/>
                      <a:pt x="9974" y="526"/>
                    </a:cubicBezTo>
                    <a:cubicBezTo>
                      <a:pt x="9321" y="164"/>
                      <a:pt x="8600" y="0"/>
                      <a:pt x="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6266150" y="5255625"/>
                <a:ext cx="287900" cy="472975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18919" extrusionOk="0">
                    <a:moveTo>
                      <a:pt x="6829" y="1"/>
                    </a:moveTo>
                    <a:cubicBezTo>
                      <a:pt x="5789" y="1"/>
                      <a:pt x="4812" y="631"/>
                      <a:pt x="4054" y="1354"/>
                    </a:cubicBezTo>
                    <a:cubicBezTo>
                      <a:pt x="990" y="4362"/>
                      <a:pt x="1" y="11500"/>
                      <a:pt x="1257" y="15477"/>
                    </a:cubicBezTo>
                    <a:cubicBezTo>
                      <a:pt x="1580" y="16563"/>
                      <a:pt x="2170" y="17591"/>
                      <a:pt x="3084" y="18256"/>
                    </a:cubicBezTo>
                    <a:cubicBezTo>
                      <a:pt x="3666" y="18673"/>
                      <a:pt x="4383" y="18918"/>
                      <a:pt x="5085" y="18918"/>
                    </a:cubicBezTo>
                    <a:cubicBezTo>
                      <a:pt x="5506" y="18918"/>
                      <a:pt x="5922" y="18830"/>
                      <a:pt x="6300" y="18637"/>
                    </a:cubicBezTo>
                    <a:cubicBezTo>
                      <a:pt x="6909" y="18332"/>
                      <a:pt x="7366" y="17781"/>
                      <a:pt x="7766" y="17228"/>
                    </a:cubicBezTo>
                    <a:cubicBezTo>
                      <a:pt x="10583" y="13365"/>
                      <a:pt x="11515" y="8188"/>
                      <a:pt x="10221" y="3600"/>
                    </a:cubicBezTo>
                    <a:cubicBezTo>
                      <a:pt x="9784" y="2002"/>
                      <a:pt x="8794" y="250"/>
                      <a:pt x="7157" y="22"/>
                    </a:cubicBezTo>
                    <a:cubicBezTo>
                      <a:pt x="7047" y="8"/>
                      <a:pt x="6937" y="1"/>
                      <a:pt x="6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6039650" y="5253725"/>
                <a:ext cx="27792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9016" extrusionOk="0">
                    <a:moveTo>
                      <a:pt x="5744" y="1"/>
                    </a:moveTo>
                    <a:cubicBezTo>
                      <a:pt x="4145" y="1"/>
                      <a:pt x="2914" y="1486"/>
                      <a:pt x="2189" y="2935"/>
                    </a:cubicBezTo>
                    <a:cubicBezTo>
                      <a:pt x="57" y="7217"/>
                      <a:pt x="1" y="12470"/>
                      <a:pt x="2037" y="16791"/>
                    </a:cubicBezTo>
                    <a:cubicBezTo>
                      <a:pt x="2323" y="17418"/>
                      <a:pt x="2684" y="18028"/>
                      <a:pt x="3217" y="18446"/>
                    </a:cubicBezTo>
                    <a:cubicBezTo>
                      <a:pt x="3711" y="18835"/>
                      <a:pt x="4326" y="19015"/>
                      <a:pt x="4951" y="19015"/>
                    </a:cubicBezTo>
                    <a:cubicBezTo>
                      <a:pt x="5459" y="19015"/>
                      <a:pt x="5973" y="18896"/>
                      <a:pt x="6434" y="18675"/>
                    </a:cubicBezTo>
                    <a:cubicBezTo>
                      <a:pt x="7462" y="18200"/>
                      <a:pt x="8241" y="17286"/>
                      <a:pt x="8774" y="16296"/>
                    </a:cubicBezTo>
                    <a:cubicBezTo>
                      <a:pt x="10736" y="12622"/>
                      <a:pt x="11116" y="5427"/>
                      <a:pt x="8660" y="1907"/>
                    </a:cubicBezTo>
                    <a:cubicBezTo>
                      <a:pt x="7995" y="955"/>
                      <a:pt x="7023" y="80"/>
                      <a:pt x="5863" y="4"/>
                    </a:cubicBezTo>
                    <a:cubicBezTo>
                      <a:pt x="5823" y="2"/>
                      <a:pt x="5783" y="1"/>
                      <a:pt x="57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6336075" y="5429875"/>
                <a:ext cx="85225" cy="17957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7183" extrusionOk="0">
                    <a:moveTo>
                      <a:pt x="2000" y="0"/>
                    </a:moveTo>
                    <a:cubicBezTo>
                      <a:pt x="1315" y="0"/>
                      <a:pt x="838" y="704"/>
                      <a:pt x="592" y="1370"/>
                    </a:cubicBezTo>
                    <a:cubicBezTo>
                      <a:pt x="153" y="2531"/>
                      <a:pt x="1" y="3807"/>
                      <a:pt x="153" y="5063"/>
                    </a:cubicBezTo>
                    <a:cubicBezTo>
                      <a:pt x="211" y="5558"/>
                      <a:pt x="325" y="6071"/>
                      <a:pt x="610" y="6490"/>
                    </a:cubicBezTo>
                    <a:cubicBezTo>
                      <a:pt x="935" y="6984"/>
                      <a:pt x="1275" y="7182"/>
                      <a:pt x="1597" y="7182"/>
                    </a:cubicBezTo>
                    <a:cubicBezTo>
                      <a:pt x="2254" y="7182"/>
                      <a:pt x="2836" y="6356"/>
                      <a:pt x="3066" y="5538"/>
                    </a:cubicBezTo>
                    <a:cubicBezTo>
                      <a:pt x="3351" y="4454"/>
                      <a:pt x="3409" y="3330"/>
                      <a:pt x="3370" y="2208"/>
                    </a:cubicBezTo>
                    <a:cubicBezTo>
                      <a:pt x="3351" y="1731"/>
                      <a:pt x="3332" y="1236"/>
                      <a:pt x="3122" y="799"/>
                    </a:cubicBezTo>
                    <a:cubicBezTo>
                      <a:pt x="2914" y="361"/>
                      <a:pt x="2495" y="0"/>
                      <a:pt x="2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6177150" y="5429850"/>
                <a:ext cx="85225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7184" extrusionOk="0">
                    <a:moveTo>
                      <a:pt x="2011" y="1"/>
                    </a:moveTo>
                    <a:cubicBezTo>
                      <a:pt x="1340" y="1"/>
                      <a:pt x="855" y="713"/>
                      <a:pt x="610" y="1352"/>
                    </a:cubicBezTo>
                    <a:cubicBezTo>
                      <a:pt x="173" y="2532"/>
                      <a:pt x="1" y="3808"/>
                      <a:pt x="153" y="5044"/>
                    </a:cubicBezTo>
                    <a:cubicBezTo>
                      <a:pt x="211" y="5559"/>
                      <a:pt x="305" y="6054"/>
                      <a:pt x="591" y="6491"/>
                    </a:cubicBezTo>
                    <a:cubicBezTo>
                      <a:pt x="917" y="6985"/>
                      <a:pt x="1259" y="7183"/>
                      <a:pt x="1583" y="7183"/>
                    </a:cubicBezTo>
                    <a:cubicBezTo>
                      <a:pt x="2246" y="7183"/>
                      <a:pt x="2836" y="6357"/>
                      <a:pt x="3066" y="5539"/>
                    </a:cubicBezTo>
                    <a:cubicBezTo>
                      <a:pt x="3370" y="4473"/>
                      <a:pt x="3408" y="3331"/>
                      <a:pt x="3389" y="2227"/>
                    </a:cubicBezTo>
                    <a:cubicBezTo>
                      <a:pt x="3370" y="1732"/>
                      <a:pt x="3351" y="1237"/>
                      <a:pt x="3142" y="800"/>
                    </a:cubicBezTo>
                    <a:cubicBezTo>
                      <a:pt x="2952" y="362"/>
                      <a:pt x="2533" y="1"/>
                      <a:pt x="2038" y="1"/>
                    </a:cubicBezTo>
                    <a:cubicBezTo>
                      <a:pt x="2029" y="1"/>
                      <a:pt x="2020" y="1"/>
                      <a:pt x="2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6003950" y="5586925"/>
                <a:ext cx="369775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7396" extrusionOk="0">
                    <a:moveTo>
                      <a:pt x="10621" y="1"/>
                    </a:moveTo>
                    <a:cubicBezTo>
                      <a:pt x="10136" y="1"/>
                      <a:pt x="9645" y="55"/>
                      <a:pt x="9175" y="132"/>
                    </a:cubicBezTo>
                    <a:cubicBezTo>
                      <a:pt x="6891" y="512"/>
                      <a:pt x="3350" y="1446"/>
                      <a:pt x="1790" y="3291"/>
                    </a:cubicBezTo>
                    <a:cubicBezTo>
                      <a:pt x="1" y="5423"/>
                      <a:pt x="5520" y="6755"/>
                      <a:pt x="7005" y="7118"/>
                    </a:cubicBezTo>
                    <a:cubicBezTo>
                      <a:pt x="7780" y="7293"/>
                      <a:pt x="8582" y="7395"/>
                      <a:pt x="9377" y="7395"/>
                    </a:cubicBezTo>
                    <a:cubicBezTo>
                      <a:pt x="10476" y="7395"/>
                      <a:pt x="11561" y="7201"/>
                      <a:pt x="12544" y="6737"/>
                    </a:cubicBezTo>
                    <a:cubicBezTo>
                      <a:pt x="13438" y="6318"/>
                      <a:pt x="14257" y="5613"/>
                      <a:pt x="14542" y="4681"/>
                    </a:cubicBezTo>
                    <a:cubicBezTo>
                      <a:pt x="14790" y="3806"/>
                      <a:pt x="14542" y="2854"/>
                      <a:pt x="14105" y="2035"/>
                    </a:cubicBezTo>
                    <a:cubicBezTo>
                      <a:pt x="13819" y="1502"/>
                      <a:pt x="13438" y="989"/>
                      <a:pt x="12925" y="626"/>
                    </a:cubicBezTo>
                    <a:cubicBezTo>
                      <a:pt x="12264" y="158"/>
                      <a:pt x="11451" y="1"/>
                      <a:pt x="10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6140454" y="5424372"/>
                <a:ext cx="70528" cy="67118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6396729" y="5424372"/>
                <a:ext cx="70528" cy="67118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 rot="1064897">
                <a:off x="6344439" y="5249078"/>
                <a:ext cx="216415" cy="131653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3985" extrusionOk="0">
                    <a:moveTo>
                      <a:pt x="4073" y="1"/>
                    </a:moveTo>
                    <a:cubicBezTo>
                      <a:pt x="3104" y="1"/>
                      <a:pt x="2118" y="376"/>
                      <a:pt x="1283" y="1246"/>
                    </a:cubicBezTo>
                    <a:cubicBezTo>
                      <a:pt x="631" y="1932"/>
                      <a:pt x="186" y="2801"/>
                      <a:pt x="1" y="3714"/>
                    </a:cubicBezTo>
                    <a:cubicBezTo>
                      <a:pt x="620" y="3714"/>
                      <a:pt x="1239" y="3724"/>
                      <a:pt x="1848" y="3735"/>
                    </a:cubicBezTo>
                    <a:cubicBezTo>
                      <a:pt x="3826" y="3779"/>
                      <a:pt x="5804" y="3866"/>
                      <a:pt x="7781" y="3963"/>
                    </a:cubicBezTo>
                    <a:cubicBezTo>
                      <a:pt x="7988" y="3975"/>
                      <a:pt x="8206" y="3975"/>
                      <a:pt x="8412" y="3985"/>
                    </a:cubicBezTo>
                    <a:cubicBezTo>
                      <a:pt x="8130" y="1713"/>
                      <a:pt x="6141" y="1"/>
                      <a:pt x="4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 rot="383414">
                <a:off x="6089338" y="5244251"/>
                <a:ext cx="172749" cy="116627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114" extrusionOk="0">
                    <a:moveTo>
                      <a:pt x="3054" y="1"/>
                    </a:moveTo>
                    <a:cubicBezTo>
                      <a:pt x="2849" y="1"/>
                      <a:pt x="2641" y="27"/>
                      <a:pt x="2434" y="82"/>
                    </a:cubicBezTo>
                    <a:cubicBezTo>
                      <a:pt x="957" y="484"/>
                      <a:pt x="55" y="1777"/>
                      <a:pt x="0" y="3113"/>
                    </a:cubicBezTo>
                    <a:cubicBezTo>
                      <a:pt x="1794" y="2353"/>
                      <a:pt x="3608" y="1647"/>
                      <a:pt x="5521" y="1277"/>
                    </a:cubicBezTo>
                    <a:cubicBezTo>
                      <a:pt x="4880" y="530"/>
                      <a:pt x="3985" y="1"/>
                      <a:pt x="30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6064374" y="5150018"/>
                <a:ext cx="116229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029" extrusionOk="0">
                    <a:moveTo>
                      <a:pt x="1435" y="1"/>
                    </a:moveTo>
                    <a:cubicBezTo>
                      <a:pt x="226" y="1"/>
                      <a:pt x="1" y="2029"/>
                      <a:pt x="1" y="2029"/>
                    </a:cubicBezTo>
                    <a:cubicBezTo>
                      <a:pt x="876" y="1256"/>
                      <a:pt x="2078" y="1129"/>
                      <a:pt x="2775" y="1129"/>
                    </a:cubicBezTo>
                    <a:cubicBezTo>
                      <a:pt x="3117" y="1129"/>
                      <a:pt x="3337" y="1159"/>
                      <a:pt x="3337" y="1159"/>
                    </a:cubicBezTo>
                    <a:cubicBezTo>
                      <a:pt x="2525" y="307"/>
                      <a:pt x="1906" y="1"/>
                      <a:pt x="1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6334406" y="5110871"/>
                <a:ext cx="151397" cy="90253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592" extrusionOk="0">
                    <a:moveTo>
                      <a:pt x="1901" y="0"/>
                    </a:moveTo>
                    <a:cubicBezTo>
                      <a:pt x="367" y="0"/>
                      <a:pt x="1" y="2592"/>
                      <a:pt x="1" y="2592"/>
                    </a:cubicBezTo>
                    <a:cubicBezTo>
                      <a:pt x="820" y="1328"/>
                      <a:pt x="1750" y="972"/>
                      <a:pt x="2539" y="972"/>
                    </a:cubicBezTo>
                    <a:cubicBezTo>
                      <a:pt x="3562" y="972"/>
                      <a:pt x="4348" y="1570"/>
                      <a:pt x="4348" y="1570"/>
                    </a:cubicBezTo>
                    <a:cubicBezTo>
                      <a:pt x="3312" y="414"/>
                      <a:pt x="2513" y="0"/>
                      <a:pt x="1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0" name="Google Shape;1680;p41"/>
            <p:cNvGrpSpPr/>
            <p:nvPr/>
          </p:nvGrpSpPr>
          <p:grpSpPr>
            <a:xfrm>
              <a:off x="5030225" y="2651975"/>
              <a:ext cx="1157750" cy="1635825"/>
              <a:chOff x="5848825" y="4561850"/>
              <a:chExt cx="1157750" cy="1635825"/>
            </a:xfrm>
          </p:grpSpPr>
          <p:sp>
            <p:nvSpPr>
              <p:cNvPr id="1681" name="Google Shape;1681;p41"/>
              <p:cNvSpPr/>
              <p:nvPr/>
            </p:nvSpPr>
            <p:spPr>
              <a:xfrm>
                <a:off x="6030600" y="6000325"/>
                <a:ext cx="387350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15494" h="7894" extrusionOk="0">
                    <a:moveTo>
                      <a:pt x="8022" y="0"/>
                    </a:moveTo>
                    <a:cubicBezTo>
                      <a:pt x="6292" y="0"/>
                      <a:pt x="4058" y="500"/>
                      <a:pt x="3617" y="593"/>
                    </a:cubicBezTo>
                    <a:cubicBezTo>
                      <a:pt x="3066" y="688"/>
                      <a:pt x="2495" y="802"/>
                      <a:pt x="2018" y="1106"/>
                    </a:cubicBezTo>
                    <a:cubicBezTo>
                      <a:pt x="1543" y="1411"/>
                      <a:pt x="1200" y="1982"/>
                      <a:pt x="1333" y="2535"/>
                    </a:cubicBezTo>
                    <a:cubicBezTo>
                      <a:pt x="1391" y="2819"/>
                      <a:pt x="1561" y="3048"/>
                      <a:pt x="1790" y="3220"/>
                    </a:cubicBezTo>
                    <a:cubicBezTo>
                      <a:pt x="1619" y="3314"/>
                      <a:pt x="1467" y="3410"/>
                      <a:pt x="1295" y="3524"/>
                    </a:cubicBezTo>
                    <a:cubicBezTo>
                      <a:pt x="686" y="3943"/>
                      <a:pt x="58" y="4494"/>
                      <a:pt x="38" y="5237"/>
                    </a:cubicBezTo>
                    <a:cubicBezTo>
                      <a:pt x="0" y="5865"/>
                      <a:pt x="477" y="6455"/>
                      <a:pt x="1048" y="6722"/>
                    </a:cubicBezTo>
                    <a:cubicBezTo>
                      <a:pt x="1456" y="6919"/>
                      <a:pt x="1901" y="6980"/>
                      <a:pt x="2344" y="6980"/>
                    </a:cubicBezTo>
                    <a:cubicBezTo>
                      <a:pt x="2542" y="6980"/>
                      <a:pt x="2738" y="6968"/>
                      <a:pt x="2932" y="6950"/>
                    </a:cubicBezTo>
                    <a:cubicBezTo>
                      <a:pt x="3560" y="6874"/>
                      <a:pt x="4169" y="6722"/>
                      <a:pt x="4779" y="6532"/>
                    </a:cubicBezTo>
                    <a:cubicBezTo>
                      <a:pt x="4779" y="6664"/>
                      <a:pt x="4797" y="6798"/>
                      <a:pt x="4855" y="6930"/>
                    </a:cubicBezTo>
                    <a:cubicBezTo>
                      <a:pt x="5063" y="7483"/>
                      <a:pt x="5672" y="7826"/>
                      <a:pt x="6263" y="7882"/>
                    </a:cubicBezTo>
                    <a:cubicBezTo>
                      <a:pt x="6341" y="7890"/>
                      <a:pt x="6419" y="7893"/>
                      <a:pt x="6497" y="7893"/>
                    </a:cubicBezTo>
                    <a:cubicBezTo>
                      <a:pt x="7012" y="7893"/>
                      <a:pt x="7534" y="7735"/>
                      <a:pt x="8014" y="7521"/>
                    </a:cubicBezTo>
                    <a:cubicBezTo>
                      <a:pt x="9174" y="7026"/>
                      <a:pt x="15494" y="2649"/>
                      <a:pt x="13344" y="1164"/>
                    </a:cubicBezTo>
                    <a:cubicBezTo>
                      <a:pt x="13107" y="1000"/>
                      <a:pt x="12815" y="929"/>
                      <a:pt x="12486" y="929"/>
                    </a:cubicBezTo>
                    <a:cubicBezTo>
                      <a:pt x="12205" y="929"/>
                      <a:pt x="11897" y="981"/>
                      <a:pt x="11573" y="1068"/>
                    </a:cubicBezTo>
                    <a:cubicBezTo>
                      <a:pt x="11478" y="936"/>
                      <a:pt x="11326" y="802"/>
                      <a:pt x="11098" y="707"/>
                    </a:cubicBezTo>
                    <a:cubicBezTo>
                      <a:pt x="10811" y="555"/>
                      <a:pt x="10412" y="517"/>
                      <a:pt x="9994" y="517"/>
                    </a:cubicBezTo>
                    <a:cubicBezTo>
                      <a:pt x="9669" y="155"/>
                      <a:pt x="9004" y="22"/>
                      <a:pt x="8205" y="2"/>
                    </a:cubicBezTo>
                    <a:cubicBezTo>
                      <a:pt x="8144" y="1"/>
                      <a:pt x="8083" y="0"/>
                      <a:pt x="80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6388500" y="5970875"/>
                <a:ext cx="359675" cy="19447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7779" extrusionOk="0">
                    <a:moveTo>
                      <a:pt x="8056" y="0"/>
                    </a:moveTo>
                    <a:cubicBezTo>
                      <a:pt x="7234" y="0"/>
                      <a:pt x="6413" y="62"/>
                      <a:pt x="5631" y="172"/>
                    </a:cubicBezTo>
                    <a:cubicBezTo>
                      <a:pt x="5156" y="248"/>
                      <a:pt x="4661" y="629"/>
                      <a:pt x="4604" y="1104"/>
                    </a:cubicBezTo>
                    <a:cubicBezTo>
                      <a:pt x="4565" y="1523"/>
                      <a:pt x="4832" y="1809"/>
                      <a:pt x="5194" y="2038"/>
                    </a:cubicBezTo>
                    <a:cubicBezTo>
                      <a:pt x="4471" y="2094"/>
                      <a:pt x="4147" y="2342"/>
                      <a:pt x="4090" y="2665"/>
                    </a:cubicBezTo>
                    <a:cubicBezTo>
                      <a:pt x="3462" y="2456"/>
                      <a:pt x="2796" y="2304"/>
                      <a:pt x="2187" y="2266"/>
                    </a:cubicBezTo>
                    <a:cubicBezTo>
                      <a:pt x="2105" y="2259"/>
                      <a:pt x="2025" y="2256"/>
                      <a:pt x="1947" y="2256"/>
                    </a:cubicBezTo>
                    <a:cubicBezTo>
                      <a:pt x="720" y="2256"/>
                      <a:pt x="0" y="3084"/>
                      <a:pt x="645" y="4284"/>
                    </a:cubicBezTo>
                    <a:cubicBezTo>
                      <a:pt x="1350" y="5558"/>
                      <a:pt x="2834" y="6529"/>
                      <a:pt x="4243" y="7119"/>
                    </a:cubicBezTo>
                    <a:cubicBezTo>
                      <a:pt x="4623" y="7291"/>
                      <a:pt x="5004" y="7423"/>
                      <a:pt x="5347" y="7537"/>
                    </a:cubicBezTo>
                    <a:cubicBezTo>
                      <a:pt x="5816" y="7670"/>
                      <a:pt x="6307" y="7779"/>
                      <a:pt x="6787" y="7779"/>
                    </a:cubicBezTo>
                    <a:cubicBezTo>
                      <a:pt x="6930" y="7779"/>
                      <a:pt x="7072" y="7769"/>
                      <a:pt x="7212" y="7748"/>
                    </a:cubicBezTo>
                    <a:cubicBezTo>
                      <a:pt x="8448" y="7557"/>
                      <a:pt x="8887" y="7005"/>
                      <a:pt x="8849" y="6395"/>
                    </a:cubicBezTo>
                    <a:lnTo>
                      <a:pt x="8849" y="6395"/>
                    </a:lnTo>
                    <a:cubicBezTo>
                      <a:pt x="8943" y="6415"/>
                      <a:pt x="9039" y="6453"/>
                      <a:pt x="9133" y="6491"/>
                    </a:cubicBezTo>
                    <a:cubicBezTo>
                      <a:pt x="9761" y="6679"/>
                      <a:pt x="10418" y="6787"/>
                      <a:pt x="11069" y="6787"/>
                    </a:cubicBezTo>
                    <a:cubicBezTo>
                      <a:pt x="11800" y="6787"/>
                      <a:pt x="12524" y="6651"/>
                      <a:pt x="13188" y="6339"/>
                    </a:cubicBezTo>
                    <a:cubicBezTo>
                      <a:pt x="14026" y="5958"/>
                      <a:pt x="14387" y="5235"/>
                      <a:pt x="13835" y="4398"/>
                    </a:cubicBezTo>
                    <a:cubicBezTo>
                      <a:pt x="13607" y="4035"/>
                      <a:pt x="13226" y="3769"/>
                      <a:pt x="12864" y="3540"/>
                    </a:cubicBezTo>
                    <a:cubicBezTo>
                      <a:pt x="12674" y="3426"/>
                      <a:pt x="12483" y="3332"/>
                      <a:pt x="12275" y="3218"/>
                    </a:cubicBezTo>
                    <a:cubicBezTo>
                      <a:pt x="12693" y="3027"/>
                      <a:pt x="13036" y="2647"/>
                      <a:pt x="13036" y="2190"/>
                    </a:cubicBezTo>
                    <a:cubicBezTo>
                      <a:pt x="13054" y="972"/>
                      <a:pt x="11666" y="419"/>
                      <a:pt x="10656" y="229"/>
                    </a:cubicBezTo>
                    <a:cubicBezTo>
                      <a:pt x="9820" y="71"/>
                      <a:pt x="8937" y="0"/>
                      <a:pt x="80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5851225" y="5437650"/>
                <a:ext cx="307875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12315" h="20701" extrusionOk="0">
                    <a:moveTo>
                      <a:pt x="3253" y="0"/>
                    </a:moveTo>
                    <a:cubicBezTo>
                      <a:pt x="2944" y="0"/>
                      <a:pt x="2640" y="137"/>
                      <a:pt x="2379" y="316"/>
                    </a:cubicBezTo>
                    <a:cubicBezTo>
                      <a:pt x="971" y="1268"/>
                      <a:pt x="419" y="3077"/>
                      <a:pt x="229" y="4752"/>
                    </a:cubicBezTo>
                    <a:cubicBezTo>
                      <a:pt x="1" y="7036"/>
                      <a:pt x="285" y="9376"/>
                      <a:pt x="1028" y="11546"/>
                    </a:cubicBezTo>
                    <a:cubicBezTo>
                      <a:pt x="2132" y="14820"/>
                      <a:pt x="4929" y="19484"/>
                      <a:pt x="8489" y="20568"/>
                    </a:cubicBezTo>
                    <a:cubicBezTo>
                      <a:pt x="8787" y="20658"/>
                      <a:pt x="9042" y="20700"/>
                      <a:pt x="9257" y="20700"/>
                    </a:cubicBezTo>
                    <a:cubicBezTo>
                      <a:pt x="12315" y="20700"/>
                      <a:pt x="7463" y="12161"/>
                      <a:pt x="6947" y="10881"/>
                    </a:cubicBezTo>
                    <a:cubicBezTo>
                      <a:pt x="5749" y="7911"/>
                      <a:pt x="5196" y="4752"/>
                      <a:pt x="4511" y="1630"/>
                    </a:cubicBezTo>
                    <a:cubicBezTo>
                      <a:pt x="4358" y="945"/>
                      <a:pt x="4074" y="146"/>
                      <a:pt x="3407" y="12"/>
                    </a:cubicBezTo>
                    <a:cubicBezTo>
                      <a:pt x="3355" y="4"/>
                      <a:pt x="3304" y="0"/>
                      <a:pt x="32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5848825" y="4973050"/>
                <a:ext cx="1157750" cy="1090675"/>
              </a:xfrm>
              <a:custGeom>
                <a:avLst/>
                <a:gdLst/>
                <a:ahLst/>
                <a:cxnLst/>
                <a:rect l="l" t="t" r="r" b="b"/>
                <a:pathLst>
                  <a:path w="46310" h="43627" extrusionOk="0">
                    <a:moveTo>
                      <a:pt x="21454" y="1"/>
                    </a:moveTo>
                    <a:cubicBezTo>
                      <a:pt x="21428" y="1"/>
                      <a:pt x="21402" y="1"/>
                      <a:pt x="21376" y="1"/>
                    </a:cubicBezTo>
                    <a:cubicBezTo>
                      <a:pt x="7804" y="95"/>
                      <a:pt x="1" y="13933"/>
                      <a:pt x="2761" y="26247"/>
                    </a:cubicBezTo>
                    <a:cubicBezTo>
                      <a:pt x="3274" y="28569"/>
                      <a:pt x="4150" y="30797"/>
                      <a:pt x="5330" y="32853"/>
                    </a:cubicBezTo>
                    <a:cubicBezTo>
                      <a:pt x="7063" y="35916"/>
                      <a:pt x="9479" y="38601"/>
                      <a:pt x="12334" y="40637"/>
                    </a:cubicBezTo>
                    <a:cubicBezTo>
                      <a:pt x="15011" y="42545"/>
                      <a:pt x="18200" y="43626"/>
                      <a:pt x="21490" y="43626"/>
                    </a:cubicBezTo>
                    <a:cubicBezTo>
                      <a:pt x="21547" y="43626"/>
                      <a:pt x="21604" y="43626"/>
                      <a:pt x="21661" y="43626"/>
                    </a:cubicBezTo>
                    <a:cubicBezTo>
                      <a:pt x="36849" y="43435"/>
                      <a:pt x="46310" y="23240"/>
                      <a:pt x="38468" y="10982"/>
                    </a:cubicBezTo>
                    <a:cubicBezTo>
                      <a:pt x="34751" y="5179"/>
                      <a:pt x="28615" y="1"/>
                      <a:pt x="214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6268525" y="4561850"/>
                <a:ext cx="422100" cy="49452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19781" extrusionOk="0">
                    <a:moveTo>
                      <a:pt x="10954" y="0"/>
                    </a:moveTo>
                    <a:cubicBezTo>
                      <a:pt x="8879" y="0"/>
                      <a:pt x="6885" y="1905"/>
                      <a:pt x="5672" y="3354"/>
                    </a:cubicBezTo>
                    <a:cubicBezTo>
                      <a:pt x="3198" y="6303"/>
                      <a:pt x="1294" y="9844"/>
                      <a:pt x="571" y="13650"/>
                    </a:cubicBezTo>
                    <a:cubicBezTo>
                      <a:pt x="401" y="14640"/>
                      <a:pt x="0" y="16487"/>
                      <a:pt x="152" y="17857"/>
                    </a:cubicBezTo>
                    <a:cubicBezTo>
                      <a:pt x="190" y="18294"/>
                      <a:pt x="286" y="18695"/>
                      <a:pt x="477" y="18999"/>
                    </a:cubicBezTo>
                    <a:cubicBezTo>
                      <a:pt x="814" y="19546"/>
                      <a:pt x="1292" y="19780"/>
                      <a:pt x="1862" y="19780"/>
                    </a:cubicBezTo>
                    <a:cubicBezTo>
                      <a:pt x="4862" y="19780"/>
                      <a:pt x="10413" y="13310"/>
                      <a:pt x="11420" y="12013"/>
                    </a:cubicBezTo>
                    <a:cubicBezTo>
                      <a:pt x="13438" y="9407"/>
                      <a:pt x="16883" y="2268"/>
                      <a:pt x="12258" y="271"/>
                    </a:cubicBezTo>
                    <a:cubicBezTo>
                      <a:pt x="11824" y="83"/>
                      <a:pt x="11387" y="0"/>
                      <a:pt x="10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6546400" y="5456200"/>
                <a:ext cx="397375" cy="5122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20491" extrusionOk="0">
                    <a:moveTo>
                      <a:pt x="7868" y="0"/>
                    </a:moveTo>
                    <a:cubicBezTo>
                      <a:pt x="6253" y="0"/>
                      <a:pt x="4585" y="799"/>
                      <a:pt x="3484" y="2030"/>
                    </a:cubicBezTo>
                    <a:cubicBezTo>
                      <a:pt x="1" y="5951"/>
                      <a:pt x="533" y="13336"/>
                      <a:pt x="3561" y="17333"/>
                    </a:cubicBezTo>
                    <a:cubicBezTo>
                      <a:pt x="5142" y="19415"/>
                      <a:pt x="7668" y="20491"/>
                      <a:pt x="10205" y="20491"/>
                    </a:cubicBezTo>
                    <a:cubicBezTo>
                      <a:pt x="11913" y="20491"/>
                      <a:pt x="13625" y="20003"/>
                      <a:pt x="15057" y="19008"/>
                    </a:cubicBezTo>
                    <a:cubicBezTo>
                      <a:pt x="15265" y="18856"/>
                      <a:pt x="15494" y="18684"/>
                      <a:pt x="15608" y="18437"/>
                    </a:cubicBezTo>
                    <a:cubicBezTo>
                      <a:pt x="15894" y="17828"/>
                      <a:pt x="15361" y="17161"/>
                      <a:pt x="14981" y="16590"/>
                    </a:cubicBezTo>
                    <a:cubicBezTo>
                      <a:pt x="13800" y="14877"/>
                      <a:pt x="13743" y="12669"/>
                      <a:pt x="13610" y="10595"/>
                    </a:cubicBezTo>
                    <a:cubicBezTo>
                      <a:pt x="13534" y="9339"/>
                      <a:pt x="13400" y="8083"/>
                      <a:pt x="13229" y="6845"/>
                    </a:cubicBezTo>
                    <a:cubicBezTo>
                      <a:pt x="12887" y="4409"/>
                      <a:pt x="12144" y="1688"/>
                      <a:pt x="9974" y="526"/>
                    </a:cubicBezTo>
                    <a:cubicBezTo>
                      <a:pt x="9321" y="164"/>
                      <a:pt x="8600" y="0"/>
                      <a:pt x="78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6266150" y="5255625"/>
                <a:ext cx="287900" cy="472975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18919" extrusionOk="0">
                    <a:moveTo>
                      <a:pt x="6829" y="1"/>
                    </a:moveTo>
                    <a:cubicBezTo>
                      <a:pt x="5789" y="1"/>
                      <a:pt x="4812" y="631"/>
                      <a:pt x="4054" y="1354"/>
                    </a:cubicBezTo>
                    <a:cubicBezTo>
                      <a:pt x="990" y="4362"/>
                      <a:pt x="1" y="11500"/>
                      <a:pt x="1257" y="15477"/>
                    </a:cubicBezTo>
                    <a:cubicBezTo>
                      <a:pt x="1580" y="16563"/>
                      <a:pt x="2170" y="17591"/>
                      <a:pt x="3084" y="18256"/>
                    </a:cubicBezTo>
                    <a:cubicBezTo>
                      <a:pt x="3666" y="18673"/>
                      <a:pt x="4383" y="18918"/>
                      <a:pt x="5085" y="18918"/>
                    </a:cubicBezTo>
                    <a:cubicBezTo>
                      <a:pt x="5506" y="18918"/>
                      <a:pt x="5922" y="18830"/>
                      <a:pt x="6300" y="18637"/>
                    </a:cubicBezTo>
                    <a:cubicBezTo>
                      <a:pt x="6909" y="18332"/>
                      <a:pt x="7366" y="17781"/>
                      <a:pt x="7766" y="17228"/>
                    </a:cubicBezTo>
                    <a:cubicBezTo>
                      <a:pt x="10583" y="13365"/>
                      <a:pt x="11515" y="8188"/>
                      <a:pt x="10221" y="3600"/>
                    </a:cubicBezTo>
                    <a:cubicBezTo>
                      <a:pt x="9784" y="2002"/>
                      <a:pt x="8794" y="250"/>
                      <a:pt x="7157" y="22"/>
                    </a:cubicBezTo>
                    <a:cubicBezTo>
                      <a:pt x="7047" y="8"/>
                      <a:pt x="6937" y="1"/>
                      <a:pt x="6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6039650" y="5253725"/>
                <a:ext cx="27792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9016" extrusionOk="0">
                    <a:moveTo>
                      <a:pt x="5744" y="1"/>
                    </a:moveTo>
                    <a:cubicBezTo>
                      <a:pt x="4145" y="1"/>
                      <a:pt x="2914" y="1486"/>
                      <a:pt x="2189" y="2935"/>
                    </a:cubicBezTo>
                    <a:cubicBezTo>
                      <a:pt x="57" y="7217"/>
                      <a:pt x="1" y="12470"/>
                      <a:pt x="2037" y="16791"/>
                    </a:cubicBezTo>
                    <a:cubicBezTo>
                      <a:pt x="2323" y="17418"/>
                      <a:pt x="2684" y="18028"/>
                      <a:pt x="3217" y="18446"/>
                    </a:cubicBezTo>
                    <a:cubicBezTo>
                      <a:pt x="3711" y="18835"/>
                      <a:pt x="4326" y="19015"/>
                      <a:pt x="4951" y="19015"/>
                    </a:cubicBezTo>
                    <a:cubicBezTo>
                      <a:pt x="5459" y="19015"/>
                      <a:pt x="5973" y="18896"/>
                      <a:pt x="6434" y="18675"/>
                    </a:cubicBezTo>
                    <a:cubicBezTo>
                      <a:pt x="7462" y="18200"/>
                      <a:pt x="8241" y="17286"/>
                      <a:pt x="8774" y="16296"/>
                    </a:cubicBezTo>
                    <a:cubicBezTo>
                      <a:pt x="10736" y="12622"/>
                      <a:pt x="11116" y="5427"/>
                      <a:pt x="8660" y="1907"/>
                    </a:cubicBezTo>
                    <a:cubicBezTo>
                      <a:pt x="7995" y="955"/>
                      <a:pt x="7023" y="80"/>
                      <a:pt x="5863" y="4"/>
                    </a:cubicBezTo>
                    <a:cubicBezTo>
                      <a:pt x="5823" y="2"/>
                      <a:pt x="5783" y="1"/>
                      <a:pt x="5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6336075" y="5429875"/>
                <a:ext cx="85225" cy="17957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7183" extrusionOk="0">
                    <a:moveTo>
                      <a:pt x="2000" y="0"/>
                    </a:moveTo>
                    <a:cubicBezTo>
                      <a:pt x="1315" y="0"/>
                      <a:pt x="838" y="704"/>
                      <a:pt x="592" y="1370"/>
                    </a:cubicBezTo>
                    <a:cubicBezTo>
                      <a:pt x="153" y="2531"/>
                      <a:pt x="1" y="3807"/>
                      <a:pt x="153" y="5063"/>
                    </a:cubicBezTo>
                    <a:cubicBezTo>
                      <a:pt x="211" y="5558"/>
                      <a:pt x="325" y="6071"/>
                      <a:pt x="610" y="6490"/>
                    </a:cubicBezTo>
                    <a:cubicBezTo>
                      <a:pt x="935" y="6984"/>
                      <a:pt x="1275" y="7182"/>
                      <a:pt x="1597" y="7182"/>
                    </a:cubicBezTo>
                    <a:cubicBezTo>
                      <a:pt x="2254" y="7182"/>
                      <a:pt x="2836" y="6356"/>
                      <a:pt x="3066" y="5538"/>
                    </a:cubicBezTo>
                    <a:cubicBezTo>
                      <a:pt x="3351" y="4454"/>
                      <a:pt x="3409" y="3330"/>
                      <a:pt x="3370" y="2208"/>
                    </a:cubicBezTo>
                    <a:cubicBezTo>
                      <a:pt x="3351" y="1731"/>
                      <a:pt x="3332" y="1236"/>
                      <a:pt x="3122" y="799"/>
                    </a:cubicBezTo>
                    <a:cubicBezTo>
                      <a:pt x="2914" y="361"/>
                      <a:pt x="2495" y="0"/>
                      <a:pt x="2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6177150" y="5429850"/>
                <a:ext cx="85225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7184" extrusionOk="0">
                    <a:moveTo>
                      <a:pt x="2011" y="1"/>
                    </a:moveTo>
                    <a:cubicBezTo>
                      <a:pt x="1340" y="1"/>
                      <a:pt x="855" y="713"/>
                      <a:pt x="610" y="1352"/>
                    </a:cubicBezTo>
                    <a:cubicBezTo>
                      <a:pt x="173" y="2532"/>
                      <a:pt x="1" y="3808"/>
                      <a:pt x="153" y="5044"/>
                    </a:cubicBezTo>
                    <a:cubicBezTo>
                      <a:pt x="211" y="5559"/>
                      <a:pt x="305" y="6054"/>
                      <a:pt x="591" y="6491"/>
                    </a:cubicBezTo>
                    <a:cubicBezTo>
                      <a:pt x="917" y="6985"/>
                      <a:pt x="1259" y="7183"/>
                      <a:pt x="1583" y="7183"/>
                    </a:cubicBezTo>
                    <a:cubicBezTo>
                      <a:pt x="2246" y="7183"/>
                      <a:pt x="2836" y="6357"/>
                      <a:pt x="3066" y="5539"/>
                    </a:cubicBezTo>
                    <a:cubicBezTo>
                      <a:pt x="3370" y="4473"/>
                      <a:pt x="3408" y="3331"/>
                      <a:pt x="3389" y="2227"/>
                    </a:cubicBezTo>
                    <a:cubicBezTo>
                      <a:pt x="3370" y="1732"/>
                      <a:pt x="3351" y="1237"/>
                      <a:pt x="3142" y="800"/>
                    </a:cubicBezTo>
                    <a:cubicBezTo>
                      <a:pt x="2952" y="362"/>
                      <a:pt x="2533" y="1"/>
                      <a:pt x="2038" y="1"/>
                    </a:cubicBezTo>
                    <a:cubicBezTo>
                      <a:pt x="2029" y="1"/>
                      <a:pt x="2020" y="1"/>
                      <a:pt x="2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6003950" y="5586925"/>
                <a:ext cx="369775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7396" extrusionOk="0">
                    <a:moveTo>
                      <a:pt x="10621" y="1"/>
                    </a:moveTo>
                    <a:cubicBezTo>
                      <a:pt x="10136" y="1"/>
                      <a:pt x="9645" y="55"/>
                      <a:pt x="9175" y="132"/>
                    </a:cubicBezTo>
                    <a:cubicBezTo>
                      <a:pt x="6891" y="512"/>
                      <a:pt x="3350" y="1446"/>
                      <a:pt x="1790" y="3291"/>
                    </a:cubicBezTo>
                    <a:cubicBezTo>
                      <a:pt x="1" y="5423"/>
                      <a:pt x="5520" y="6755"/>
                      <a:pt x="7005" y="7118"/>
                    </a:cubicBezTo>
                    <a:cubicBezTo>
                      <a:pt x="7780" y="7293"/>
                      <a:pt x="8582" y="7395"/>
                      <a:pt x="9377" y="7395"/>
                    </a:cubicBezTo>
                    <a:cubicBezTo>
                      <a:pt x="10476" y="7395"/>
                      <a:pt x="11561" y="7201"/>
                      <a:pt x="12544" y="6737"/>
                    </a:cubicBezTo>
                    <a:cubicBezTo>
                      <a:pt x="13438" y="6318"/>
                      <a:pt x="14257" y="5613"/>
                      <a:pt x="14542" y="4681"/>
                    </a:cubicBezTo>
                    <a:cubicBezTo>
                      <a:pt x="14790" y="3806"/>
                      <a:pt x="14542" y="2854"/>
                      <a:pt x="14105" y="2035"/>
                    </a:cubicBezTo>
                    <a:cubicBezTo>
                      <a:pt x="13819" y="1502"/>
                      <a:pt x="13438" y="989"/>
                      <a:pt x="12925" y="626"/>
                    </a:cubicBezTo>
                    <a:cubicBezTo>
                      <a:pt x="12264" y="158"/>
                      <a:pt x="11451" y="1"/>
                      <a:pt x="106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6140454" y="5424372"/>
                <a:ext cx="70528" cy="67118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6396729" y="5424372"/>
                <a:ext cx="70528" cy="67118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 rot="1064897">
                <a:off x="6344439" y="5249078"/>
                <a:ext cx="216415" cy="131653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3985" extrusionOk="0">
                    <a:moveTo>
                      <a:pt x="4073" y="1"/>
                    </a:moveTo>
                    <a:cubicBezTo>
                      <a:pt x="3104" y="1"/>
                      <a:pt x="2118" y="376"/>
                      <a:pt x="1283" y="1246"/>
                    </a:cubicBezTo>
                    <a:cubicBezTo>
                      <a:pt x="631" y="1932"/>
                      <a:pt x="186" y="2801"/>
                      <a:pt x="1" y="3714"/>
                    </a:cubicBezTo>
                    <a:cubicBezTo>
                      <a:pt x="620" y="3714"/>
                      <a:pt x="1239" y="3724"/>
                      <a:pt x="1848" y="3735"/>
                    </a:cubicBezTo>
                    <a:cubicBezTo>
                      <a:pt x="3826" y="3779"/>
                      <a:pt x="5804" y="3866"/>
                      <a:pt x="7781" y="3963"/>
                    </a:cubicBezTo>
                    <a:cubicBezTo>
                      <a:pt x="7988" y="3975"/>
                      <a:pt x="8206" y="3975"/>
                      <a:pt x="8412" y="3985"/>
                    </a:cubicBezTo>
                    <a:cubicBezTo>
                      <a:pt x="8130" y="1713"/>
                      <a:pt x="6141" y="1"/>
                      <a:pt x="40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 rot="383414">
                <a:off x="6089338" y="5244251"/>
                <a:ext cx="172749" cy="116627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114" extrusionOk="0">
                    <a:moveTo>
                      <a:pt x="3054" y="1"/>
                    </a:moveTo>
                    <a:cubicBezTo>
                      <a:pt x="2849" y="1"/>
                      <a:pt x="2641" y="27"/>
                      <a:pt x="2434" y="82"/>
                    </a:cubicBezTo>
                    <a:cubicBezTo>
                      <a:pt x="957" y="484"/>
                      <a:pt x="55" y="1777"/>
                      <a:pt x="0" y="3113"/>
                    </a:cubicBezTo>
                    <a:cubicBezTo>
                      <a:pt x="1794" y="2353"/>
                      <a:pt x="3608" y="1647"/>
                      <a:pt x="5521" y="1277"/>
                    </a:cubicBezTo>
                    <a:cubicBezTo>
                      <a:pt x="4880" y="530"/>
                      <a:pt x="3985" y="1"/>
                      <a:pt x="3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6064374" y="5150018"/>
                <a:ext cx="116229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029" extrusionOk="0">
                    <a:moveTo>
                      <a:pt x="1435" y="1"/>
                    </a:moveTo>
                    <a:cubicBezTo>
                      <a:pt x="226" y="1"/>
                      <a:pt x="1" y="2029"/>
                      <a:pt x="1" y="2029"/>
                    </a:cubicBezTo>
                    <a:cubicBezTo>
                      <a:pt x="876" y="1256"/>
                      <a:pt x="2078" y="1129"/>
                      <a:pt x="2775" y="1129"/>
                    </a:cubicBezTo>
                    <a:cubicBezTo>
                      <a:pt x="3117" y="1129"/>
                      <a:pt x="3337" y="1159"/>
                      <a:pt x="3337" y="1159"/>
                    </a:cubicBezTo>
                    <a:cubicBezTo>
                      <a:pt x="2525" y="307"/>
                      <a:pt x="1906" y="1"/>
                      <a:pt x="1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6334406" y="5110871"/>
                <a:ext cx="151397" cy="90253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592" extrusionOk="0">
                    <a:moveTo>
                      <a:pt x="1901" y="0"/>
                    </a:moveTo>
                    <a:cubicBezTo>
                      <a:pt x="367" y="0"/>
                      <a:pt x="1" y="2592"/>
                      <a:pt x="1" y="2592"/>
                    </a:cubicBezTo>
                    <a:cubicBezTo>
                      <a:pt x="820" y="1328"/>
                      <a:pt x="1750" y="972"/>
                      <a:pt x="2539" y="972"/>
                    </a:cubicBezTo>
                    <a:cubicBezTo>
                      <a:pt x="3562" y="972"/>
                      <a:pt x="4348" y="1570"/>
                      <a:pt x="4348" y="1570"/>
                    </a:cubicBezTo>
                    <a:cubicBezTo>
                      <a:pt x="3312" y="414"/>
                      <a:pt x="2513" y="0"/>
                      <a:pt x="1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41"/>
          <p:cNvGrpSpPr/>
          <p:nvPr/>
        </p:nvGrpSpPr>
        <p:grpSpPr>
          <a:xfrm>
            <a:off x="6836594" y="1294200"/>
            <a:ext cx="1253881" cy="2647475"/>
            <a:chOff x="6836594" y="1294200"/>
            <a:chExt cx="1253881" cy="2647475"/>
          </a:xfrm>
        </p:grpSpPr>
        <p:grpSp>
          <p:nvGrpSpPr>
            <p:cNvPr id="1699" name="Google Shape;1699;p41"/>
            <p:cNvGrpSpPr/>
            <p:nvPr/>
          </p:nvGrpSpPr>
          <p:grpSpPr>
            <a:xfrm>
              <a:off x="6836594" y="1294200"/>
              <a:ext cx="1253881" cy="2647475"/>
              <a:chOff x="6977569" y="1351775"/>
              <a:chExt cx="1253881" cy="2647475"/>
            </a:xfrm>
          </p:grpSpPr>
          <p:sp>
            <p:nvSpPr>
              <p:cNvPr id="1700" name="Google Shape;1700;p41"/>
              <p:cNvSpPr/>
              <p:nvPr/>
            </p:nvSpPr>
            <p:spPr>
              <a:xfrm>
                <a:off x="7440125" y="3241425"/>
                <a:ext cx="191600" cy="580100"/>
              </a:xfrm>
              <a:custGeom>
                <a:avLst/>
                <a:gdLst/>
                <a:ahLst/>
                <a:cxnLst/>
                <a:rect l="l" t="t" r="r" b="b"/>
                <a:pathLst>
                  <a:path w="7664" h="23204" extrusionOk="0">
                    <a:moveTo>
                      <a:pt x="1997" y="1"/>
                    </a:moveTo>
                    <a:cubicBezTo>
                      <a:pt x="1835" y="1"/>
                      <a:pt x="1641" y="44"/>
                      <a:pt x="1409" y="141"/>
                    </a:cubicBezTo>
                    <a:cubicBezTo>
                      <a:pt x="856" y="369"/>
                      <a:pt x="534" y="940"/>
                      <a:pt x="361" y="1511"/>
                    </a:cubicBezTo>
                    <a:cubicBezTo>
                      <a:pt x="191" y="2138"/>
                      <a:pt x="95" y="2785"/>
                      <a:pt x="77" y="3433"/>
                    </a:cubicBezTo>
                    <a:cubicBezTo>
                      <a:pt x="1" y="5298"/>
                      <a:pt x="381" y="7239"/>
                      <a:pt x="686" y="8990"/>
                    </a:cubicBezTo>
                    <a:cubicBezTo>
                      <a:pt x="1371" y="13140"/>
                      <a:pt x="2627" y="17195"/>
                      <a:pt x="4397" y="21001"/>
                    </a:cubicBezTo>
                    <a:cubicBezTo>
                      <a:pt x="4701" y="21667"/>
                      <a:pt x="5196" y="22828"/>
                      <a:pt x="5919" y="23151"/>
                    </a:cubicBezTo>
                    <a:cubicBezTo>
                      <a:pt x="5979" y="23184"/>
                      <a:pt x="6154" y="23204"/>
                      <a:pt x="6365" y="23204"/>
                    </a:cubicBezTo>
                    <a:cubicBezTo>
                      <a:pt x="6898" y="23204"/>
                      <a:pt x="7663" y="23076"/>
                      <a:pt x="7404" y="22694"/>
                    </a:cubicBezTo>
                    <a:cubicBezTo>
                      <a:pt x="4340" y="17956"/>
                      <a:pt x="3046" y="12512"/>
                      <a:pt x="2703" y="6935"/>
                    </a:cubicBezTo>
                    <a:cubicBezTo>
                      <a:pt x="2627" y="5641"/>
                      <a:pt x="2607" y="4346"/>
                      <a:pt x="2645" y="3052"/>
                    </a:cubicBezTo>
                    <a:cubicBezTo>
                      <a:pt x="2663" y="2299"/>
                      <a:pt x="3180" y="1"/>
                      <a:pt x="1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7412525" y="3808775"/>
                <a:ext cx="218350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1909" extrusionOk="0">
                    <a:moveTo>
                      <a:pt x="4780" y="1"/>
                    </a:moveTo>
                    <a:cubicBezTo>
                      <a:pt x="3631" y="1"/>
                      <a:pt x="2482" y="117"/>
                      <a:pt x="1351" y="343"/>
                    </a:cubicBezTo>
                    <a:cubicBezTo>
                      <a:pt x="742" y="477"/>
                      <a:pt x="19" y="782"/>
                      <a:pt x="1" y="1391"/>
                    </a:cubicBezTo>
                    <a:cubicBezTo>
                      <a:pt x="187" y="1804"/>
                      <a:pt x="772" y="1909"/>
                      <a:pt x="1435" y="1909"/>
                    </a:cubicBezTo>
                    <a:cubicBezTo>
                      <a:pt x="1993" y="1909"/>
                      <a:pt x="2606" y="1835"/>
                      <a:pt x="3084" y="1809"/>
                    </a:cubicBezTo>
                    <a:cubicBezTo>
                      <a:pt x="4549" y="1733"/>
                      <a:pt x="6015" y="1637"/>
                      <a:pt x="7480" y="1561"/>
                    </a:cubicBezTo>
                    <a:cubicBezTo>
                      <a:pt x="7842" y="1543"/>
                      <a:pt x="8261" y="1505"/>
                      <a:pt x="8490" y="1238"/>
                    </a:cubicBezTo>
                    <a:cubicBezTo>
                      <a:pt x="8733" y="975"/>
                      <a:pt x="7808" y="210"/>
                      <a:pt x="7437" y="210"/>
                    </a:cubicBezTo>
                    <a:cubicBezTo>
                      <a:pt x="7433" y="210"/>
                      <a:pt x="7428" y="210"/>
                      <a:pt x="7424" y="211"/>
                    </a:cubicBezTo>
                    <a:cubicBezTo>
                      <a:pt x="6547" y="70"/>
                      <a:pt x="5663" y="1"/>
                      <a:pt x="4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7378275" y="3781925"/>
                <a:ext cx="421600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16864" h="5413" extrusionOk="0">
                    <a:moveTo>
                      <a:pt x="13890" y="1"/>
                    </a:moveTo>
                    <a:cubicBezTo>
                      <a:pt x="11581" y="1"/>
                      <a:pt x="9283" y="377"/>
                      <a:pt x="7081" y="1036"/>
                    </a:cubicBezTo>
                    <a:cubicBezTo>
                      <a:pt x="5690" y="1455"/>
                      <a:pt x="4340" y="1988"/>
                      <a:pt x="3026" y="2617"/>
                    </a:cubicBezTo>
                    <a:cubicBezTo>
                      <a:pt x="2589" y="2825"/>
                      <a:pt x="1295" y="3320"/>
                      <a:pt x="571" y="3911"/>
                    </a:cubicBezTo>
                    <a:cubicBezTo>
                      <a:pt x="209" y="4216"/>
                      <a:pt x="0" y="4558"/>
                      <a:pt x="114" y="4901"/>
                    </a:cubicBezTo>
                    <a:cubicBezTo>
                      <a:pt x="228" y="5269"/>
                      <a:pt x="586" y="5412"/>
                      <a:pt x="1078" y="5412"/>
                    </a:cubicBezTo>
                    <a:cubicBezTo>
                      <a:pt x="2646" y="5412"/>
                      <a:pt x="5568" y="3953"/>
                      <a:pt x="6205" y="3663"/>
                    </a:cubicBezTo>
                    <a:cubicBezTo>
                      <a:pt x="9098" y="2350"/>
                      <a:pt x="12086" y="2216"/>
                      <a:pt x="15189" y="1760"/>
                    </a:cubicBezTo>
                    <a:cubicBezTo>
                      <a:pt x="15512" y="1703"/>
                      <a:pt x="15836" y="1665"/>
                      <a:pt x="16159" y="1589"/>
                    </a:cubicBezTo>
                    <a:cubicBezTo>
                      <a:pt x="16483" y="1531"/>
                      <a:pt x="16864" y="1361"/>
                      <a:pt x="16864" y="1036"/>
                    </a:cubicBezTo>
                    <a:cubicBezTo>
                      <a:pt x="16864" y="123"/>
                      <a:pt x="16064" y="104"/>
                      <a:pt x="15760" y="85"/>
                    </a:cubicBezTo>
                    <a:cubicBezTo>
                      <a:pt x="15137" y="28"/>
                      <a:pt x="14513" y="1"/>
                      <a:pt x="138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7379675" y="3817350"/>
                <a:ext cx="147075" cy="10042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4017" extrusionOk="0">
                    <a:moveTo>
                      <a:pt x="3617" y="3350"/>
                    </a:moveTo>
                    <a:cubicBezTo>
                      <a:pt x="3617" y="3350"/>
                      <a:pt x="3599" y="3350"/>
                      <a:pt x="3561" y="3370"/>
                    </a:cubicBezTo>
                    <a:cubicBezTo>
                      <a:pt x="3599" y="3370"/>
                      <a:pt x="3617" y="3350"/>
                      <a:pt x="3617" y="3350"/>
                    </a:cubicBezTo>
                    <a:close/>
                    <a:moveTo>
                      <a:pt x="5883" y="0"/>
                    </a:moveTo>
                    <a:cubicBezTo>
                      <a:pt x="5845" y="0"/>
                      <a:pt x="5807" y="20"/>
                      <a:pt x="5749" y="38"/>
                    </a:cubicBezTo>
                    <a:cubicBezTo>
                      <a:pt x="5634" y="76"/>
                      <a:pt x="5464" y="134"/>
                      <a:pt x="5254" y="210"/>
                    </a:cubicBezTo>
                    <a:cubicBezTo>
                      <a:pt x="4855" y="362"/>
                      <a:pt x="4302" y="571"/>
                      <a:pt x="3731" y="837"/>
                    </a:cubicBezTo>
                    <a:cubicBezTo>
                      <a:pt x="3599" y="895"/>
                      <a:pt x="3446" y="952"/>
                      <a:pt x="3312" y="1028"/>
                    </a:cubicBezTo>
                    <a:cubicBezTo>
                      <a:pt x="3160" y="1086"/>
                      <a:pt x="3028" y="1162"/>
                      <a:pt x="2875" y="1218"/>
                    </a:cubicBezTo>
                    <a:cubicBezTo>
                      <a:pt x="2589" y="1352"/>
                      <a:pt x="2323" y="1466"/>
                      <a:pt x="2056" y="1581"/>
                    </a:cubicBezTo>
                    <a:cubicBezTo>
                      <a:pt x="1543" y="1827"/>
                      <a:pt x="1124" y="2056"/>
                      <a:pt x="896" y="2208"/>
                    </a:cubicBezTo>
                    <a:cubicBezTo>
                      <a:pt x="876" y="2208"/>
                      <a:pt x="838" y="2246"/>
                      <a:pt x="800" y="2266"/>
                    </a:cubicBezTo>
                    <a:cubicBezTo>
                      <a:pt x="782" y="2284"/>
                      <a:pt x="744" y="2304"/>
                      <a:pt x="706" y="2342"/>
                    </a:cubicBezTo>
                    <a:cubicBezTo>
                      <a:pt x="686" y="2342"/>
                      <a:pt x="668" y="2360"/>
                      <a:pt x="648" y="2380"/>
                    </a:cubicBezTo>
                    <a:cubicBezTo>
                      <a:pt x="629" y="2380"/>
                      <a:pt x="610" y="2398"/>
                      <a:pt x="591" y="2418"/>
                    </a:cubicBezTo>
                    <a:cubicBezTo>
                      <a:pt x="553" y="2456"/>
                      <a:pt x="495" y="2494"/>
                      <a:pt x="457" y="2512"/>
                    </a:cubicBezTo>
                    <a:cubicBezTo>
                      <a:pt x="381" y="2589"/>
                      <a:pt x="287" y="2684"/>
                      <a:pt x="211" y="2779"/>
                    </a:cubicBezTo>
                    <a:cubicBezTo>
                      <a:pt x="135" y="2893"/>
                      <a:pt x="58" y="3007"/>
                      <a:pt x="20" y="3141"/>
                    </a:cubicBezTo>
                    <a:cubicBezTo>
                      <a:pt x="1" y="3217"/>
                      <a:pt x="1" y="3294"/>
                      <a:pt x="1" y="3370"/>
                    </a:cubicBezTo>
                    <a:cubicBezTo>
                      <a:pt x="1" y="3388"/>
                      <a:pt x="20" y="3408"/>
                      <a:pt x="20" y="3426"/>
                    </a:cubicBezTo>
                    <a:lnTo>
                      <a:pt x="20" y="3484"/>
                    </a:lnTo>
                    <a:cubicBezTo>
                      <a:pt x="39" y="3502"/>
                      <a:pt x="39" y="3522"/>
                      <a:pt x="58" y="3540"/>
                    </a:cubicBezTo>
                    <a:cubicBezTo>
                      <a:pt x="58" y="3560"/>
                      <a:pt x="58" y="3578"/>
                      <a:pt x="77" y="3598"/>
                    </a:cubicBezTo>
                    <a:cubicBezTo>
                      <a:pt x="77" y="3598"/>
                      <a:pt x="97" y="3616"/>
                      <a:pt x="97" y="3636"/>
                    </a:cubicBezTo>
                    <a:cubicBezTo>
                      <a:pt x="115" y="3654"/>
                      <a:pt x="115" y="3674"/>
                      <a:pt x="135" y="3693"/>
                    </a:cubicBezTo>
                    <a:lnTo>
                      <a:pt x="153" y="3712"/>
                    </a:lnTo>
                    <a:lnTo>
                      <a:pt x="173" y="3731"/>
                    </a:lnTo>
                    <a:cubicBezTo>
                      <a:pt x="191" y="3750"/>
                      <a:pt x="191" y="3769"/>
                      <a:pt x="211" y="3769"/>
                    </a:cubicBezTo>
                    <a:cubicBezTo>
                      <a:pt x="267" y="3826"/>
                      <a:pt x="343" y="3865"/>
                      <a:pt x="419" y="3903"/>
                    </a:cubicBezTo>
                    <a:cubicBezTo>
                      <a:pt x="553" y="3979"/>
                      <a:pt x="724" y="3997"/>
                      <a:pt x="876" y="4017"/>
                    </a:cubicBezTo>
                    <a:cubicBezTo>
                      <a:pt x="1028" y="4017"/>
                      <a:pt x="1200" y="4017"/>
                      <a:pt x="1353" y="3997"/>
                    </a:cubicBezTo>
                    <a:cubicBezTo>
                      <a:pt x="1505" y="3979"/>
                      <a:pt x="1657" y="3959"/>
                      <a:pt x="1810" y="3921"/>
                    </a:cubicBezTo>
                    <a:cubicBezTo>
                      <a:pt x="1942" y="3883"/>
                      <a:pt x="2094" y="3865"/>
                      <a:pt x="2228" y="3826"/>
                    </a:cubicBezTo>
                    <a:cubicBezTo>
                      <a:pt x="2495" y="3750"/>
                      <a:pt x="2741" y="3674"/>
                      <a:pt x="2952" y="3598"/>
                    </a:cubicBezTo>
                    <a:cubicBezTo>
                      <a:pt x="3142" y="3540"/>
                      <a:pt x="3312" y="3464"/>
                      <a:pt x="3427" y="3426"/>
                    </a:cubicBezTo>
                    <a:cubicBezTo>
                      <a:pt x="3484" y="3408"/>
                      <a:pt x="3541" y="3388"/>
                      <a:pt x="3561" y="3370"/>
                    </a:cubicBezTo>
                    <a:cubicBezTo>
                      <a:pt x="3541" y="3370"/>
                      <a:pt x="3484" y="3388"/>
                      <a:pt x="3427" y="3408"/>
                    </a:cubicBezTo>
                    <a:cubicBezTo>
                      <a:pt x="3312" y="3464"/>
                      <a:pt x="3142" y="3522"/>
                      <a:pt x="2932" y="3578"/>
                    </a:cubicBezTo>
                    <a:cubicBezTo>
                      <a:pt x="2741" y="3654"/>
                      <a:pt x="2495" y="3731"/>
                      <a:pt x="2228" y="3788"/>
                    </a:cubicBezTo>
                    <a:cubicBezTo>
                      <a:pt x="2076" y="3826"/>
                      <a:pt x="1942" y="3865"/>
                      <a:pt x="1790" y="3883"/>
                    </a:cubicBezTo>
                    <a:cubicBezTo>
                      <a:pt x="1657" y="3921"/>
                      <a:pt x="1505" y="3941"/>
                      <a:pt x="1353" y="3959"/>
                    </a:cubicBezTo>
                    <a:cubicBezTo>
                      <a:pt x="1200" y="3979"/>
                      <a:pt x="1028" y="3979"/>
                      <a:pt x="876" y="3979"/>
                    </a:cubicBezTo>
                    <a:cubicBezTo>
                      <a:pt x="724" y="3959"/>
                      <a:pt x="572" y="3941"/>
                      <a:pt x="419" y="3865"/>
                    </a:cubicBezTo>
                    <a:cubicBezTo>
                      <a:pt x="363" y="3845"/>
                      <a:pt x="287" y="3807"/>
                      <a:pt x="249" y="3750"/>
                    </a:cubicBezTo>
                    <a:cubicBezTo>
                      <a:pt x="229" y="3731"/>
                      <a:pt x="211" y="3731"/>
                      <a:pt x="211" y="3712"/>
                    </a:cubicBezTo>
                    <a:lnTo>
                      <a:pt x="191" y="3693"/>
                    </a:lnTo>
                    <a:lnTo>
                      <a:pt x="173" y="3674"/>
                    </a:lnTo>
                    <a:cubicBezTo>
                      <a:pt x="153" y="3654"/>
                      <a:pt x="153" y="3636"/>
                      <a:pt x="135" y="3616"/>
                    </a:cubicBezTo>
                    <a:cubicBezTo>
                      <a:pt x="135" y="3598"/>
                      <a:pt x="115" y="3598"/>
                      <a:pt x="115" y="3578"/>
                    </a:cubicBezTo>
                    <a:cubicBezTo>
                      <a:pt x="97" y="3560"/>
                      <a:pt x="97" y="3540"/>
                      <a:pt x="97" y="3522"/>
                    </a:cubicBezTo>
                    <a:cubicBezTo>
                      <a:pt x="77" y="3502"/>
                      <a:pt x="77" y="3484"/>
                      <a:pt x="77" y="3464"/>
                    </a:cubicBezTo>
                    <a:cubicBezTo>
                      <a:pt x="58" y="3446"/>
                      <a:pt x="58" y="3446"/>
                      <a:pt x="58" y="3426"/>
                    </a:cubicBezTo>
                    <a:cubicBezTo>
                      <a:pt x="58" y="3408"/>
                      <a:pt x="58" y="3388"/>
                      <a:pt x="39" y="3370"/>
                    </a:cubicBezTo>
                    <a:cubicBezTo>
                      <a:pt x="39" y="3294"/>
                      <a:pt x="39" y="3217"/>
                      <a:pt x="58" y="3160"/>
                    </a:cubicBezTo>
                    <a:cubicBezTo>
                      <a:pt x="97" y="3027"/>
                      <a:pt x="173" y="2913"/>
                      <a:pt x="249" y="2817"/>
                    </a:cubicBezTo>
                    <a:cubicBezTo>
                      <a:pt x="325" y="2703"/>
                      <a:pt x="401" y="2627"/>
                      <a:pt x="495" y="2551"/>
                    </a:cubicBezTo>
                    <a:cubicBezTo>
                      <a:pt x="534" y="2512"/>
                      <a:pt x="572" y="2474"/>
                      <a:pt x="610" y="2456"/>
                    </a:cubicBezTo>
                    <a:lnTo>
                      <a:pt x="668" y="2398"/>
                    </a:lnTo>
                    <a:cubicBezTo>
                      <a:pt x="686" y="2398"/>
                      <a:pt x="706" y="2380"/>
                      <a:pt x="724" y="2360"/>
                    </a:cubicBezTo>
                    <a:cubicBezTo>
                      <a:pt x="762" y="2342"/>
                      <a:pt x="800" y="2322"/>
                      <a:pt x="838" y="2284"/>
                    </a:cubicBezTo>
                    <a:cubicBezTo>
                      <a:pt x="858" y="2266"/>
                      <a:pt x="896" y="2246"/>
                      <a:pt x="914" y="2228"/>
                    </a:cubicBezTo>
                    <a:cubicBezTo>
                      <a:pt x="1143" y="2094"/>
                      <a:pt x="1561" y="1847"/>
                      <a:pt x="2076" y="1619"/>
                    </a:cubicBezTo>
                    <a:cubicBezTo>
                      <a:pt x="2342" y="1504"/>
                      <a:pt x="2609" y="1390"/>
                      <a:pt x="2894" y="1256"/>
                    </a:cubicBezTo>
                    <a:cubicBezTo>
                      <a:pt x="3046" y="1200"/>
                      <a:pt x="3180" y="1124"/>
                      <a:pt x="3332" y="1066"/>
                    </a:cubicBezTo>
                    <a:cubicBezTo>
                      <a:pt x="3465" y="990"/>
                      <a:pt x="3617" y="933"/>
                      <a:pt x="3751" y="857"/>
                    </a:cubicBezTo>
                    <a:cubicBezTo>
                      <a:pt x="4322" y="609"/>
                      <a:pt x="4873" y="381"/>
                      <a:pt x="5274" y="228"/>
                    </a:cubicBezTo>
                    <a:cubicBezTo>
                      <a:pt x="5464" y="152"/>
                      <a:pt x="5634" y="96"/>
                      <a:pt x="5749" y="58"/>
                    </a:cubicBezTo>
                    <a:cubicBezTo>
                      <a:pt x="5807" y="20"/>
                      <a:pt x="5863" y="20"/>
                      <a:pt x="5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1"/>
              <p:cNvSpPr/>
              <p:nvPr/>
            </p:nvSpPr>
            <p:spPr>
              <a:xfrm>
                <a:off x="7624250" y="3170850"/>
                <a:ext cx="155375" cy="67280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26912" extrusionOk="0">
                    <a:moveTo>
                      <a:pt x="2056" y="1"/>
                    </a:moveTo>
                    <a:cubicBezTo>
                      <a:pt x="677" y="1"/>
                      <a:pt x="186" y="2359"/>
                      <a:pt x="115" y="5286"/>
                    </a:cubicBezTo>
                    <a:cubicBezTo>
                      <a:pt x="1" y="9720"/>
                      <a:pt x="858" y="15468"/>
                      <a:pt x="1029" y="16515"/>
                    </a:cubicBezTo>
                    <a:cubicBezTo>
                      <a:pt x="1561" y="19731"/>
                      <a:pt x="2018" y="23538"/>
                      <a:pt x="3922" y="26279"/>
                    </a:cubicBezTo>
                    <a:cubicBezTo>
                      <a:pt x="4183" y="26649"/>
                      <a:pt x="4745" y="26912"/>
                      <a:pt x="5208" y="26912"/>
                    </a:cubicBezTo>
                    <a:cubicBezTo>
                      <a:pt x="5791" y="26912"/>
                      <a:pt x="6215" y="26494"/>
                      <a:pt x="5673" y="25347"/>
                    </a:cubicBezTo>
                    <a:cubicBezTo>
                      <a:pt x="2914" y="19503"/>
                      <a:pt x="2761" y="13698"/>
                      <a:pt x="2761" y="7322"/>
                    </a:cubicBezTo>
                    <a:cubicBezTo>
                      <a:pt x="2761" y="3819"/>
                      <a:pt x="3827" y="337"/>
                      <a:pt x="2343" y="32"/>
                    </a:cubicBezTo>
                    <a:cubicBezTo>
                      <a:pt x="2243" y="11"/>
                      <a:pt x="2147" y="1"/>
                      <a:pt x="2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1"/>
              <p:cNvSpPr/>
              <p:nvPr/>
            </p:nvSpPr>
            <p:spPr>
              <a:xfrm>
                <a:off x="7512450" y="3824900"/>
                <a:ext cx="2180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2706" extrusionOk="0">
                    <a:moveTo>
                      <a:pt x="7550" y="1"/>
                    </a:moveTo>
                    <a:cubicBezTo>
                      <a:pt x="5677" y="1"/>
                      <a:pt x="1610" y="940"/>
                      <a:pt x="990" y="1183"/>
                    </a:cubicBezTo>
                    <a:cubicBezTo>
                      <a:pt x="534" y="1373"/>
                      <a:pt x="1" y="1735"/>
                      <a:pt x="115" y="2210"/>
                    </a:cubicBezTo>
                    <a:cubicBezTo>
                      <a:pt x="195" y="2584"/>
                      <a:pt x="593" y="2705"/>
                      <a:pt x="1013" y="2705"/>
                    </a:cubicBezTo>
                    <a:cubicBezTo>
                      <a:pt x="1193" y="2705"/>
                      <a:pt x="1377" y="2683"/>
                      <a:pt x="1542" y="2649"/>
                    </a:cubicBezTo>
                    <a:cubicBezTo>
                      <a:pt x="3521" y="2192"/>
                      <a:pt x="5462" y="1677"/>
                      <a:pt x="7404" y="1106"/>
                    </a:cubicBezTo>
                    <a:cubicBezTo>
                      <a:pt x="7746" y="992"/>
                      <a:pt x="8109" y="878"/>
                      <a:pt x="8356" y="593"/>
                    </a:cubicBezTo>
                    <a:cubicBezTo>
                      <a:pt x="8722" y="160"/>
                      <a:pt x="8322" y="1"/>
                      <a:pt x="7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1"/>
              <p:cNvSpPr/>
              <p:nvPr/>
            </p:nvSpPr>
            <p:spPr>
              <a:xfrm>
                <a:off x="7513875" y="3826850"/>
                <a:ext cx="157025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2648" extrusionOk="0">
                    <a:moveTo>
                      <a:pt x="6281" y="1"/>
                    </a:moveTo>
                    <a:cubicBezTo>
                      <a:pt x="6263" y="1"/>
                      <a:pt x="6225" y="1"/>
                      <a:pt x="6167" y="20"/>
                    </a:cubicBezTo>
                    <a:cubicBezTo>
                      <a:pt x="6225" y="20"/>
                      <a:pt x="6263" y="20"/>
                      <a:pt x="6281" y="1"/>
                    </a:cubicBezTo>
                    <a:close/>
                    <a:moveTo>
                      <a:pt x="1470" y="2563"/>
                    </a:moveTo>
                    <a:cubicBezTo>
                      <a:pt x="1448" y="2563"/>
                      <a:pt x="1400" y="2576"/>
                      <a:pt x="1332" y="2589"/>
                    </a:cubicBezTo>
                    <a:cubicBezTo>
                      <a:pt x="1390" y="2589"/>
                      <a:pt x="1428" y="2589"/>
                      <a:pt x="1447" y="2571"/>
                    </a:cubicBezTo>
                    <a:lnTo>
                      <a:pt x="1485" y="2571"/>
                    </a:lnTo>
                    <a:cubicBezTo>
                      <a:pt x="1485" y="2565"/>
                      <a:pt x="1480" y="2563"/>
                      <a:pt x="1470" y="2563"/>
                    </a:cubicBezTo>
                    <a:close/>
                    <a:moveTo>
                      <a:pt x="6167" y="20"/>
                    </a:moveTo>
                    <a:cubicBezTo>
                      <a:pt x="6072" y="20"/>
                      <a:pt x="5938" y="39"/>
                      <a:pt x="5768" y="59"/>
                    </a:cubicBezTo>
                    <a:cubicBezTo>
                      <a:pt x="5425" y="97"/>
                      <a:pt x="4968" y="173"/>
                      <a:pt x="4492" y="267"/>
                    </a:cubicBezTo>
                    <a:cubicBezTo>
                      <a:pt x="4017" y="343"/>
                      <a:pt x="3522" y="439"/>
                      <a:pt x="3083" y="534"/>
                    </a:cubicBezTo>
                    <a:cubicBezTo>
                      <a:pt x="2646" y="630"/>
                      <a:pt x="2284" y="724"/>
                      <a:pt x="2075" y="762"/>
                    </a:cubicBezTo>
                    <a:cubicBezTo>
                      <a:pt x="1979" y="800"/>
                      <a:pt x="1827" y="820"/>
                      <a:pt x="1657" y="876"/>
                    </a:cubicBezTo>
                    <a:cubicBezTo>
                      <a:pt x="1504" y="914"/>
                      <a:pt x="1294" y="972"/>
                      <a:pt x="1086" y="1028"/>
                    </a:cubicBezTo>
                    <a:cubicBezTo>
                      <a:pt x="1066" y="1048"/>
                      <a:pt x="1066" y="1048"/>
                      <a:pt x="1048" y="1048"/>
                    </a:cubicBezTo>
                    <a:cubicBezTo>
                      <a:pt x="1028" y="1048"/>
                      <a:pt x="1028" y="1067"/>
                      <a:pt x="1010" y="1067"/>
                    </a:cubicBezTo>
                    <a:cubicBezTo>
                      <a:pt x="971" y="1067"/>
                      <a:pt x="952" y="1086"/>
                      <a:pt x="933" y="1086"/>
                    </a:cubicBezTo>
                    <a:cubicBezTo>
                      <a:pt x="876" y="1105"/>
                      <a:pt x="819" y="1143"/>
                      <a:pt x="761" y="1162"/>
                    </a:cubicBezTo>
                    <a:cubicBezTo>
                      <a:pt x="647" y="1219"/>
                      <a:pt x="553" y="1277"/>
                      <a:pt x="457" y="1353"/>
                    </a:cubicBezTo>
                    <a:cubicBezTo>
                      <a:pt x="343" y="1409"/>
                      <a:pt x="248" y="1505"/>
                      <a:pt x="172" y="1599"/>
                    </a:cubicBezTo>
                    <a:cubicBezTo>
                      <a:pt x="96" y="1695"/>
                      <a:pt x="38" y="1810"/>
                      <a:pt x="20" y="1942"/>
                    </a:cubicBezTo>
                    <a:cubicBezTo>
                      <a:pt x="0" y="2076"/>
                      <a:pt x="38" y="2190"/>
                      <a:pt x="96" y="2304"/>
                    </a:cubicBezTo>
                    <a:cubicBezTo>
                      <a:pt x="152" y="2399"/>
                      <a:pt x="248" y="2475"/>
                      <a:pt x="362" y="2533"/>
                    </a:cubicBezTo>
                    <a:cubicBezTo>
                      <a:pt x="457" y="2571"/>
                      <a:pt x="553" y="2609"/>
                      <a:pt x="647" y="2627"/>
                    </a:cubicBezTo>
                    <a:cubicBezTo>
                      <a:pt x="761" y="2627"/>
                      <a:pt x="857" y="2647"/>
                      <a:pt x="933" y="2647"/>
                    </a:cubicBezTo>
                    <a:cubicBezTo>
                      <a:pt x="1104" y="2627"/>
                      <a:pt x="1238" y="2609"/>
                      <a:pt x="1332" y="2589"/>
                    </a:cubicBezTo>
                    <a:cubicBezTo>
                      <a:pt x="1238" y="2589"/>
                      <a:pt x="1104" y="2609"/>
                      <a:pt x="933" y="2609"/>
                    </a:cubicBezTo>
                    <a:cubicBezTo>
                      <a:pt x="857" y="2609"/>
                      <a:pt x="761" y="2609"/>
                      <a:pt x="667" y="2589"/>
                    </a:cubicBezTo>
                    <a:cubicBezTo>
                      <a:pt x="571" y="2571"/>
                      <a:pt x="457" y="2551"/>
                      <a:pt x="362" y="2495"/>
                    </a:cubicBezTo>
                    <a:cubicBezTo>
                      <a:pt x="266" y="2457"/>
                      <a:pt x="190" y="2381"/>
                      <a:pt x="134" y="2285"/>
                    </a:cubicBezTo>
                    <a:cubicBezTo>
                      <a:pt x="76" y="2190"/>
                      <a:pt x="38" y="2056"/>
                      <a:pt x="58" y="1942"/>
                    </a:cubicBezTo>
                    <a:cubicBezTo>
                      <a:pt x="76" y="1828"/>
                      <a:pt x="134" y="1714"/>
                      <a:pt x="210" y="1619"/>
                    </a:cubicBezTo>
                    <a:cubicBezTo>
                      <a:pt x="286" y="1523"/>
                      <a:pt x="381" y="1447"/>
                      <a:pt x="477" y="1371"/>
                    </a:cubicBezTo>
                    <a:cubicBezTo>
                      <a:pt x="571" y="1315"/>
                      <a:pt x="667" y="1257"/>
                      <a:pt x="781" y="1201"/>
                    </a:cubicBezTo>
                    <a:cubicBezTo>
                      <a:pt x="837" y="1181"/>
                      <a:pt x="895" y="1143"/>
                      <a:pt x="933" y="1124"/>
                    </a:cubicBezTo>
                    <a:cubicBezTo>
                      <a:pt x="971" y="1124"/>
                      <a:pt x="990" y="1105"/>
                      <a:pt x="1028" y="1105"/>
                    </a:cubicBezTo>
                    <a:cubicBezTo>
                      <a:pt x="1028" y="1105"/>
                      <a:pt x="1048" y="1086"/>
                      <a:pt x="1066" y="1086"/>
                    </a:cubicBezTo>
                    <a:cubicBezTo>
                      <a:pt x="1066" y="1086"/>
                      <a:pt x="1086" y="1086"/>
                      <a:pt x="1104" y="1067"/>
                    </a:cubicBezTo>
                    <a:cubicBezTo>
                      <a:pt x="1314" y="1010"/>
                      <a:pt x="1504" y="952"/>
                      <a:pt x="1675" y="914"/>
                    </a:cubicBezTo>
                    <a:cubicBezTo>
                      <a:pt x="1847" y="876"/>
                      <a:pt x="1979" y="838"/>
                      <a:pt x="2094" y="800"/>
                    </a:cubicBezTo>
                    <a:cubicBezTo>
                      <a:pt x="2284" y="762"/>
                      <a:pt x="2646" y="668"/>
                      <a:pt x="3083" y="572"/>
                    </a:cubicBezTo>
                    <a:cubicBezTo>
                      <a:pt x="3522" y="477"/>
                      <a:pt x="4017" y="381"/>
                      <a:pt x="4512" y="305"/>
                    </a:cubicBezTo>
                    <a:cubicBezTo>
                      <a:pt x="4987" y="211"/>
                      <a:pt x="5444" y="135"/>
                      <a:pt x="5768" y="77"/>
                    </a:cubicBezTo>
                    <a:cubicBezTo>
                      <a:pt x="5938" y="59"/>
                      <a:pt x="6072" y="39"/>
                      <a:pt x="6167" y="2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7470850" y="3804250"/>
                <a:ext cx="456550" cy="161450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6458" extrusionOk="0">
                    <a:moveTo>
                      <a:pt x="14477" y="0"/>
                    </a:moveTo>
                    <a:cubicBezTo>
                      <a:pt x="8298" y="0"/>
                      <a:pt x="1" y="4240"/>
                      <a:pt x="370" y="5853"/>
                    </a:cubicBezTo>
                    <a:cubicBezTo>
                      <a:pt x="521" y="6298"/>
                      <a:pt x="828" y="6458"/>
                      <a:pt x="1206" y="6458"/>
                    </a:cubicBezTo>
                    <a:cubicBezTo>
                      <a:pt x="1879" y="6458"/>
                      <a:pt x="2774" y="5949"/>
                      <a:pt x="3396" y="5645"/>
                    </a:cubicBezTo>
                    <a:cubicBezTo>
                      <a:pt x="5776" y="4503"/>
                      <a:pt x="7126" y="3513"/>
                      <a:pt x="10705" y="2714"/>
                    </a:cubicBezTo>
                    <a:cubicBezTo>
                      <a:pt x="15140" y="1704"/>
                      <a:pt x="17805" y="2371"/>
                      <a:pt x="18262" y="1343"/>
                    </a:cubicBezTo>
                    <a:cubicBezTo>
                      <a:pt x="18186" y="696"/>
                      <a:pt x="17424" y="372"/>
                      <a:pt x="16795" y="239"/>
                    </a:cubicBezTo>
                    <a:cubicBezTo>
                      <a:pt x="16076" y="75"/>
                      <a:pt x="15295" y="0"/>
                      <a:pt x="144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1"/>
              <p:cNvSpPr/>
              <p:nvPr/>
            </p:nvSpPr>
            <p:spPr>
              <a:xfrm>
                <a:off x="7479150" y="3848750"/>
                <a:ext cx="14752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4703" extrusionOk="0">
                    <a:moveTo>
                      <a:pt x="5901" y="0"/>
                    </a:moveTo>
                    <a:lnTo>
                      <a:pt x="5863" y="20"/>
                    </a:lnTo>
                    <a:cubicBezTo>
                      <a:pt x="5901" y="20"/>
                      <a:pt x="5901" y="0"/>
                      <a:pt x="5901" y="0"/>
                    </a:cubicBezTo>
                    <a:close/>
                    <a:moveTo>
                      <a:pt x="5863" y="20"/>
                    </a:moveTo>
                    <a:cubicBezTo>
                      <a:pt x="5825" y="38"/>
                      <a:pt x="5786" y="38"/>
                      <a:pt x="5729" y="76"/>
                    </a:cubicBezTo>
                    <a:cubicBezTo>
                      <a:pt x="5786" y="58"/>
                      <a:pt x="5843" y="38"/>
                      <a:pt x="5863" y="20"/>
                    </a:cubicBezTo>
                    <a:close/>
                    <a:moveTo>
                      <a:pt x="3058" y="3875"/>
                    </a:moveTo>
                    <a:cubicBezTo>
                      <a:pt x="3052" y="3875"/>
                      <a:pt x="3039" y="3883"/>
                      <a:pt x="3026" y="3883"/>
                    </a:cubicBezTo>
                    <a:cubicBezTo>
                      <a:pt x="2988" y="3903"/>
                      <a:pt x="2950" y="3921"/>
                      <a:pt x="2893" y="3959"/>
                    </a:cubicBezTo>
                    <a:cubicBezTo>
                      <a:pt x="2950" y="3941"/>
                      <a:pt x="2988" y="3921"/>
                      <a:pt x="3026" y="3903"/>
                    </a:cubicBezTo>
                    <a:cubicBezTo>
                      <a:pt x="3046" y="3883"/>
                      <a:pt x="3064" y="3883"/>
                      <a:pt x="3064" y="3883"/>
                    </a:cubicBezTo>
                    <a:cubicBezTo>
                      <a:pt x="3064" y="3877"/>
                      <a:pt x="3062" y="3875"/>
                      <a:pt x="3058" y="3875"/>
                    </a:cubicBezTo>
                    <a:close/>
                    <a:moveTo>
                      <a:pt x="5729" y="76"/>
                    </a:moveTo>
                    <a:cubicBezTo>
                      <a:pt x="5614" y="114"/>
                      <a:pt x="5444" y="172"/>
                      <a:pt x="5254" y="267"/>
                    </a:cubicBezTo>
                    <a:cubicBezTo>
                      <a:pt x="4853" y="419"/>
                      <a:pt x="4320" y="647"/>
                      <a:pt x="3787" y="934"/>
                    </a:cubicBezTo>
                    <a:cubicBezTo>
                      <a:pt x="3236" y="1200"/>
                      <a:pt x="2665" y="1505"/>
                      <a:pt x="2188" y="1809"/>
                    </a:cubicBezTo>
                    <a:cubicBezTo>
                      <a:pt x="1713" y="2094"/>
                      <a:pt x="1333" y="2360"/>
                      <a:pt x="1123" y="2532"/>
                    </a:cubicBezTo>
                    <a:cubicBezTo>
                      <a:pt x="1008" y="2609"/>
                      <a:pt x="876" y="2723"/>
                      <a:pt x="704" y="2875"/>
                    </a:cubicBezTo>
                    <a:lnTo>
                      <a:pt x="457" y="3122"/>
                    </a:lnTo>
                    <a:cubicBezTo>
                      <a:pt x="361" y="3218"/>
                      <a:pt x="285" y="3332"/>
                      <a:pt x="209" y="3446"/>
                    </a:cubicBezTo>
                    <a:cubicBezTo>
                      <a:pt x="133" y="3560"/>
                      <a:pt x="57" y="3693"/>
                      <a:pt x="19" y="3845"/>
                    </a:cubicBezTo>
                    <a:cubicBezTo>
                      <a:pt x="0" y="3921"/>
                      <a:pt x="0" y="3997"/>
                      <a:pt x="19" y="4073"/>
                    </a:cubicBezTo>
                    <a:lnTo>
                      <a:pt x="19" y="4093"/>
                    </a:lnTo>
                    <a:lnTo>
                      <a:pt x="19" y="4111"/>
                    </a:lnTo>
                    <a:lnTo>
                      <a:pt x="38" y="4131"/>
                    </a:lnTo>
                    <a:lnTo>
                      <a:pt x="57" y="4188"/>
                    </a:lnTo>
                    <a:cubicBezTo>
                      <a:pt x="57" y="4207"/>
                      <a:pt x="76" y="4226"/>
                      <a:pt x="76" y="4245"/>
                    </a:cubicBezTo>
                    <a:lnTo>
                      <a:pt x="115" y="4284"/>
                    </a:lnTo>
                    <a:cubicBezTo>
                      <a:pt x="191" y="4416"/>
                      <a:pt x="305" y="4550"/>
                      <a:pt x="457" y="4606"/>
                    </a:cubicBezTo>
                    <a:cubicBezTo>
                      <a:pt x="457" y="4626"/>
                      <a:pt x="475" y="4626"/>
                      <a:pt x="495" y="4644"/>
                    </a:cubicBezTo>
                    <a:cubicBezTo>
                      <a:pt x="513" y="4644"/>
                      <a:pt x="533" y="4644"/>
                      <a:pt x="552" y="4664"/>
                    </a:cubicBezTo>
                    <a:cubicBezTo>
                      <a:pt x="590" y="4664"/>
                      <a:pt x="628" y="4682"/>
                      <a:pt x="666" y="4682"/>
                    </a:cubicBezTo>
                    <a:lnTo>
                      <a:pt x="724" y="4702"/>
                    </a:lnTo>
                    <a:lnTo>
                      <a:pt x="914" y="4702"/>
                    </a:lnTo>
                    <a:cubicBezTo>
                      <a:pt x="1066" y="4702"/>
                      <a:pt x="1218" y="4664"/>
                      <a:pt x="1351" y="4626"/>
                    </a:cubicBezTo>
                    <a:cubicBezTo>
                      <a:pt x="1503" y="4588"/>
                      <a:pt x="1637" y="4550"/>
                      <a:pt x="1770" y="4492"/>
                    </a:cubicBezTo>
                    <a:cubicBezTo>
                      <a:pt x="2018" y="4398"/>
                      <a:pt x="2246" y="4284"/>
                      <a:pt x="2437" y="4188"/>
                    </a:cubicBezTo>
                    <a:cubicBezTo>
                      <a:pt x="2627" y="4093"/>
                      <a:pt x="2797" y="4017"/>
                      <a:pt x="2893" y="3959"/>
                    </a:cubicBezTo>
                    <a:lnTo>
                      <a:pt x="2893" y="3959"/>
                    </a:lnTo>
                    <a:cubicBezTo>
                      <a:pt x="2779" y="3997"/>
                      <a:pt x="2627" y="4073"/>
                      <a:pt x="2437" y="4169"/>
                    </a:cubicBezTo>
                    <a:cubicBezTo>
                      <a:pt x="2246" y="4264"/>
                      <a:pt x="2018" y="4378"/>
                      <a:pt x="1751" y="4474"/>
                    </a:cubicBezTo>
                    <a:cubicBezTo>
                      <a:pt x="1617" y="4512"/>
                      <a:pt x="1485" y="4568"/>
                      <a:pt x="1351" y="4606"/>
                    </a:cubicBezTo>
                    <a:cubicBezTo>
                      <a:pt x="1199" y="4626"/>
                      <a:pt x="1066" y="4664"/>
                      <a:pt x="914" y="4664"/>
                    </a:cubicBezTo>
                    <a:lnTo>
                      <a:pt x="742" y="4664"/>
                    </a:lnTo>
                    <a:lnTo>
                      <a:pt x="686" y="4644"/>
                    </a:lnTo>
                    <a:cubicBezTo>
                      <a:pt x="647" y="4644"/>
                      <a:pt x="609" y="4626"/>
                      <a:pt x="571" y="4626"/>
                    </a:cubicBezTo>
                    <a:cubicBezTo>
                      <a:pt x="552" y="4606"/>
                      <a:pt x="533" y="4606"/>
                      <a:pt x="513" y="4606"/>
                    </a:cubicBezTo>
                    <a:cubicBezTo>
                      <a:pt x="495" y="4588"/>
                      <a:pt x="475" y="4588"/>
                      <a:pt x="457" y="4568"/>
                    </a:cubicBezTo>
                    <a:cubicBezTo>
                      <a:pt x="323" y="4512"/>
                      <a:pt x="209" y="4398"/>
                      <a:pt x="153" y="4264"/>
                    </a:cubicBezTo>
                    <a:lnTo>
                      <a:pt x="115" y="4226"/>
                    </a:lnTo>
                    <a:cubicBezTo>
                      <a:pt x="115" y="4207"/>
                      <a:pt x="95" y="4188"/>
                      <a:pt x="95" y="4169"/>
                    </a:cubicBezTo>
                    <a:lnTo>
                      <a:pt x="76" y="4111"/>
                    </a:lnTo>
                    <a:lnTo>
                      <a:pt x="57" y="4093"/>
                    </a:lnTo>
                    <a:lnTo>
                      <a:pt x="57" y="4073"/>
                    </a:lnTo>
                    <a:cubicBezTo>
                      <a:pt x="38" y="3997"/>
                      <a:pt x="38" y="3921"/>
                      <a:pt x="57" y="3845"/>
                    </a:cubicBezTo>
                    <a:cubicBezTo>
                      <a:pt x="95" y="3713"/>
                      <a:pt x="171" y="3579"/>
                      <a:pt x="247" y="3464"/>
                    </a:cubicBezTo>
                    <a:cubicBezTo>
                      <a:pt x="323" y="3350"/>
                      <a:pt x="399" y="3256"/>
                      <a:pt x="495" y="3160"/>
                    </a:cubicBezTo>
                    <a:cubicBezTo>
                      <a:pt x="571" y="3065"/>
                      <a:pt x="666" y="2989"/>
                      <a:pt x="742" y="2913"/>
                    </a:cubicBezTo>
                    <a:cubicBezTo>
                      <a:pt x="894" y="2761"/>
                      <a:pt x="1046" y="2647"/>
                      <a:pt x="1142" y="2570"/>
                    </a:cubicBezTo>
                    <a:cubicBezTo>
                      <a:pt x="1351" y="2398"/>
                      <a:pt x="1732" y="2132"/>
                      <a:pt x="2208" y="1827"/>
                    </a:cubicBezTo>
                    <a:cubicBezTo>
                      <a:pt x="2683" y="1543"/>
                      <a:pt x="3254" y="1238"/>
                      <a:pt x="3787" y="952"/>
                    </a:cubicBezTo>
                    <a:cubicBezTo>
                      <a:pt x="4340" y="685"/>
                      <a:pt x="4873" y="457"/>
                      <a:pt x="5272" y="286"/>
                    </a:cubicBezTo>
                    <a:cubicBezTo>
                      <a:pt x="5462" y="191"/>
                      <a:pt x="5614" y="134"/>
                      <a:pt x="5729" y="76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1"/>
              <p:cNvSpPr/>
              <p:nvPr/>
            </p:nvSpPr>
            <p:spPr>
              <a:xfrm>
                <a:off x="7537650" y="3845400"/>
                <a:ext cx="232225" cy="153850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6154" extrusionOk="0">
                    <a:moveTo>
                      <a:pt x="7224" y="1"/>
                    </a:moveTo>
                    <a:cubicBezTo>
                      <a:pt x="6613" y="1"/>
                      <a:pt x="5790" y="406"/>
                      <a:pt x="5254" y="667"/>
                    </a:cubicBezTo>
                    <a:cubicBezTo>
                      <a:pt x="3503" y="1524"/>
                      <a:pt x="1" y="3446"/>
                      <a:pt x="229" y="5692"/>
                    </a:cubicBezTo>
                    <a:cubicBezTo>
                      <a:pt x="264" y="5971"/>
                      <a:pt x="570" y="6154"/>
                      <a:pt x="855" y="6154"/>
                    </a:cubicBezTo>
                    <a:cubicBezTo>
                      <a:pt x="882" y="6154"/>
                      <a:pt x="908" y="6152"/>
                      <a:pt x="934" y="6149"/>
                    </a:cubicBezTo>
                    <a:cubicBezTo>
                      <a:pt x="1239" y="6092"/>
                      <a:pt x="1561" y="5940"/>
                      <a:pt x="1752" y="5692"/>
                    </a:cubicBezTo>
                    <a:cubicBezTo>
                      <a:pt x="4360" y="2210"/>
                      <a:pt x="6129" y="1885"/>
                      <a:pt x="9099" y="857"/>
                    </a:cubicBezTo>
                    <a:cubicBezTo>
                      <a:pt x="9289" y="781"/>
                      <a:pt x="8053" y="420"/>
                      <a:pt x="7880" y="306"/>
                    </a:cubicBezTo>
                    <a:cubicBezTo>
                      <a:pt x="7737" y="85"/>
                      <a:pt x="7503" y="1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1"/>
              <p:cNvSpPr/>
              <p:nvPr/>
            </p:nvSpPr>
            <p:spPr>
              <a:xfrm>
                <a:off x="7542900" y="3850200"/>
                <a:ext cx="152750" cy="14892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57" extrusionOk="0">
                    <a:moveTo>
                      <a:pt x="6110" y="0"/>
                    </a:moveTo>
                    <a:cubicBezTo>
                      <a:pt x="6072" y="0"/>
                      <a:pt x="6034" y="18"/>
                      <a:pt x="5996" y="38"/>
                    </a:cubicBezTo>
                    <a:cubicBezTo>
                      <a:pt x="5881" y="76"/>
                      <a:pt x="5749" y="133"/>
                      <a:pt x="5577" y="209"/>
                    </a:cubicBezTo>
                    <a:cubicBezTo>
                      <a:pt x="5386" y="285"/>
                      <a:pt x="5196" y="381"/>
                      <a:pt x="4968" y="495"/>
                    </a:cubicBezTo>
                    <a:cubicBezTo>
                      <a:pt x="4759" y="589"/>
                      <a:pt x="4511" y="723"/>
                      <a:pt x="4283" y="838"/>
                    </a:cubicBezTo>
                    <a:cubicBezTo>
                      <a:pt x="3807" y="1104"/>
                      <a:pt x="3313" y="1389"/>
                      <a:pt x="2894" y="1655"/>
                    </a:cubicBezTo>
                    <a:cubicBezTo>
                      <a:pt x="2475" y="1922"/>
                      <a:pt x="2133" y="2170"/>
                      <a:pt x="1960" y="2322"/>
                    </a:cubicBezTo>
                    <a:cubicBezTo>
                      <a:pt x="1770" y="2455"/>
                      <a:pt x="1447" y="2721"/>
                      <a:pt x="1105" y="3064"/>
                    </a:cubicBezTo>
                    <a:cubicBezTo>
                      <a:pt x="914" y="3254"/>
                      <a:pt x="742" y="3444"/>
                      <a:pt x="590" y="3673"/>
                    </a:cubicBezTo>
                    <a:cubicBezTo>
                      <a:pt x="420" y="3901"/>
                      <a:pt x="286" y="4130"/>
                      <a:pt x="171" y="4396"/>
                    </a:cubicBezTo>
                    <a:cubicBezTo>
                      <a:pt x="77" y="4644"/>
                      <a:pt x="19" y="4911"/>
                      <a:pt x="1" y="5157"/>
                    </a:cubicBezTo>
                    <a:lnTo>
                      <a:pt x="1" y="5500"/>
                    </a:lnTo>
                    <a:cubicBezTo>
                      <a:pt x="19" y="5558"/>
                      <a:pt x="39" y="5614"/>
                      <a:pt x="57" y="5652"/>
                    </a:cubicBezTo>
                    <a:cubicBezTo>
                      <a:pt x="77" y="5710"/>
                      <a:pt x="115" y="5748"/>
                      <a:pt x="153" y="5786"/>
                    </a:cubicBezTo>
                    <a:cubicBezTo>
                      <a:pt x="209" y="5843"/>
                      <a:pt x="286" y="5881"/>
                      <a:pt x="362" y="5919"/>
                    </a:cubicBezTo>
                    <a:cubicBezTo>
                      <a:pt x="438" y="5939"/>
                      <a:pt x="496" y="5957"/>
                      <a:pt x="552" y="5957"/>
                    </a:cubicBezTo>
                    <a:lnTo>
                      <a:pt x="724" y="5957"/>
                    </a:lnTo>
                    <a:cubicBezTo>
                      <a:pt x="724" y="5948"/>
                      <a:pt x="710" y="5948"/>
                      <a:pt x="681" y="5948"/>
                    </a:cubicBezTo>
                    <a:cubicBezTo>
                      <a:pt x="652" y="5948"/>
                      <a:pt x="609" y="5948"/>
                      <a:pt x="552" y="5939"/>
                    </a:cubicBezTo>
                    <a:cubicBezTo>
                      <a:pt x="514" y="5939"/>
                      <a:pt x="438" y="5919"/>
                      <a:pt x="381" y="5900"/>
                    </a:cubicBezTo>
                    <a:cubicBezTo>
                      <a:pt x="305" y="5862"/>
                      <a:pt x="229" y="5824"/>
                      <a:pt x="171" y="5766"/>
                    </a:cubicBezTo>
                    <a:cubicBezTo>
                      <a:pt x="133" y="5728"/>
                      <a:pt x="95" y="5690"/>
                      <a:pt x="77" y="5652"/>
                    </a:cubicBezTo>
                    <a:cubicBezTo>
                      <a:pt x="57" y="5596"/>
                      <a:pt x="39" y="5558"/>
                      <a:pt x="39" y="5500"/>
                    </a:cubicBezTo>
                    <a:cubicBezTo>
                      <a:pt x="19" y="5386"/>
                      <a:pt x="19" y="5272"/>
                      <a:pt x="39" y="5157"/>
                    </a:cubicBezTo>
                    <a:cubicBezTo>
                      <a:pt x="39" y="4911"/>
                      <a:pt x="115" y="4663"/>
                      <a:pt x="209" y="4416"/>
                    </a:cubicBezTo>
                    <a:cubicBezTo>
                      <a:pt x="324" y="4149"/>
                      <a:pt x="458" y="3921"/>
                      <a:pt x="610" y="3693"/>
                    </a:cubicBezTo>
                    <a:cubicBezTo>
                      <a:pt x="780" y="3482"/>
                      <a:pt x="952" y="3274"/>
                      <a:pt x="1123" y="3102"/>
                    </a:cubicBezTo>
                    <a:cubicBezTo>
                      <a:pt x="1466" y="2741"/>
                      <a:pt x="1790" y="2493"/>
                      <a:pt x="1980" y="2340"/>
                    </a:cubicBezTo>
                    <a:cubicBezTo>
                      <a:pt x="2151" y="2208"/>
                      <a:pt x="2493" y="1960"/>
                      <a:pt x="2912" y="1693"/>
                    </a:cubicBezTo>
                    <a:cubicBezTo>
                      <a:pt x="3331" y="1427"/>
                      <a:pt x="3826" y="1122"/>
                      <a:pt x="4302" y="876"/>
                    </a:cubicBezTo>
                    <a:cubicBezTo>
                      <a:pt x="4531" y="742"/>
                      <a:pt x="4777" y="627"/>
                      <a:pt x="4988" y="513"/>
                    </a:cubicBezTo>
                    <a:cubicBezTo>
                      <a:pt x="5216" y="419"/>
                      <a:pt x="5406" y="323"/>
                      <a:pt x="5577" y="228"/>
                    </a:cubicBezTo>
                    <a:cubicBezTo>
                      <a:pt x="5749" y="152"/>
                      <a:pt x="5901" y="94"/>
                      <a:pt x="5996" y="56"/>
                    </a:cubicBezTo>
                    <a:lnTo>
                      <a:pt x="611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1"/>
              <p:cNvSpPr/>
              <p:nvPr/>
            </p:nvSpPr>
            <p:spPr>
              <a:xfrm>
                <a:off x="7888375" y="2204375"/>
                <a:ext cx="82800" cy="5652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2608" extrusionOk="0">
                    <a:moveTo>
                      <a:pt x="2474" y="0"/>
                    </a:moveTo>
                    <a:cubicBezTo>
                      <a:pt x="1239" y="0"/>
                      <a:pt x="411" y="3537"/>
                      <a:pt x="247" y="4602"/>
                    </a:cubicBezTo>
                    <a:cubicBezTo>
                      <a:pt x="228" y="4698"/>
                      <a:pt x="209" y="4774"/>
                      <a:pt x="209" y="4830"/>
                    </a:cubicBezTo>
                    <a:cubicBezTo>
                      <a:pt x="0" y="8390"/>
                      <a:pt x="190" y="11969"/>
                      <a:pt x="761" y="15489"/>
                    </a:cubicBezTo>
                    <a:cubicBezTo>
                      <a:pt x="970" y="16897"/>
                      <a:pt x="1198" y="18364"/>
                      <a:pt x="1617" y="19714"/>
                    </a:cubicBezTo>
                    <a:cubicBezTo>
                      <a:pt x="1845" y="20457"/>
                      <a:pt x="3178" y="22132"/>
                      <a:pt x="3236" y="22608"/>
                    </a:cubicBezTo>
                    <a:cubicBezTo>
                      <a:pt x="2550" y="15299"/>
                      <a:pt x="2911" y="8466"/>
                      <a:pt x="3292" y="1100"/>
                    </a:cubicBezTo>
                    <a:cubicBezTo>
                      <a:pt x="3312" y="815"/>
                      <a:pt x="3312" y="491"/>
                      <a:pt x="3102" y="300"/>
                    </a:cubicBezTo>
                    <a:cubicBezTo>
                      <a:pt x="2883" y="92"/>
                      <a:pt x="2673" y="0"/>
                      <a:pt x="24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7922150" y="1999025"/>
                <a:ext cx="309300" cy="775300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31012" extrusionOk="0">
                    <a:moveTo>
                      <a:pt x="11230" y="1"/>
                    </a:moveTo>
                    <a:cubicBezTo>
                      <a:pt x="11172" y="1"/>
                      <a:pt x="11115" y="3"/>
                      <a:pt x="11059" y="7"/>
                    </a:cubicBezTo>
                    <a:cubicBezTo>
                      <a:pt x="8412" y="178"/>
                      <a:pt x="6719" y="2842"/>
                      <a:pt x="5672" y="5260"/>
                    </a:cubicBezTo>
                    <a:cubicBezTo>
                      <a:pt x="2551" y="12510"/>
                      <a:pt x="0" y="23225"/>
                      <a:pt x="2455" y="31008"/>
                    </a:cubicBezTo>
                    <a:lnTo>
                      <a:pt x="2455" y="31008"/>
                    </a:lnTo>
                    <a:cubicBezTo>
                      <a:pt x="2288" y="30469"/>
                      <a:pt x="3388" y="28327"/>
                      <a:pt x="3560" y="27606"/>
                    </a:cubicBezTo>
                    <a:cubicBezTo>
                      <a:pt x="3882" y="26083"/>
                      <a:pt x="4035" y="24522"/>
                      <a:pt x="4377" y="22980"/>
                    </a:cubicBezTo>
                    <a:cubicBezTo>
                      <a:pt x="5044" y="19916"/>
                      <a:pt x="5938" y="16909"/>
                      <a:pt x="7062" y="13978"/>
                    </a:cubicBezTo>
                    <a:cubicBezTo>
                      <a:pt x="8641" y="9905"/>
                      <a:pt x="11229" y="6060"/>
                      <a:pt x="12201" y="1758"/>
                    </a:cubicBezTo>
                    <a:cubicBezTo>
                      <a:pt x="12333" y="1206"/>
                      <a:pt x="12371" y="502"/>
                      <a:pt x="11896" y="178"/>
                    </a:cubicBezTo>
                    <a:cubicBezTo>
                      <a:pt x="11713" y="41"/>
                      <a:pt x="11467" y="1"/>
                      <a:pt x="11230" y="1"/>
                    </a:cubicBezTo>
                    <a:close/>
                    <a:moveTo>
                      <a:pt x="2455" y="31008"/>
                    </a:moveTo>
                    <a:lnTo>
                      <a:pt x="2455" y="31008"/>
                    </a:lnTo>
                    <a:cubicBezTo>
                      <a:pt x="2455" y="31009"/>
                      <a:pt x="2455" y="31011"/>
                      <a:pt x="2456" y="31012"/>
                    </a:cubicBezTo>
                    <a:cubicBezTo>
                      <a:pt x="2455" y="31011"/>
                      <a:pt x="2455" y="31009"/>
                      <a:pt x="2455" y="31008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1"/>
              <p:cNvSpPr/>
              <p:nvPr/>
            </p:nvSpPr>
            <p:spPr>
              <a:xfrm>
                <a:off x="7980675" y="2391350"/>
                <a:ext cx="226525" cy="412025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16481" extrusionOk="0">
                    <a:moveTo>
                      <a:pt x="7770" y="1"/>
                    </a:moveTo>
                    <a:cubicBezTo>
                      <a:pt x="6579" y="1"/>
                      <a:pt x="5207" y="1424"/>
                      <a:pt x="4683" y="2148"/>
                    </a:cubicBezTo>
                    <a:cubicBezTo>
                      <a:pt x="4226" y="2777"/>
                      <a:pt x="3787" y="3442"/>
                      <a:pt x="3388" y="4127"/>
                    </a:cubicBezTo>
                    <a:cubicBezTo>
                      <a:pt x="2361" y="5860"/>
                      <a:pt x="1523" y="7705"/>
                      <a:pt x="914" y="9629"/>
                    </a:cubicBezTo>
                    <a:cubicBezTo>
                      <a:pt x="571" y="10656"/>
                      <a:pt x="285" y="11722"/>
                      <a:pt x="115" y="12788"/>
                    </a:cubicBezTo>
                    <a:cubicBezTo>
                      <a:pt x="0" y="13588"/>
                      <a:pt x="399" y="15872"/>
                      <a:pt x="57" y="16481"/>
                    </a:cubicBezTo>
                    <a:cubicBezTo>
                      <a:pt x="2779" y="11722"/>
                      <a:pt x="6358" y="7040"/>
                      <a:pt x="8622" y="2015"/>
                    </a:cubicBezTo>
                    <a:cubicBezTo>
                      <a:pt x="8870" y="1444"/>
                      <a:pt x="9060" y="645"/>
                      <a:pt x="8565" y="264"/>
                    </a:cubicBezTo>
                    <a:cubicBezTo>
                      <a:pt x="8319" y="79"/>
                      <a:pt x="8049" y="1"/>
                      <a:pt x="7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1"/>
              <p:cNvSpPr/>
              <p:nvPr/>
            </p:nvSpPr>
            <p:spPr>
              <a:xfrm>
                <a:off x="7469125" y="1351775"/>
                <a:ext cx="212250" cy="407625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6305" extrusionOk="0">
                    <a:moveTo>
                      <a:pt x="7603" y="1"/>
                    </a:moveTo>
                    <a:cubicBezTo>
                      <a:pt x="7401" y="1"/>
                      <a:pt x="7189" y="51"/>
                      <a:pt x="7005" y="126"/>
                    </a:cubicBezTo>
                    <a:cubicBezTo>
                      <a:pt x="5521" y="735"/>
                      <a:pt x="4379" y="2428"/>
                      <a:pt x="3503" y="4255"/>
                    </a:cubicBezTo>
                    <a:cubicBezTo>
                      <a:pt x="2761" y="5798"/>
                      <a:pt x="2190" y="7435"/>
                      <a:pt x="1752" y="8595"/>
                    </a:cubicBezTo>
                    <a:cubicBezTo>
                      <a:pt x="820" y="11031"/>
                      <a:pt x="876" y="14001"/>
                      <a:pt x="1" y="16304"/>
                    </a:cubicBezTo>
                    <a:cubicBezTo>
                      <a:pt x="2056" y="10937"/>
                      <a:pt x="4703" y="6255"/>
                      <a:pt x="7977" y="1515"/>
                    </a:cubicBezTo>
                    <a:cubicBezTo>
                      <a:pt x="8223" y="1154"/>
                      <a:pt x="8490" y="659"/>
                      <a:pt x="8243" y="297"/>
                    </a:cubicBezTo>
                    <a:cubicBezTo>
                      <a:pt x="8104" y="83"/>
                      <a:pt x="7862" y="1"/>
                      <a:pt x="7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1"/>
              <p:cNvSpPr/>
              <p:nvPr/>
            </p:nvSpPr>
            <p:spPr>
              <a:xfrm>
                <a:off x="7472950" y="1454125"/>
                <a:ext cx="555325" cy="307175"/>
              </a:xfrm>
              <a:custGeom>
                <a:avLst/>
                <a:gdLst/>
                <a:ahLst/>
                <a:cxnLst/>
                <a:rect l="l" t="t" r="r" b="b"/>
                <a:pathLst>
                  <a:path w="22213" h="12287" extrusionOk="0">
                    <a:moveTo>
                      <a:pt x="15623" y="0"/>
                    </a:moveTo>
                    <a:cubicBezTo>
                      <a:pt x="13819" y="0"/>
                      <a:pt x="12013" y="354"/>
                      <a:pt x="10354" y="1057"/>
                    </a:cubicBezTo>
                    <a:cubicBezTo>
                      <a:pt x="5425" y="3169"/>
                      <a:pt x="2570" y="7813"/>
                      <a:pt x="0" y="12287"/>
                    </a:cubicBezTo>
                    <a:cubicBezTo>
                      <a:pt x="1827" y="9488"/>
                      <a:pt x="4644" y="7128"/>
                      <a:pt x="7481" y="5358"/>
                    </a:cubicBezTo>
                    <a:cubicBezTo>
                      <a:pt x="9780" y="3918"/>
                      <a:pt x="12482" y="2820"/>
                      <a:pt x="15133" y="2820"/>
                    </a:cubicBezTo>
                    <a:cubicBezTo>
                      <a:pt x="16125" y="2820"/>
                      <a:pt x="17110" y="2974"/>
                      <a:pt x="18064" y="3321"/>
                    </a:cubicBezTo>
                    <a:cubicBezTo>
                      <a:pt x="18767" y="3569"/>
                      <a:pt x="19472" y="3930"/>
                      <a:pt x="20233" y="3988"/>
                    </a:cubicBezTo>
                    <a:cubicBezTo>
                      <a:pt x="20267" y="3990"/>
                      <a:pt x="20300" y="3990"/>
                      <a:pt x="20333" y="3990"/>
                    </a:cubicBezTo>
                    <a:cubicBezTo>
                      <a:pt x="21068" y="3990"/>
                      <a:pt x="21857" y="3593"/>
                      <a:pt x="22003" y="2884"/>
                    </a:cubicBezTo>
                    <a:cubicBezTo>
                      <a:pt x="22213" y="1913"/>
                      <a:pt x="21165" y="1171"/>
                      <a:pt x="20233" y="809"/>
                    </a:cubicBezTo>
                    <a:cubicBezTo>
                      <a:pt x="18763" y="269"/>
                      <a:pt x="17193" y="0"/>
                      <a:pt x="15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1"/>
              <p:cNvSpPr/>
              <p:nvPr/>
            </p:nvSpPr>
            <p:spPr>
              <a:xfrm>
                <a:off x="7473900" y="2432650"/>
                <a:ext cx="224600" cy="614475"/>
              </a:xfrm>
              <a:custGeom>
                <a:avLst/>
                <a:gdLst/>
                <a:ahLst/>
                <a:cxnLst/>
                <a:rect l="l" t="t" r="r" b="b"/>
                <a:pathLst>
                  <a:path w="8984" h="24579" extrusionOk="0">
                    <a:moveTo>
                      <a:pt x="1847" y="1"/>
                    </a:moveTo>
                    <a:cubicBezTo>
                      <a:pt x="1847" y="1"/>
                      <a:pt x="1848" y="2"/>
                      <a:pt x="1848" y="3"/>
                    </a:cubicBezTo>
                    <a:lnTo>
                      <a:pt x="1848" y="3"/>
                    </a:lnTo>
                    <a:cubicBezTo>
                      <a:pt x="1848" y="2"/>
                      <a:pt x="1847" y="1"/>
                      <a:pt x="1847" y="1"/>
                    </a:cubicBezTo>
                    <a:close/>
                    <a:moveTo>
                      <a:pt x="1848" y="3"/>
                    </a:moveTo>
                    <a:cubicBezTo>
                      <a:pt x="2073" y="673"/>
                      <a:pt x="647" y="3752"/>
                      <a:pt x="495" y="4569"/>
                    </a:cubicBezTo>
                    <a:cubicBezTo>
                      <a:pt x="419" y="4988"/>
                      <a:pt x="343" y="5406"/>
                      <a:pt x="286" y="5825"/>
                    </a:cubicBezTo>
                    <a:cubicBezTo>
                      <a:pt x="76" y="7234"/>
                      <a:pt x="0" y="8680"/>
                      <a:pt x="38" y="10108"/>
                    </a:cubicBezTo>
                    <a:cubicBezTo>
                      <a:pt x="152" y="14504"/>
                      <a:pt x="1276" y="19206"/>
                      <a:pt x="4035" y="22727"/>
                    </a:cubicBezTo>
                    <a:cubicBezTo>
                      <a:pt x="4804" y="23708"/>
                      <a:pt x="5962" y="24578"/>
                      <a:pt x="6999" y="24578"/>
                    </a:cubicBezTo>
                    <a:cubicBezTo>
                      <a:pt x="7450" y="24578"/>
                      <a:pt x="7879" y="24414"/>
                      <a:pt x="8242" y="24021"/>
                    </a:cubicBezTo>
                    <a:cubicBezTo>
                      <a:pt x="8870" y="23336"/>
                      <a:pt x="8984" y="22156"/>
                      <a:pt x="8756" y="21148"/>
                    </a:cubicBezTo>
                    <a:cubicBezTo>
                      <a:pt x="8527" y="20158"/>
                      <a:pt x="7994" y="19321"/>
                      <a:pt x="7499" y="18463"/>
                    </a:cubicBezTo>
                    <a:cubicBezTo>
                      <a:pt x="4264" y="12830"/>
                      <a:pt x="3921" y="6113"/>
                      <a:pt x="1848" y="3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1"/>
              <p:cNvSpPr/>
              <p:nvPr/>
            </p:nvSpPr>
            <p:spPr>
              <a:xfrm>
                <a:off x="6982825" y="1725250"/>
                <a:ext cx="1065450" cy="1588400"/>
              </a:xfrm>
              <a:custGeom>
                <a:avLst/>
                <a:gdLst/>
                <a:ahLst/>
                <a:cxnLst/>
                <a:rect l="l" t="t" r="r" b="b"/>
                <a:pathLst>
                  <a:path w="42618" h="63536" extrusionOk="0">
                    <a:moveTo>
                      <a:pt x="16988" y="0"/>
                    </a:moveTo>
                    <a:cubicBezTo>
                      <a:pt x="14528" y="0"/>
                      <a:pt x="12047" y="1145"/>
                      <a:pt x="10184" y="2830"/>
                    </a:cubicBezTo>
                    <a:cubicBezTo>
                      <a:pt x="7804" y="5020"/>
                      <a:pt x="6302" y="7969"/>
                      <a:pt x="5045" y="10938"/>
                    </a:cubicBezTo>
                    <a:cubicBezTo>
                      <a:pt x="1886" y="18381"/>
                      <a:pt x="1" y="26470"/>
                      <a:pt x="515" y="34540"/>
                    </a:cubicBezTo>
                    <a:cubicBezTo>
                      <a:pt x="858" y="40059"/>
                      <a:pt x="2343" y="45485"/>
                      <a:pt x="4817" y="50414"/>
                    </a:cubicBezTo>
                    <a:cubicBezTo>
                      <a:pt x="7672" y="56086"/>
                      <a:pt x="12240" y="61321"/>
                      <a:pt x="18369" y="62957"/>
                    </a:cubicBezTo>
                    <a:cubicBezTo>
                      <a:pt x="19822" y="63350"/>
                      <a:pt x="21399" y="63536"/>
                      <a:pt x="23014" y="63536"/>
                    </a:cubicBezTo>
                    <a:cubicBezTo>
                      <a:pt x="27746" y="63536"/>
                      <a:pt x="32800" y="61937"/>
                      <a:pt x="35994" y="59227"/>
                    </a:cubicBezTo>
                    <a:cubicBezTo>
                      <a:pt x="40714" y="55210"/>
                      <a:pt x="42617" y="49424"/>
                      <a:pt x="41856" y="43942"/>
                    </a:cubicBezTo>
                    <a:cubicBezTo>
                      <a:pt x="41627" y="42267"/>
                      <a:pt x="40961" y="40516"/>
                      <a:pt x="39762" y="38709"/>
                    </a:cubicBezTo>
                    <a:cubicBezTo>
                      <a:pt x="34890" y="31324"/>
                      <a:pt x="25145" y="25708"/>
                      <a:pt x="24612" y="16039"/>
                    </a:cubicBezTo>
                    <a:cubicBezTo>
                      <a:pt x="24459" y="13108"/>
                      <a:pt x="25315" y="10139"/>
                      <a:pt x="24858" y="7246"/>
                    </a:cubicBezTo>
                    <a:cubicBezTo>
                      <a:pt x="24363" y="4106"/>
                      <a:pt x="22137" y="1193"/>
                      <a:pt x="19092" y="300"/>
                    </a:cubicBezTo>
                    <a:cubicBezTo>
                      <a:pt x="18403" y="95"/>
                      <a:pt x="17696" y="0"/>
                      <a:pt x="169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1"/>
              <p:cNvSpPr/>
              <p:nvPr/>
            </p:nvSpPr>
            <p:spPr>
              <a:xfrm>
                <a:off x="7483400" y="2393650"/>
                <a:ext cx="406400" cy="593575"/>
              </a:xfrm>
              <a:custGeom>
                <a:avLst/>
                <a:gdLst/>
                <a:ahLst/>
                <a:cxnLst/>
                <a:rect l="l" t="t" r="r" b="b"/>
                <a:pathLst>
                  <a:path w="16256" h="23743" extrusionOk="0">
                    <a:moveTo>
                      <a:pt x="2190" y="0"/>
                    </a:moveTo>
                    <a:lnTo>
                      <a:pt x="2190" y="0"/>
                    </a:lnTo>
                    <a:cubicBezTo>
                      <a:pt x="1" y="3731"/>
                      <a:pt x="762" y="8547"/>
                      <a:pt x="1924" y="12410"/>
                    </a:cubicBezTo>
                    <a:cubicBezTo>
                      <a:pt x="2152" y="13171"/>
                      <a:pt x="2419" y="13914"/>
                      <a:pt x="2742" y="14656"/>
                    </a:cubicBezTo>
                    <a:cubicBezTo>
                      <a:pt x="4036" y="17797"/>
                      <a:pt x="6035" y="20690"/>
                      <a:pt x="8832" y="22632"/>
                    </a:cubicBezTo>
                    <a:cubicBezTo>
                      <a:pt x="9815" y="23310"/>
                      <a:pt x="11112" y="23742"/>
                      <a:pt x="12333" y="23742"/>
                    </a:cubicBezTo>
                    <a:cubicBezTo>
                      <a:pt x="14090" y="23742"/>
                      <a:pt x="15689" y="22847"/>
                      <a:pt x="15971" y="20500"/>
                    </a:cubicBezTo>
                    <a:cubicBezTo>
                      <a:pt x="16255" y="17987"/>
                      <a:pt x="12354" y="17016"/>
                      <a:pt x="10774" y="15912"/>
                    </a:cubicBezTo>
                    <a:cubicBezTo>
                      <a:pt x="8776" y="14542"/>
                      <a:pt x="7025" y="12810"/>
                      <a:pt x="5597" y="10849"/>
                    </a:cubicBezTo>
                    <a:cubicBezTo>
                      <a:pt x="3561" y="8014"/>
                      <a:pt x="1257" y="3598"/>
                      <a:pt x="2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1"/>
              <p:cNvSpPr/>
              <p:nvPr/>
            </p:nvSpPr>
            <p:spPr>
              <a:xfrm>
                <a:off x="7017050" y="1810817"/>
                <a:ext cx="260724" cy="200330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1"/>
              <p:cNvSpPr/>
              <p:nvPr/>
            </p:nvSpPr>
            <p:spPr>
              <a:xfrm>
                <a:off x="7137625" y="1849709"/>
                <a:ext cx="96755" cy="9211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1"/>
              <p:cNvSpPr/>
              <p:nvPr/>
            </p:nvSpPr>
            <p:spPr>
              <a:xfrm>
                <a:off x="7135332" y="1841698"/>
                <a:ext cx="52472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7070295" y="1807243"/>
                <a:ext cx="177042" cy="89042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1"/>
              <p:cNvSpPr/>
              <p:nvPr/>
            </p:nvSpPr>
            <p:spPr>
              <a:xfrm>
                <a:off x="7239885" y="1754742"/>
                <a:ext cx="272517" cy="255661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1"/>
              <p:cNvSpPr/>
              <p:nvPr/>
            </p:nvSpPr>
            <p:spPr>
              <a:xfrm>
                <a:off x="7395867" y="1794289"/>
                <a:ext cx="91931" cy="91931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1"/>
              <p:cNvSpPr/>
              <p:nvPr/>
            </p:nvSpPr>
            <p:spPr>
              <a:xfrm>
                <a:off x="7395867" y="1783628"/>
                <a:ext cx="49524" cy="4952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1"/>
              <p:cNvSpPr/>
              <p:nvPr/>
            </p:nvSpPr>
            <p:spPr>
              <a:xfrm>
                <a:off x="7245037" y="1751258"/>
                <a:ext cx="225286" cy="14565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1"/>
              <p:cNvSpPr/>
              <p:nvPr/>
            </p:nvSpPr>
            <p:spPr>
              <a:xfrm>
                <a:off x="7096828" y="1724724"/>
                <a:ext cx="129811" cy="9065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>
                <a:off x="7286787" y="1672938"/>
                <a:ext cx="134010" cy="9065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1"/>
              <p:cNvSpPr/>
              <p:nvPr/>
            </p:nvSpPr>
            <p:spPr>
              <a:xfrm>
                <a:off x="6977569" y="1952399"/>
                <a:ext cx="320150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12806" h="4878" extrusionOk="0">
                    <a:moveTo>
                      <a:pt x="8339" y="1"/>
                    </a:moveTo>
                    <a:cubicBezTo>
                      <a:pt x="8167" y="1"/>
                      <a:pt x="7993" y="6"/>
                      <a:pt x="7819" y="16"/>
                    </a:cubicBezTo>
                    <a:cubicBezTo>
                      <a:pt x="6619" y="72"/>
                      <a:pt x="5401" y="358"/>
                      <a:pt x="4640" y="529"/>
                    </a:cubicBezTo>
                    <a:cubicBezTo>
                      <a:pt x="3498" y="777"/>
                      <a:pt x="891" y="1158"/>
                      <a:pt x="548" y="2508"/>
                    </a:cubicBezTo>
                    <a:cubicBezTo>
                      <a:pt x="0" y="4684"/>
                      <a:pt x="3775" y="4878"/>
                      <a:pt x="5876" y="4878"/>
                    </a:cubicBezTo>
                    <a:cubicBezTo>
                      <a:pt x="6331" y="4878"/>
                      <a:pt x="6707" y="4869"/>
                      <a:pt x="6944" y="4869"/>
                    </a:cubicBezTo>
                    <a:cubicBezTo>
                      <a:pt x="8789" y="4869"/>
                      <a:pt x="12806" y="3536"/>
                      <a:pt x="11131" y="1044"/>
                    </a:cubicBezTo>
                    <a:cubicBezTo>
                      <a:pt x="10600" y="248"/>
                      <a:pt x="9505" y="1"/>
                      <a:pt x="8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" name="Google Shape;1730;p41"/>
            <p:cNvGrpSpPr/>
            <p:nvPr/>
          </p:nvGrpSpPr>
          <p:grpSpPr>
            <a:xfrm>
              <a:off x="6836594" y="1294200"/>
              <a:ext cx="1253881" cy="2647475"/>
              <a:chOff x="6977569" y="1351775"/>
              <a:chExt cx="1253881" cy="2647475"/>
            </a:xfrm>
          </p:grpSpPr>
          <p:sp>
            <p:nvSpPr>
              <p:cNvPr id="1731" name="Google Shape;1731;p41"/>
              <p:cNvSpPr/>
              <p:nvPr/>
            </p:nvSpPr>
            <p:spPr>
              <a:xfrm>
                <a:off x="7440125" y="3241425"/>
                <a:ext cx="191600" cy="580100"/>
              </a:xfrm>
              <a:custGeom>
                <a:avLst/>
                <a:gdLst/>
                <a:ahLst/>
                <a:cxnLst/>
                <a:rect l="l" t="t" r="r" b="b"/>
                <a:pathLst>
                  <a:path w="7664" h="23204" extrusionOk="0">
                    <a:moveTo>
                      <a:pt x="1997" y="1"/>
                    </a:moveTo>
                    <a:cubicBezTo>
                      <a:pt x="1835" y="1"/>
                      <a:pt x="1641" y="44"/>
                      <a:pt x="1409" y="141"/>
                    </a:cubicBezTo>
                    <a:cubicBezTo>
                      <a:pt x="856" y="369"/>
                      <a:pt x="534" y="940"/>
                      <a:pt x="361" y="1511"/>
                    </a:cubicBezTo>
                    <a:cubicBezTo>
                      <a:pt x="191" y="2138"/>
                      <a:pt x="95" y="2785"/>
                      <a:pt x="77" y="3433"/>
                    </a:cubicBezTo>
                    <a:cubicBezTo>
                      <a:pt x="1" y="5298"/>
                      <a:pt x="381" y="7239"/>
                      <a:pt x="686" y="8990"/>
                    </a:cubicBezTo>
                    <a:cubicBezTo>
                      <a:pt x="1371" y="13140"/>
                      <a:pt x="2627" y="17195"/>
                      <a:pt x="4397" y="21001"/>
                    </a:cubicBezTo>
                    <a:cubicBezTo>
                      <a:pt x="4701" y="21667"/>
                      <a:pt x="5196" y="22828"/>
                      <a:pt x="5919" y="23151"/>
                    </a:cubicBezTo>
                    <a:cubicBezTo>
                      <a:pt x="5979" y="23184"/>
                      <a:pt x="6154" y="23204"/>
                      <a:pt x="6365" y="23204"/>
                    </a:cubicBezTo>
                    <a:cubicBezTo>
                      <a:pt x="6898" y="23204"/>
                      <a:pt x="7663" y="23076"/>
                      <a:pt x="7404" y="22694"/>
                    </a:cubicBezTo>
                    <a:cubicBezTo>
                      <a:pt x="4340" y="17956"/>
                      <a:pt x="3046" y="12512"/>
                      <a:pt x="2703" y="6935"/>
                    </a:cubicBezTo>
                    <a:cubicBezTo>
                      <a:pt x="2627" y="5641"/>
                      <a:pt x="2607" y="4346"/>
                      <a:pt x="2645" y="3052"/>
                    </a:cubicBezTo>
                    <a:cubicBezTo>
                      <a:pt x="2663" y="2299"/>
                      <a:pt x="3180" y="1"/>
                      <a:pt x="19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1"/>
              <p:cNvSpPr/>
              <p:nvPr/>
            </p:nvSpPr>
            <p:spPr>
              <a:xfrm>
                <a:off x="7412525" y="3808775"/>
                <a:ext cx="218350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1909" extrusionOk="0">
                    <a:moveTo>
                      <a:pt x="4780" y="1"/>
                    </a:moveTo>
                    <a:cubicBezTo>
                      <a:pt x="3631" y="1"/>
                      <a:pt x="2482" y="117"/>
                      <a:pt x="1351" y="343"/>
                    </a:cubicBezTo>
                    <a:cubicBezTo>
                      <a:pt x="742" y="477"/>
                      <a:pt x="19" y="782"/>
                      <a:pt x="1" y="1391"/>
                    </a:cubicBezTo>
                    <a:cubicBezTo>
                      <a:pt x="187" y="1804"/>
                      <a:pt x="772" y="1909"/>
                      <a:pt x="1435" y="1909"/>
                    </a:cubicBezTo>
                    <a:cubicBezTo>
                      <a:pt x="1993" y="1909"/>
                      <a:pt x="2606" y="1835"/>
                      <a:pt x="3084" y="1809"/>
                    </a:cubicBezTo>
                    <a:cubicBezTo>
                      <a:pt x="4549" y="1733"/>
                      <a:pt x="6015" y="1637"/>
                      <a:pt x="7480" y="1561"/>
                    </a:cubicBezTo>
                    <a:cubicBezTo>
                      <a:pt x="7842" y="1543"/>
                      <a:pt x="8261" y="1505"/>
                      <a:pt x="8490" y="1238"/>
                    </a:cubicBezTo>
                    <a:cubicBezTo>
                      <a:pt x="8733" y="975"/>
                      <a:pt x="7808" y="210"/>
                      <a:pt x="7437" y="210"/>
                    </a:cubicBezTo>
                    <a:cubicBezTo>
                      <a:pt x="7433" y="210"/>
                      <a:pt x="7428" y="210"/>
                      <a:pt x="7424" y="211"/>
                    </a:cubicBezTo>
                    <a:cubicBezTo>
                      <a:pt x="6547" y="70"/>
                      <a:pt x="5663" y="1"/>
                      <a:pt x="4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1"/>
              <p:cNvSpPr/>
              <p:nvPr/>
            </p:nvSpPr>
            <p:spPr>
              <a:xfrm>
                <a:off x="7378275" y="3781925"/>
                <a:ext cx="421600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16864" h="5413" extrusionOk="0">
                    <a:moveTo>
                      <a:pt x="13890" y="1"/>
                    </a:moveTo>
                    <a:cubicBezTo>
                      <a:pt x="11581" y="1"/>
                      <a:pt x="9283" y="377"/>
                      <a:pt x="7081" y="1036"/>
                    </a:cubicBezTo>
                    <a:cubicBezTo>
                      <a:pt x="5690" y="1455"/>
                      <a:pt x="4340" y="1988"/>
                      <a:pt x="3026" y="2617"/>
                    </a:cubicBezTo>
                    <a:cubicBezTo>
                      <a:pt x="2589" y="2825"/>
                      <a:pt x="1295" y="3320"/>
                      <a:pt x="571" y="3911"/>
                    </a:cubicBezTo>
                    <a:cubicBezTo>
                      <a:pt x="209" y="4216"/>
                      <a:pt x="0" y="4558"/>
                      <a:pt x="114" y="4901"/>
                    </a:cubicBezTo>
                    <a:cubicBezTo>
                      <a:pt x="228" y="5269"/>
                      <a:pt x="586" y="5412"/>
                      <a:pt x="1078" y="5412"/>
                    </a:cubicBezTo>
                    <a:cubicBezTo>
                      <a:pt x="2646" y="5412"/>
                      <a:pt x="5568" y="3953"/>
                      <a:pt x="6205" y="3663"/>
                    </a:cubicBezTo>
                    <a:cubicBezTo>
                      <a:pt x="9098" y="2350"/>
                      <a:pt x="12086" y="2216"/>
                      <a:pt x="15189" y="1760"/>
                    </a:cubicBezTo>
                    <a:cubicBezTo>
                      <a:pt x="15512" y="1703"/>
                      <a:pt x="15836" y="1665"/>
                      <a:pt x="16159" y="1589"/>
                    </a:cubicBezTo>
                    <a:cubicBezTo>
                      <a:pt x="16483" y="1531"/>
                      <a:pt x="16864" y="1361"/>
                      <a:pt x="16864" y="1036"/>
                    </a:cubicBezTo>
                    <a:cubicBezTo>
                      <a:pt x="16864" y="123"/>
                      <a:pt x="16064" y="104"/>
                      <a:pt x="15760" y="85"/>
                    </a:cubicBezTo>
                    <a:cubicBezTo>
                      <a:pt x="15137" y="28"/>
                      <a:pt x="14513" y="1"/>
                      <a:pt x="138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7379675" y="3817350"/>
                <a:ext cx="147075" cy="10042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4017" extrusionOk="0">
                    <a:moveTo>
                      <a:pt x="3617" y="3350"/>
                    </a:moveTo>
                    <a:cubicBezTo>
                      <a:pt x="3617" y="3350"/>
                      <a:pt x="3599" y="3350"/>
                      <a:pt x="3561" y="3370"/>
                    </a:cubicBezTo>
                    <a:cubicBezTo>
                      <a:pt x="3599" y="3370"/>
                      <a:pt x="3617" y="3350"/>
                      <a:pt x="3617" y="3350"/>
                    </a:cubicBezTo>
                    <a:close/>
                    <a:moveTo>
                      <a:pt x="5883" y="0"/>
                    </a:moveTo>
                    <a:cubicBezTo>
                      <a:pt x="5845" y="0"/>
                      <a:pt x="5807" y="20"/>
                      <a:pt x="5749" y="38"/>
                    </a:cubicBezTo>
                    <a:cubicBezTo>
                      <a:pt x="5634" y="76"/>
                      <a:pt x="5464" y="134"/>
                      <a:pt x="5254" y="210"/>
                    </a:cubicBezTo>
                    <a:cubicBezTo>
                      <a:pt x="4855" y="362"/>
                      <a:pt x="4302" y="571"/>
                      <a:pt x="3731" y="837"/>
                    </a:cubicBezTo>
                    <a:cubicBezTo>
                      <a:pt x="3599" y="895"/>
                      <a:pt x="3446" y="952"/>
                      <a:pt x="3312" y="1028"/>
                    </a:cubicBezTo>
                    <a:cubicBezTo>
                      <a:pt x="3160" y="1086"/>
                      <a:pt x="3028" y="1162"/>
                      <a:pt x="2875" y="1218"/>
                    </a:cubicBezTo>
                    <a:cubicBezTo>
                      <a:pt x="2589" y="1352"/>
                      <a:pt x="2323" y="1466"/>
                      <a:pt x="2056" y="1581"/>
                    </a:cubicBezTo>
                    <a:cubicBezTo>
                      <a:pt x="1543" y="1827"/>
                      <a:pt x="1124" y="2056"/>
                      <a:pt x="896" y="2208"/>
                    </a:cubicBezTo>
                    <a:cubicBezTo>
                      <a:pt x="876" y="2208"/>
                      <a:pt x="838" y="2246"/>
                      <a:pt x="800" y="2266"/>
                    </a:cubicBezTo>
                    <a:cubicBezTo>
                      <a:pt x="782" y="2284"/>
                      <a:pt x="744" y="2304"/>
                      <a:pt x="706" y="2342"/>
                    </a:cubicBezTo>
                    <a:cubicBezTo>
                      <a:pt x="686" y="2342"/>
                      <a:pt x="668" y="2360"/>
                      <a:pt x="648" y="2380"/>
                    </a:cubicBezTo>
                    <a:cubicBezTo>
                      <a:pt x="629" y="2380"/>
                      <a:pt x="610" y="2398"/>
                      <a:pt x="591" y="2418"/>
                    </a:cubicBezTo>
                    <a:cubicBezTo>
                      <a:pt x="553" y="2456"/>
                      <a:pt x="495" y="2494"/>
                      <a:pt x="457" y="2512"/>
                    </a:cubicBezTo>
                    <a:cubicBezTo>
                      <a:pt x="381" y="2589"/>
                      <a:pt x="287" y="2684"/>
                      <a:pt x="211" y="2779"/>
                    </a:cubicBezTo>
                    <a:cubicBezTo>
                      <a:pt x="135" y="2893"/>
                      <a:pt x="58" y="3007"/>
                      <a:pt x="20" y="3141"/>
                    </a:cubicBezTo>
                    <a:cubicBezTo>
                      <a:pt x="1" y="3217"/>
                      <a:pt x="1" y="3294"/>
                      <a:pt x="1" y="3370"/>
                    </a:cubicBezTo>
                    <a:cubicBezTo>
                      <a:pt x="1" y="3388"/>
                      <a:pt x="20" y="3408"/>
                      <a:pt x="20" y="3426"/>
                    </a:cubicBezTo>
                    <a:lnTo>
                      <a:pt x="20" y="3484"/>
                    </a:lnTo>
                    <a:cubicBezTo>
                      <a:pt x="39" y="3502"/>
                      <a:pt x="39" y="3522"/>
                      <a:pt x="58" y="3540"/>
                    </a:cubicBezTo>
                    <a:cubicBezTo>
                      <a:pt x="58" y="3560"/>
                      <a:pt x="58" y="3578"/>
                      <a:pt x="77" y="3598"/>
                    </a:cubicBezTo>
                    <a:cubicBezTo>
                      <a:pt x="77" y="3598"/>
                      <a:pt x="97" y="3616"/>
                      <a:pt x="97" y="3636"/>
                    </a:cubicBezTo>
                    <a:cubicBezTo>
                      <a:pt x="115" y="3654"/>
                      <a:pt x="115" y="3674"/>
                      <a:pt x="135" y="3693"/>
                    </a:cubicBezTo>
                    <a:lnTo>
                      <a:pt x="153" y="3712"/>
                    </a:lnTo>
                    <a:lnTo>
                      <a:pt x="173" y="3731"/>
                    </a:lnTo>
                    <a:cubicBezTo>
                      <a:pt x="191" y="3750"/>
                      <a:pt x="191" y="3769"/>
                      <a:pt x="211" y="3769"/>
                    </a:cubicBezTo>
                    <a:cubicBezTo>
                      <a:pt x="267" y="3826"/>
                      <a:pt x="343" y="3865"/>
                      <a:pt x="419" y="3903"/>
                    </a:cubicBezTo>
                    <a:cubicBezTo>
                      <a:pt x="553" y="3979"/>
                      <a:pt x="724" y="3997"/>
                      <a:pt x="876" y="4017"/>
                    </a:cubicBezTo>
                    <a:cubicBezTo>
                      <a:pt x="1028" y="4017"/>
                      <a:pt x="1200" y="4017"/>
                      <a:pt x="1353" y="3997"/>
                    </a:cubicBezTo>
                    <a:cubicBezTo>
                      <a:pt x="1505" y="3979"/>
                      <a:pt x="1657" y="3959"/>
                      <a:pt x="1810" y="3921"/>
                    </a:cubicBezTo>
                    <a:cubicBezTo>
                      <a:pt x="1942" y="3883"/>
                      <a:pt x="2094" y="3865"/>
                      <a:pt x="2228" y="3826"/>
                    </a:cubicBezTo>
                    <a:cubicBezTo>
                      <a:pt x="2495" y="3750"/>
                      <a:pt x="2741" y="3674"/>
                      <a:pt x="2952" y="3598"/>
                    </a:cubicBezTo>
                    <a:cubicBezTo>
                      <a:pt x="3142" y="3540"/>
                      <a:pt x="3312" y="3464"/>
                      <a:pt x="3427" y="3426"/>
                    </a:cubicBezTo>
                    <a:cubicBezTo>
                      <a:pt x="3484" y="3408"/>
                      <a:pt x="3541" y="3388"/>
                      <a:pt x="3561" y="3370"/>
                    </a:cubicBezTo>
                    <a:cubicBezTo>
                      <a:pt x="3541" y="3370"/>
                      <a:pt x="3484" y="3388"/>
                      <a:pt x="3427" y="3408"/>
                    </a:cubicBezTo>
                    <a:cubicBezTo>
                      <a:pt x="3312" y="3464"/>
                      <a:pt x="3142" y="3522"/>
                      <a:pt x="2932" y="3578"/>
                    </a:cubicBezTo>
                    <a:cubicBezTo>
                      <a:pt x="2741" y="3654"/>
                      <a:pt x="2495" y="3731"/>
                      <a:pt x="2228" y="3788"/>
                    </a:cubicBezTo>
                    <a:cubicBezTo>
                      <a:pt x="2076" y="3826"/>
                      <a:pt x="1942" y="3865"/>
                      <a:pt x="1790" y="3883"/>
                    </a:cubicBezTo>
                    <a:cubicBezTo>
                      <a:pt x="1657" y="3921"/>
                      <a:pt x="1505" y="3941"/>
                      <a:pt x="1353" y="3959"/>
                    </a:cubicBezTo>
                    <a:cubicBezTo>
                      <a:pt x="1200" y="3979"/>
                      <a:pt x="1028" y="3979"/>
                      <a:pt x="876" y="3979"/>
                    </a:cubicBezTo>
                    <a:cubicBezTo>
                      <a:pt x="724" y="3959"/>
                      <a:pt x="572" y="3941"/>
                      <a:pt x="419" y="3865"/>
                    </a:cubicBezTo>
                    <a:cubicBezTo>
                      <a:pt x="363" y="3845"/>
                      <a:pt x="287" y="3807"/>
                      <a:pt x="249" y="3750"/>
                    </a:cubicBezTo>
                    <a:cubicBezTo>
                      <a:pt x="229" y="3731"/>
                      <a:pt x="211" y="3731"/>
                      <a:pt x="211" y="3712"/>
                    </a:cubicBezTo>
                    <a:lnTo>
                      <a:pt x="191" y="3693"/>
                    </a:lnTo>
                    <a:lnTo>
                      <a:pt x="173" y="3674"/>
                    </a:lnTo>
                    <a:cubicBezTo>
                      <a:pt x="153" y="3654"/>
                      <a:pt x="153" y="3636"/>
                      <a:pt x="135" y="3616"/>
                    </a:cubicBezTo>
                    <a:cubicBezTo>
                      <a:pt x="135" y="3598"/>
                      <a:pt x="115" y="3598"/>
                      <a:pt x="115" y="3578"/>
                    </a:cubicBezTo>
                    <a:cubicBezTo>
                      <a:pt x="97" y="3560"/>
                      <a:pt x="97" y="3540"/>
                      <a:pt x="97" y="3522"/>
                    </a:cubicBezTo>
                    <a:cubicBezTo>
                      <a:pt x="77" y="3502"/>
                      <a:pt x="77" y="3484"/>
                      <a:pt x="77" y="3464"/>
                    </a:cubicBezTo>
                    <a:cubicBezTo>
                      <a:pt x="58" y="3446"/>
                      <a:pt x="58" y="3446"/>
                      <a:pt x="58" y="3426"/>
                    </a:cubicBezTo>
                    <a:cubicBezTo>
                      <a:pt x="58" y="3408"/>
                      <a:pt x="58" y="3388"/>
                      <a:pt x="39" y="3370"/>
                    </a:cubicBezTo>
                    <a:cubicBezTo>
                      <a:pt x="39" y="3294"/>
                      <a:pt x="39" y="3217"/>
                      <a:pt x="58" y="3160"/>
                    </a:cubicBezTo>
                    <a:cubicBezTo>
                      <a:pt x="97" y="3027"/>
                      <a:pt x="173" y="2913"/>
                      <a:pt x="249" y="2817"/>
                    </a:cubicBezTo>
                    <a:cubicBezTo>
                      <a:pt x="325" y="2703"/>
                      <a:pt x="401" y="2627"/>
                      <a:pt x="495" y="2551"/>
                    </a:cubicBezTo>
                    <a:cubicBezTo>
                      <a:pt x="534" y="2512"/>
                      <a:pt x="572" y="2474"/>
                      <a:pt x="610" y="2456"/>
                    </a:cubicBezTo>
                    <a:lnTo>
                      <a:pt x="668" y="2398"/>
                    </a:lnTo>
                    <a:cubicBezTo>
                      <a:pt x="686" y="2398"/>
                      <a:pt x="706" y="2380"/>
                      <a:pt x="724" y="2360"/>
                    </a:cubicBezTo>
                    <a:cubicBezTo>
                      <a:pt x="762" y="2342"/>
                      <a:pt x="800" y="2322"/>
                      <a:pt x="838" y="2284"/>
                    </a:cubicBezTo>
                    <a:cubicBezTo>
                      <a:pt x="858" y="2266"/>
                      <a:pt x="896" y="2246"/>
                      <a:pt x="914" y="2228"/>
                    </a:cubicBezTo>
                    <a:cubicBezTo>
                      <a:pt x="1143" y="2094"/>
                      <a:pt x="1561" y="1847"/>
                      <a:pt x="2076" y="1619"/>
                    </a:cubicBezTo>
                    <a:cubicBezTo>
                      <a:pt x="2342" y="1504"/>
                      <a:pt x="2609" y="1390"/>
                      <a:pt x="2894" y="1256"/>
                    </a:cubicBezTo>
                    <a:cubicBezTo>
                      <a:pt x="3046" y="1200"/>
                      <a:pt x="3180" y="1124"/>
                      <a:pt x="3332" y="1066"/>
                    </a:cubicBezTo>
                    <a:cubicBezTo>
                      <a:pt x="3465" y="990"/>
                      <a:pt x="3617" y="933"/>
                      <a:pt x="3751" y="857"/>
                    </a:cubicBezTo>
                    <a:cubicBezTo>
                      <a:pt x="4322" y="609"/>
                      <a:pt x="4873" y="381"/>
                      <a:pt x="5274" y="228"/>
                    </a:cubicBezTo>
                    <a:cubicBezTo>
                      <a:pt x="5464" y="152"/>
                      <a:pt x="5634" y="96"/>
                      <a:pt x="5749" y="58"/>
                    </a:cubicBezTo>
                    <a:cubicBezTo>
                      <a:pt x="5807" y="20"/>
                      <a:pt x="5863" y="20"/>
                      <a:pt x="5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1"/>
              <p:cNvSpPr/>
              <p:nvPr/>
            </p:nvSpPr>
            <p:spPr>
              <a:xfrm>
                <a:off x="7624250" y="3170850"/>
                <a:ext cx="155375" cy="67280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26912" extrusionOk="0">
                    <a:moveTo>
                      <a:pt x="2056" y="1"/>
                    </a:moveTo>
                    <a:cubicBezTo>
                      <a:pt x="677" y="1"/>
                      <a:pt x="186" y="2359"/>
                      <a:pt x="115" y="5286"/>
                    </a:cubicBezTo>
                    <a:cubicBezTo>
                      <a:pt x="1" y="9720"/>
                      <a:pt x="858" y="15468"/>
                      <a:pt x="1029" y="16515"/>
                    </a:cubicBezTo>
                    <a:cubicBezTo>
                      <a:pt x="1561" y="19731"/>
                      <a:pt x="2018" y="23538"/>
                      <a:pt x="3922" y="26279"/>
                    </a:cubicBezTo>
                    <a:cubicBezTo>
                      <a:pt x="4183" y="26649"/>
                      <a:pt x="4745" y="26912"/>
                      <a:pt x="5208" y="26912"/>
                    </a:cubicBezTo>
                    <a:cubicBezTo>
                      <a:pt x="5791" y="26912"/>
                      <a:pt x="6215" y="26494"/>
                      <a:pt x="5673" y="25347"/>
                    </a:cubicBezTo>
                    <a:cubicBezTo>
                      <a:pt x="2914" y="19503"/>
                      <a:pt x="2761" y="13698"/>
                      <a:pt x="2761" y="7322"/>
                    </a:cubicBezTo>
                    <a:cubicBezTo>
                      <a:pt x="2761" y="3819"/>
                      <a:pt x="3827" y="337"/>
                      <a:pt x="2343" y="32"/>
                    </a:cubicBezTo>
                    <a:cubicBezTo>
                      <a:pt x="2243" y="11"/>
                      <a:pt x="2147" y="1"/>
                      <a:pt x="20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1"/>
              <p:cNvSpPr/>
              <p:nvPr/>
            </p:nvSpPr>
            <p:spPr>
              <a:xfrm>
                <a:off x="7512450" y="3824900"/>
                <a:ext cx="2180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2706" extrusionOk="0">
                    <a:moveTo>
                      <a:pt x="7550" y="1"/>
                    </a:moveTo>
                    <a:cubicBezTo>
                      <a:pt x="5677" y="1"/>
                      <a:pt x="1610" y="940"/>
                      <a:pt x="990" y="1183"/>
                    </a:cubicBezTo>
                    <a:cubicBezTo>
                      <a:pt x="534" y="1373"/>
                      <a:pt x="1" y="1735"/>
                      <a:pt x="115" y="2210"/>
                    </a:cubicBezTo>
                    <a:cubicBezTo>
                      <a:pt x="195" y="2584"/>
                      <a:pt x="593" y="2705"/>
                      <a:pt x="1013" y="2705"/>
                    </a:cubicBezTo>
                    <a:cubicBezTo>
                      <a:pt x="1193" y="2705"/>
                      <a:pt x="1377" y="2683"/>
                      <a:pt x="1542" y="2649"/>
                    </a:cubicBezTo>
                    <a:cubicBezTo>
                      <a:pt x="3521" y="2192"/>
                      <a:pt x="5462" y="1677"/>
                      <a:pt x="7404" y="1106"/>
                    </a:cubicBezTo>
                    <a:cubicBezTo>
                      <a:pt x="7746" y="992"/>
                      <a:pt x="8109" y="878"/>
                      <a:pt x="8356" y="593"/>
                    </a:cubicBezTo>
                    <a:cubicBezTo>
                      <a:pt x="8722" y="160"/>
                      <a:pt x="8322" y="1"/>
                      <a:pt x="75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1"/>
              <p:cNvSpPr/>
              <p:nvPr/>
            </p:nvSpPr>
            <p:spPr>
              <a:xfrm>
                <a:off x="7513875" y="3826850"/>
                <a:ext cx="157025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2648" extrusionOk="0">
                    <a:moveTo>
                      <a:pt x="6281" y="1"/>
                    </a:moveTo>
                    <a:cubicBezTo>
                      <a:pt x="6263" y="1"/>
                      <a:pt x="6225" y="1"/>
                      <a:pt x="6167" y="20"/>
                    </a:cubicBezTo>
                    <a:cubicBezTo>
                      <a:pt x="6225" y="20"/>
                      <a:pt x="6263" y="20"/>
                      <a:pt x="6281" y="1"/>
                    </a:cubicBezTo>
                    <a:close/>
                    <a:moveTo>
                      <a:pt x="1470" y="2563"/>
                    </a:moveTo>
                    <a:cubicBezTo>
                      <a:pt x="1448" y="2563"/>
                      <a:pt x="1400" y="2576"/>
                      <a:pt x="1332" y="2589"/>
                    </a:cubicBezTo>
                    <a:cubicBezTo>
                      <a:pt x="1390" y="2589"/>
                      <a:pt x="1428" y="2589"/>
                      <a:pt x="1447" y="2571"/>
                    </a:cubicBezTo>
                    <a:lnTo>
                      <a:pt x="1485" y="2571"/>
                    </a:lnTo>
                    <a:cubicBezTo>
                      <a:pt x="1485" y="2565"/>
                      <a:pt x="1480" y="2563"/>
                      <a:pt x="1470" y="2563"/>
                    </a:cubicBezTo>
                    <a:close/>
                    <a:moveTo>
                      <a:pt x="6167" y="20"/>
                    </a:moveTo>
                    <a:cubicBezTo>
                      <a:pt x="6072" y="20"/>
                      <a:pt x="5938" y="39"/>
                      <a:pt x="5768" y="59"/>
                    </a:cubicBezTo>
                    <a:cubicBezTo>
                      <a:pt x="5425" y="97"/>
                      <a:pt x="4968" y="173"/>
                      <a:pt x="4492" y="267"/>
                    </a:cubicBezTo>
                    <a:cubicBezTo>
                      <a:pt x="4017" y="343"/>
                      <a:pt x="3522" y="439"/>
                      <a:pt x="3083" y="534"/>
                    </a:cubicBezTo>
                    <a:cubicBezTo>
                      <a:pt x="2646" y="630"/>
                      <a:pt x="2284" y="724"/>
                      <a:pt x="2075" y="762"/>
                    </a:cubicBezTo>
                    <a:cubicBezTo>
                      <a:pt x="1979" y="800"/>
                      <a:pt x="1827" y="820"/>
                      <a:pt x="1657" y="876"/>
                    </a:cubicBezTo>
                    <a:cubicBezTo>
                      <a:pt x="1504" y="914"/>
                      <a:pt x="1294" y="972"/>
                      <a:pt x="1086" y="1028"/>
                    </a:cubicBezTo>
                    <a:cubicBezTo>
                      <a:pt x="1066" y="1048"/>
                      <a:pt x="1066" y="1048"/>
                      <a:pt x="1048" y="1048"/>
                    </a:cubicBezTo>
                    <a:cubicBezTo>
                      <a:pt x="1028" y="1048"/>
                      <a:pt x="1028" y="1067"/>
                      <a:pt x="1010" y="1067"/>
                    </a:cubicBezTo>
                    <a:cubicBezTo>
                      <a:pt x="971" y="1067"/>
                      <a:pt x="952" y="1086"/>
                      <a:pt x="933" y="1086"/>
                    </a:cubicBezTo>
                    <a:cubicBezTo>
                      <a:pt x="876" y="1105"/>
                      <a:pt x="819" y="1143"/>
                      <a:pt x="761" y="1162"/>
                    </a:cubicBezTo>
                    <a:cubicBezTo>
                      <a:pt x="647" y="1219"/>
                      <a:pt x="553" y="1277"/>
                      <a:pt x="457" y="1353"/>
                    </a:cubicBezTo>
                    <a:cubicBezTo>
                      <a:pt x="343" y="1409"/>
                      <a:pt x="248" y="1505"/>
                      <a:pt x="172" y="1599"/>
                    </a:cubicBezTo>
                    <a:cubicBezTo>
                      <a:pt x="96" y="1695"/>
                      <a:pt x="38" y="1810"/>
                      <a:pt x="20" y="1942"/>
                    </a:cubicBezTo>
                    <a:cubicBezTo>
                      <a:pt x="0" y="2076"/>
                      <a:pt x="38" y="2190"/>
                      <a:pt x="96" y="2304"/>
                    </a:cubicBezTo>
                    <a:cubicBezTo>
                      <a:pt x="152" y="2399"/>
                      <a:pt x="248" y="2475"/>
                      <a:pt x="362" y="2533"/>
                    </a:cubicBezTo>
                    <a:cubicBezTo>
                      <a:pt x="457" y="2571"/>
                      <a:pt x="553" y="2609"/>
                      <a:pt x="647" y="2627"/>
                    </a:cubicBezTo>
                    <a:cubicBezTo>
                      <a:pt x="761" y="2627"/>
                      <a:pt x="857" y="2647"/>
                      <a:pt x="933" y="2647"/>
                    </a:cubicBezTo>
                    <a:cubicBezTo>
                      <a:pt x="1104" y="2627"/>
                      <a:pt x="1238" y="2609"/>
                      <a:pt x="1332" y="2589"/>
                    </a:cubicBezTo>
                    <a:cubicBezTo>
                      <a:pt x="1238" y="2589"/>
                      <a:pt x="1104" y="2609"/>
                      <a:pt x="933" y="2609"/>
                    </a:cubicBezTo>
                    <a:cubicBezTo>
                      <a:pt x="857" y="2609"/>
                      <a:pt x="761" y="2609"/>
                      <a:pt x="667" y="2589"/>
                    </a:cubicBezTo>
                    <a:cubicBezTo>
                      <a:pt x="571" y="2571"/>
                      <a:pt x="457" y="2551"/>
                      <a:pt x="362" y="2495"/>
                    </a:cubicBezTo>
                    <a:cubicBezTo>
                      <a:pt x="266" y="2457"/>
                      <a:pt x="190" y="2381"/>
                      <a:pt x="134" y="2285"/>
                    </a:cubicBezTo>
                    <a:cubicBezTo>
                      <a:pt x="76" y="2190"/>
                      <a:pt x="38" y="2056"/>
                      <a:pt x="58" y="1942"/>
                    </a:cubicBezTo>
                    <a:cubicBezTo>
                      <a:pt x="76" y="1828"/>
                      <a:pt x="134" y="1714"/>
                      <a:pt x="210" y="1619"/>
                    </a:cubicBezTo>
                    <a:cubicBezTo>
                      <a:pt x="286" y="1523"/>
                      <a:pt x="381" y="1447"/>
                      <a:pt x="477" y="1371"/>
                    </a:cubicBezTo>
                    <a:cubicBezTo>
                      <a:pt x="571" y="1315"/>
                      <a:pt x="667" y="1257"/>
                      <a:pt x="781" y="1201"/>
                    </a:cubicBezTo>
                    <a:cubicBezTo>
                      <a:pt x="837" y="1181"/>
                      <a:pt x="895" y="1143"/>
                      <a:pt x="933" y="1124"/>
                    </a:cubicBezTo>
                    <a:cubicBezTo>
                      <a:pt x="971" y="1124"/>
                      <a:pt x="990" y="1105"/>
                      <a:pt x="1028" y="1105"/>
                    </a:cubicBezTo>
                    <a:cubicBezTo>
                      <a:pt x="1028" y="1105"/>
                      <a:pt x="1048" y="1086"/>
                      <a:pt x="1066" y="1086"/>
                    </a:cubicBezTo>
                    <a:cubicBezTo>
                      <a:pt x="1066" y="1086"/>
                      <a:pt x="1086" y="1086"/>
                      <a:pt x="1104" y="1067"/>
                    </a:cubicBezTo>
                    <a:cubicBezTo>
                      <a:pt x="1314" y="1010"/>
                      <a:pt x="1504" y="952"/>
                      <a:pt x="1675" y="914"/>
                    </a:cubicBezTo>
                    <a:cubicBezTo>
                      <a:pt x="1847" y="876"/>
                      <a:pt x="1979" y="838"/>
                      <a:pt x="2094" y="800"/>
                    </a:cubicBezTo>
                    <a:cubicBezTo>
                      <a:pt x="2284" y="762"/>
                      <a:pt x="2646" y="668"/>
                      <a:pt x="3083" y="572"/>
                    </a:cubicBezTo>
                    <a:cubicBezTo>
                      <a:pt x="3522" y="477"/>
                      <a:pt x="4017" y="381"/>
                      <a:pt x="4512" y="305"/>
                    </a:cubicBezTo>
                    <a:cubicBezTo>
                      <a:pt x="4987" y="211"/>
                      <a:pt x="5444" y="135"/>
                      <a:pt x="5768" y="77"/>
                    </a:cubicBezTo>
                    <a:cubicBezTo>
                      <a:pt x="5938" y="59"/>
                      <a:pt x="6072" y="39"/>
                      <a:pt x="6167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1"/>
              <p:cNvSpPr/>
              <p:nvPr/>
            </p:nvSpPr>
            <p:spPr>
              <a:xfrm>
                <a:off x="7470850" y="3804250"/>
                <a:ext cx="456550" cy="161450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6458" extrusionOk="0">
                    <a:moveTo>
                      <a:pt x="14477" y="0"/>
                    </a:moveTo>
                    <a:cubicBezTo>
                      <a:pt x="8298" y="0"/>
                      <a:pt x="1" y="4240"/>
                      <a:pt x="370" y="5853"/>
                    </a:cubicBezTo>
                    <a:cubicBezTo>
                      <a:pt x="521" y="6298"/>
                      <a:pt x="828" y="6458"/>
                      <a:pt x="1206" y="6458"/>
                    </a:cubicBezTo>
                    <a:cubicBezTo>
                      <a:pt x="1879" y="6458"/>
                      <a:pt x="2774" y="5949"/>
                      <a:pt x="3396" y="5645"/>
                    </a:cubicBezTo>
                    <a:cubicBezTo>
                      <a:pt x="5776" y="4503"/>
                      <a:pt x="7126" y="3513"/>
                      <a:pt x="10705" y="2714"/>
                    </a:cubicBezTo>
                    <a:cubicBezTo>
                      <a:pt x="15140" y="1704"/>
                      <a:pt x="17805" y="2371"/>
                      <a:pt x="18262" y="1343"/>
                    </a:cubicBezTo>
                    <a:cubicBezTo>
                      <a:pt x="18186" y="696"/>
                      <a:pt x="17424" y="372"/>
                      <a:pt x="16795" y="239"/>
                    </a:cubicBezTo>
                    <a:cubicBezTo>
                      <a:pt x="16076" y="75"/>
                      <a:pt x="15295" y="0"/>
                      <a:pt x="14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1"/>
              <p:cNvSpPr/>
              <p:nvPr/>
            </p:nvSpPr>
            <p:spPr>
              <a:xfrm>
                <a:off x="7479150" y="3848750"/>
                <a:ext cx="14752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4703" extrusionOk="0">
                    <a:moveTo>
                      <a:pt x="5901" y="0"/>
                    </a:moveTo>
                    <a:lnTo>
                      <a:pt x="5863" y="20"/>
                    </a:lnTo>
                    <a:cubicBezTo>
                      <a:pt x="5901" y="20"/>
                      <a:pt x="5901" y="0"/>
                      <a:pt x="5901" y="0"/>
                    </a:cubicBezTo>
                    <a:close/>
                    <a:moveTo>
                      <a:pt x="5863" y="20"/>
                    </a:moveTo>
                    <a:cubicBezTo>
                      <a:pt x="5825" y="38"/>
                      <a:pt x="5786" y="38"/>
                      <a:pt x="5729" y="76"/>
                    </a:cubicBezTo>
                    <a:cubicBezTo>
                      <a:pt x="5786" y="58"/>
                      <a:pt x="5843" y="38"/>
                      <a:pt x="5863" y="20"/>
                    </a:cubicBezTo>
                    <a:close/>
                    <a:moveTo>
                      <a:pt x="3058" y="3875"/>
                    </a:moveTo>
                    <a:cubicBezTo>
                      <a:pt x="3052" y="3875"/>
                      <a:pt x="3039" y="3883"/>
                      <a:pt x="3026" y="3883"/>
                    </a:cubicBezTo>
                    <a:cubicBezTo>
                      <a:pt x="2988" y="3903"/>
                      <a:pt x="2950" y="3921"/>
                      <a:pt x="2893" y="3959"/>
                    </a:cubicBezTo>
                    <a:cubicBezTo>
                      <a:pt x="2950" y="3941"/>
                      <a:pt x="2988" y="3921"/>
                      <a:pt x="3026" y="3903"/>
                    </a:cubicBezTo>
                    <a:cubicBezTo>
                      <a:pt x="3046" y="3883"/>
                      <a:pt x="3064" y="3883"/>
                      <a:pt x="3064" y="3883"/>
                    </a:cubicBezTo>
                    <a:cubicBezTo>
                      <a:pt x="3064" y="3877"/>
                      <a:pt x="3062" y="3875"/>
                      <a:pt x="3058" y="3875"/>
                    </a:cubicBezTo>
                    <a:close/>
                    <a:moveTo>
                      <a:pt x="5729" y="76"/>
                    </a:moveTo>
                    <a:cubicBezTo>
                      <a:pt x="5614" y="114"/>
                      <a:pt x="5444" y="172"/>
                      <a:pt x="5254" y="267"/>
                    </a:cubicBezTo>
                    <a:cubicBezTo>
                      <a:pt x="4853" y="419"/>
                      <a:pt x="4320" y="647"/>
                      <a:pt x="3787" y="934"/>
                    </a:cubicBezTo>
                    <a:cubicBezTo>
                      <a:pt x="3236" y="1200"/>
                      <a:pt x="2665" y="1505"/>
                      <a:pt x="2188" y="1809"/>
                    </a:cubicBezTo>
                    <a:cubicBezTo>
                      <a:pt x="1713" y="2094"/>
                      <a:pt x="1333" y="2360"/>
                      <a:pt x="1123" y="2532"/>
                    </a:cubicBezTo>
                    <a:cubicBezTo>
                      <a:pt x="1008" y="2609"/>
                      <a:pt x="876" y="2723"/>
                      <a:pt x="704" y="2875"/>
                    </a:cubicBezTo>
                    <a:lnTo>
                      <a:pt x="457" y="3122"/>
                    </a:lnTo>
                    <a:cubicBezTo>
                      <a:pt x="361" y="3218"/>
                      <a:pt x="285" y="3332"/>
                      <a:pt x="209" y="3446"/>
                    </a:cubicBezTo>
                    <a:cubicBezTo>
                      <a:pt x="133" y="3560"/>
                      <a:pt x="57" y="3693"/>
                      <a:pt x="19" y="3845"/>
                    </a:cubicBezTo>
                    <a:cubicBezTo>
                      <a:pt x="0" y="3921"/>
                      <a:pt x="0" y="3997"/>
                      <a:pt x="19" y="4073"/>
                    </a:cubicBezTo>
                    <a:lnTo>
                      <a:pt x="19" y="4093"/>
                    </a:lnTo>
                    <a:lnTo>
                      <a:pt x="19" y="4111"/>
                    </a:lnTo>
                    <a:lnTo>
                      <a:pt x="38" y="4131"/>
                    </a:lnTo>
                    <a:lnTo>
                      <a:pt x="57" y="4188"/>
                    </a:lnTo>
                    <a:cubicBezTo>
                      <a:pt x="57" y="4207"/>
                      <a:pt x="76" y="4226"/>
                      <a:pt x="76" y="4245"/>
                    </a:cubicBezTo>
                    <a:lnTo>
                      <a:pt x="115" y="4284"/>
                    </a:lnTo>
                    <a:cubicBezTo>
                      <a:pt x="191" y="4416"/>
                      <a:pt x="305" y="4550"/>
                      <a:pt x="457" y="4606"/>
                    </a:cubicBezTo>
                    <a:cubicBezTo>
                      <a:pt x="457" y="4626"/>
                      <a:pt x="475" y="4626"/>
                      <a:pt x="495" y="4644"/>
                    </a:cubicBezTo>
                    <a:cubicBezTo>
                      <a:pt x="513" y="4644"/>
                      <a:pt x="533" y="4644"/>
                      <a:pt x="552" y="4664"/>
                    </a:cubicBezTo>
                    <a:cubicBezTo>
                      <a:pt x="590" y="4664"/>
                      <a:pt x="628" y="4682"/>
                      <a:pt x="666" y="4682"/>
                    </a:cubicBezTo>
                    <a:lnTo>
                      <a:pt x="724" y="4702"/>
                    </a:lnTo>
                    <a:lnTo>
                      <a:pt x="914" y="4702"/>
                    </a:lnTo>
                    <a:cubicBezTo>
                      <a:pt x="1066" y="4702"/>
                      <a:pt x="1218" y="4664"/>
                      <a:pt x="1351" y="4626"/>
                    </a:cubicBezTo>
                    <a:cubicBezTo>
                      <a:pt x="1503" y="4588"/>
                      <a:pt x="1637" y="4550"/>
                      <a:pt x="1770" y="4492"/>
                    </a:cubicBezTo>
                    <a:cubicBezTo>
                      <a:pt x="2018" y="4398"/>
                      <a:pt x="2246" y="4284"/>
                      <a:pt x="2437" y="4188"/>
                    </a:cubicBezTo>
                    <a:cubicBezTo>
                      <a:pt x="2627" y="4093"/>
                      <a:pt x="2797" y="4017"/>
                      <a:pt x="2893" y="3959"/>
                    </a:cubicBezTo>
                    <a:lnTo>
                      <a:pt x="2893" y="3959"/>
                    </a:lnTo>
                    <a:cubicBezTo>
                      <a:pt x="2779" y="3997"/>
                      <a:pt x="2627" y="4073"/>
                      <a:pt x="2437" y="4169"/>
                    </a:cubicBezTo>
                    <a:cubicBezTo>
                      <a:pt x="2246" y="4264"/>
                      <a:pt x="2018" y="4378"/>
                      <a:pt x="1751" y="4474"/>
                    </a:cubicBezTo>
                    <a:cubicBezTo>
                      <a:pt x="1617" y="4512"/>
                      <a:pt x="1485" y="4568"/>
                      <a:pt x="1351" y="4606"/>
                    </a:cubicBezTo>
                    <a:cubicBezTo>
                      <a:pt x="1199" y="4626"/>
                      <a:pt x="1066" y="4664"/>
                      <a:pt x="914" y="4664"/>
                    </a:cubicBezTo>
                    <a:lnTo>
                      <a:pt x="742" y="4664"/>
                    </a:lnTo>
                    <a:lnTo>
                      <a:pt x="686" y="4644"/>
                    </a:lnTo>
                    <a:cubicBezTo>
                      <a:pt x="647" y="4644"/>
                      <a:pt x="609" y="4626"/>
                      <a:pt x="571" y="4626"/>
                    </a:cubicBezTo>
                    <a:cubicBezTo>
                      <a:pt x="552" y="4606"/>
                      <a:pt x="533" y="4606"/>
                      <a:pt x="513" y="4606"/>
                    </a:cubicBezTo>
                    <a:cubicBezTo>
                      <a:pt x="495" y="4588"/>
                      <a:pt x="475" y="4588"/>
                      <a:pt x="457" y="4568"/>
                    </a:cubicBezTo>
                    <a:cubicBezTo>
                      <a:pt x="323" y="4512"/>
                      <a:pt x="209" y="4398"/>
                      <a:pt x="153" y="4264"/>
                    </a:cubicBezTo>
                    <a:lnTo>
                      <a:pt x="115" y="4226"/>
                    </a:lnTo>
                    <a:cubicBezTo>
                      <a:pt x="115" y="4207"/>
                      <a:pt x="95" y="4188"/>
                      <a:pt x="95" y="4169"/>
                    </a:cubicBezTo>
                    <a:lnTo>
                      <a:pt x="76" y="4111"/>
                    </a:lnTo>
                    <a:lnTo>
                      <a:pt x="57" y="4093"/>
                    </a:lnTo>
                    <a:lnTo>
                      <a:pt x="57" y="4073"/>
                    </a:lnTo>
                    <a:cubicBezTo>
                      <a:pt x="38" y="3997"/>
                      <a:pt x="38" y="3921"/>
                      <a:pt x="57" y="3845"/>
                    </a:cubicBezTo>
                    <a:cubicBezTo>
                      <a:pt x="95" y="3713"/>
                      <a:pt x="171" y="3579"/>
                      <a:pt x="247" y="3464"/>
                    </a:cubicBezTo>
                    <a:cubicBezTo>
                      <a:pt x="323" y="3350"/>
                      <a:pt x="399" y="3256"/>
                      <a:pt x="495" y="3160"/>
                    </a:cubicBezTo>
                    <a:cubicBezTo>
                      <a:pt x="571" y="3065"/>
                      <a:pt x="666" y="2989"/>
                      <a:pt x="742" y="2913"/>
                    </a:cubicBezTo>
                    <a:cubicBezTo>
                      <a:pt x="894" y="2761"/>
                      <a:pt x="1046" y="2647"/>
                      <a:pt x="1142" y="2570"/>
                    </a:cubicBezTo>
                    <a:cubicBezTo>
                      <a:pt x="1351" y="2398"/>
                      <a:pt x="1732" y="2132"/>
                      <a:pt x="2208" y="1827"/>
                    </a:cubicBezTo>
                    <a:cubicBezTo>
                      <a:pt x="2683" y="1543"/>
                      <a:pt x="3254" y="1238"/>
                      <a:pt x="3787" y="952"/>
                    </a:cubicBezTo>
                    <a:cubicBezTo>
                      <a:pt x="4340" y="685"/>
                      <a:pt x="4873" y="457"/>
                      <a:pt x="5272" y="286"/>
                    </a:cubicBezTo>
                    <a:cubicBezTo>
                      <a:pt x="5462" y="191"/>
                      <a:pt x="5614" y="134"/>
                      <a:pt x="5729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1"/>
              <p:cNvSpPr/>
              <p:nvPr/>
            </p:nvSpPr>
            <p:spPr>
              <a:xfrm>
                <a:off x="7537650" y="3845400"/>
                <a:ext cx="232225" cy="153850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6154" extrusionOk="0">
                    <a:moveTo>
                      <a:pt x="7224" y="1"/>
                    </a:moveTo>
                    <a:cubicBezTo>
                      <a:pt x="6613" y="1"/>
                      <a:pt x="5790" y="406"/>
                      <a:pt x="5254" y="667"/>
                    </a:cubicBezTo>
                    <a:cubicBezTo>
                      <a:pt x="3503" y="1524"/>
                      <a:pt x="1" y="3446"/>
                      <a:pt x="229" y="5692"/>
                    </a:cubicBezTo>
                    <a:cubicBezTo>
                      <a:pt x="264" y="5971"/>
                      <a:pt x="570" y="6154"/>
                      <a:pt x="855" y="6154"/>
                    </a:cubicBezTo>
                    <a:cubicBezTo>
                      <a:pt x="882" y="6154"/>
                      <a:pt x="908" y="6152"/>
                      <a:pt x="934" y="6149"/>
                    </a:cubicBezTo>
                    <a:cubicBezTo>
                      <a:pt x="1239" y="6092"/>
                      <a:pt x="1561" y="5940"/>
                      <a:pt x="1752" y="5692"/>
                    </a:cubicBezTo>
                    <a:cubicBezTo>
                      <a:pt x="4360" y="2210"/>
                      <a:pt x="6129" y="1885"/>
                      <a:pt x="9099" y="857"/>
                    </a:cubicBezTo>
                    <a:cubicBezTo>
                      <a:pt x="9289" y="781"/>
                      <a:pt x="8053" y="420"/>
                      <a:pt x="7880" y="306"/>
                    </a:cubicBezTo>
                    <a:cubicBezTo>
                      <a:pt x="7737" y="85"/>
                      <a:pt x="7503" y="1"/>
                      <a:pt x="7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1"/>
              <p:cNvSpPr/>
              <p:nvPr/>
            </p:nvSpPr>
            <p:spPr>
              <a:xfrm>
                <a:off x="7542900" y="3850200"/>
                <a:ext cx="152750" cy="14892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57" extrusionOk="0">
                    <a:moveTo>
                      <a:pt x="6110" y="0"/>
                    </a:moveTo>
                    <a:cubicBezTo>
                      <a:pt x="6072" y="0"/>
                      <a:pt x="6034" y="18"/>
                      <a:pt x="5996" y="38"/>
                    </a:cubicBezTo>
                    <a:cubicBezTo>
                      <a:pt x="5881" y="76"/>
                      <a:pt x="5749" y="133"/>
                      <a:pt x="5577" y="209"/>
                    </a:cubicBezTo>
                    <a:cubicBezTo>
                      <a:pt x="5386" y="285"/>
                      <a:pt x="5196" y="381"/>
                      <a:pt x="4968" y="495"/>
                    </a:cubicBezTo>
                    <a:cubicBezTo>
                      <a:pt x="4759" y="589"/>
                      <a:pt x="4511" y="723"/>
                      <a:pt x="4283" y="838"/>
                    </a:cubicBezTo>
                    <a:cubicBezTo>
                      <a:pt x="3807" y="1104"/>
                      <a:pt x="3313" y="1389"/>
                      <a:pt x="2894" y="1655"/>
                    </a:cubicBezTo>
                    <a:cubicBezTo>
                      <a:pt x="2475" y="1922"/>
                      <a:pt x="2133" y="2170"/>
                      <a:pt x="1960" y="2322"/>
                    </a:cubicBezTo>
                    <a:cubicBezTo>
                      <a:pt x="1770" y="2455"/>
                      <a:pt x="1447" y="2721"/>
                      <a:pt x="1105" y="3064"/>
                    </a:cubicBezTo>
                    <a:cubicBezTo>
                      <a:pt x="914" y="3254"/>
                      <a:pt x="742" y="3444"/>
                      <a:pt x="590" y="3673"/>
                    </a:cubicBezTo>
                    <a:cubicBezTo>
                      <a:pt x="420" y="3901"/>
                      <a:pt x="286" y="4130"/>
                      <a:pt x="171" y="4396"/>
                    </a:cubicBezTo>
                    <a:cubicBezTo>
                      <a:pt x="77" y="4644"/>
                      <a:pt x="19" y="4911"/>
                      <a:pt x="1" y="5157"/>
                    </a:cubicBezTo>
                    <a:lnTo>
                      <a:pt x="1" y="5500"/>
                    </a:lnTo>
                    <a:cubicBezTo>
                      <a:pt x="19" y="5558"/>
                      <a:pt x="39" y="5614"/>
                      <a:pt x="57" y="5652"/>
                    </a:cubicBezTo>
                    <a:cubicBezTo>
                      <a:pt x="77" y="5710"/>
                      <a:pt x="115" y="5748"/>
                      <a:pt x="153" y="5786"/>
                    </a:cubicBezTo>
                    <a:cubicBezTo>
                      <a:pt x="209" y="5843"/>
                      <a:pt x="286" y="5881"/>
                      <a:pt x="362" y="5919"/>
                    </a:cubicBezTo>
                    <a:cubicBezTo>
                      <a:pt x="438" y="5939"/>
                      <a:pt x="496" y="5957"/>
                      <a:pt x="552" y="5957"/>
                    </a:cubicBezTo>
                    <a:lnTo>
                      <a:pt x="724" y="5957"/>
                    </a:lnTo>
                    <a:cubicBezTo>
                      <a:pt x="724" y="5948"/>
                      <a:pt x="710" y="5948"/>
                      <a:pt x="681" y="5948"/>
                    </a:cubicBezTo>
                    <a:cubicBezTo>
                      <a:pt x="652" y="5948"/>
                      <a:pt x="609" y="5948"/>
                      <a:pt x="552" y="5939"/>
                    </a:cubicBezTo>
                    <a:cubicBezTo>
                      <a:pt x="514" y="5939"/>
                      <a:pt x="438" y="5919"/>
                      <a:pt x="381" y="5900"/>
                    </a:cubicBezTo>
                    <a:cubicBezTo>
                      <a:pt x="305" y="5862"/>
                      <a:pt x="229" y="5824"/>
                      <a:pt x="171" y="5766"/>
                    </a:cubicBezTo>
                    <a:cubicBezTo>
                      <a:pt x="133" y="5728"/>
                      <a:pt x="95" y="5690"/>
                      <a:pt x="77" y="5652"/>
                    </a:cubicBezTo>
                    <a:cubicBezTo>
                      <a:pt x="57" y="5596"/>
                      <a:pt x="39" y="5558"/>
                      <a:pt x="39" y="5500"/>
                    </a:cubicBezTo>
                    <a:cubicBezTo>
                      <a:pt x="19" y="5386"/>
                      <a:pt x="19" y="5272"/>
                      <a:pt x="39" y="5157"/>
                    </a:cubicBezTo>
                    <a:cubicBezTo>
                      <a:pt x="39" y="4911"/>
                      <a:pt x="115" y="4663"/>
                      <a:pt x="209" y="4416"/>
                    </a:cubicBezTo>
                    <a:cubicBezTo>
                      <a:pt x="324" y="4149"/>
                      <a:pt x="458" y="3921"/>
                      <a:pt x="610" y="3693"/>
                    </a:cubicBezTo>
                    <a:cubicBezTo>
                      <a:pt x="780" y="3482"/>
                      <a:pt x="952" y="3274"/>
                      <a:pt x="1123" y="3102"/>
                    </a:cubicBezTo>
                    <a:cubicBezTo>
                      <a:pt x="1466" y="2741"/>
                      <a:pt x="1790" y="2493"/>
                      <a:pt x="1980" y="2340"/>
                    </a:cubicBezTo>
                    <a:cubicBezTo>
                      <a:pt x="2151" y="2208"/>
                      <a:pt x="2493" y="1960"/>
                      <a:pt x="2912" y="1693"/>
                    </a:cubicBezTo>
                    <a:cubicBezTo>
                      <a:pt x="3331" y="1427"/>
                      <a:pt x="3826" y="1122"/>
                      <a:pt x="4302" y="876"/>
                    </a:cubicBezTo>
                    <a:cubicBezTo>
                      <a:pt x="4531" y="742"/>
                      <a:pt x="4777" y="627"/>
                      <a:pt x="4988" y="513"/>
                    </a:cubicBezTo>
                    <a:cubicBezTo>
                      <a:pt x="5216" y="419"/>
                      <a:pt x="5406" y="323"/>
                      <a:pt x="5577" y="228"/>
                    </a:cubicBezTo>
                    <a:cubicBezTo>
                      <a:pt x="5749" y="152"/>
                      <a:pt x="5901" y="94"/>
                      <a:pt x="5996" y="56"/>
                    </a:cubicBezTo>
                    <a:lnTo>
                      <a:pt x="61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1"/>
              <p:cNvSpPr/>
              <p:nvPr/>
            </p:nvSpPr>
            <p:spPr>
              <a:xfrm>
                <a:off x="7888375" y="2204375"/>
                <a:ext cx="82800" cy="5652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2608" extrusionOk="0">
                    <a:moveTo>
                      <a:pt x="2474" y="0"/>
                    </a:moveTo>
                    <a:cubicBezTo>
                      <a:pt x="1239" y="0"/>
                      <a:pt x="411" y="3537"/>
                      <a:pt x="247" y="4602"/>
                    </a:cubicBezTo>
                    <a:cubicBezTo>
                      <a:pt x="228" y="4698"/>
                      <a:pt x="209" y="4774"/>
                      <a:pt x="209" y="4830"/>
                    </a:cubicBezTo>
                    <a:cubicBezTo>
                      <a:pt x="0" y="8390"/>
                      <a:pt x="190" y="11969"/>
                      <a:pt x="761" y="15489"/>
                    </a:cubicBezTo>
                    <a:cubicBezTo>
                      <a:pt x="970" y="16897"/>
                      <a:pt x="1198" y="18364"/>
                      <a:pt x="1617" y="19714"/>
                    </a:cubicBezTo>
                    <a:cubicBezTo>
                      <a:pt x="1845" y="20457"/>
                      <a:pt x="3178" y="22132"/>
                      <a:pt x="3236" y="22608"/>
                    </a:cubicBezTo>
                    <a:cubicBezTo>
                      <a:pt x="2550" y="15299"/>
                      <a:pt x="2911" y="8466"/>
                      <a:pt x="3292" y="1100"/>
                    </a:cubicBezTo>
                    <a:cubicBezTo>
                      <a:pt x="3312" y="815"/>
                      <a:pt x="3312" y="491"/>
                      <a:pt x="3102" y="300"/>
                    </a:cubicBezTo>
                    <a:cubicBezTo>
                      <a:pt x="2883" y="92"/>
                      <a:pt x="2673" y="0"/>
                      <a:pt x="24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1"/>
              <p:cNvSpPr/>
              <p:nvPr/>
            </p:nvSpPr>
            <p:spPr>
              <a:xfrm>
                <a:off x="7922150" y="1999025"/>
                <a:ext cx="309300" cy="775300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31012" extrusionOk="0">
                    <a:moveTo>
                      <a:pt x="11230" y="1"/>
                    </a:moveTo>
                    <a:cubicBezTo>
                      <a:pt x="11172" y="1"/>
                      <a:pt x="11115" y="3"/>
                      <a:pt x="11059" y="7"/>
                    </a:cubicBezTo>
                    <a:cubicBezTo>
                      <a:pt x="8412" y="178"/>
                      <a:pt x="6719" y="2842"/>
                      <a:pt x="5672" y="5260"/>
                    </a:cubicBezTo>
                    <a:cubicBezTo>
                      <a:pt x="2551" y="12510"/>
                      <a:pt x="0" y="23225"/>
                      <a:pt x="2455" y="31008"/>
                    </a:cubicBezTo>
                    <a:lnTo>
                      <a:pt x="2455" y="31008"/>
                    </a:lnTo>
                    <a:cubicBezTo>
                      <a:pt x="2288" y="30469"/>
                      <a:pt x="3388" y="28327"/>
                      <a:pt x="3560" y="27606"/>
                    </a:cubicBezTo>
                    <a:cubicBezTo>
                      <a:pt x="3882" y="26083"/>
                      <a:pt x="4035" y="24522"/>
                      <a:pt x="4377" y="22980"/>
                    </a:cubicBezTo>
                    <a:cubicBezTo>
                      <a:pt x="5044" y="19916"/>
                      <a:pt x="5938" y="16909"/>
                      <a:pt x="7062" y="13978"/>
                    </a:cubicBezTo>
                    <a:cubicBezTo>
                      <a:pt x="8641" y="9905"/>
                      <a:pt x="11229" y="6060"/>
                      <a:pt x="12201" y="1758"/>
                    </a:cubicBezTo>
                    <a:cubicBezTo>
                      <a:pt x="12333" y="1206"/>
                      <a:pt x="12371" y="502"/>
                      <a:pt x="11896" y="178"/>
                    </a:cubicBezTo>
                    <a:cubicBezTo>
                      <a:pt x="11713" y="41"/>
                      <a:pt x="11467" y="1"/>
                      <a:pt x="11230" y="1"/>
                    </a:cubicBezTo>
                    <a:close/>
                    <a:moveTo>
                      <a:pt x="2455" y="31008"/>
                    </a:moveTo>
                    <a:lnTo>
                      <a:pt x="2455" y="31008"/>
                    </a:lnTo>
                    <a:cubicBezTo>
                      <a:pt x="2455" y="31009"/>
                      <a:pt x="2455" y="31011"/>
                      <a:pt x="2456" y="31012"/>
                    </a:cubicBezTo>
                    <a:cubicBezTo>
                      <a:pt x="2455" y="31011"/>
                      <a:pt x="2455" y="31009"/>
                      <a:pt x="2455" y="310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1"/>
              <p:cNvSpPr/>
              <p:nvPr/>
            </p:nvSpPr>
            <p:spPr>
              <a:xfrm>
                <a:off x="7980675" y="2391350"/>
                <a:ext cx="226525" cy="412025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16481" extrusionOk="0">
                    <a:moveTo>
                      <a:pt x="7770" y="1"/>
                    </a:moveTo>
                    <a:cubicBezTo>
                      <a:pt x="6579" y="1"/>
                      <a:pt x="5207" y="1424"/>
                      <a:pt x="4683" y="2148"/>
                    </a:cubicBezTo>
                    <a:cubicBezTo>
                      <a:pt x="4226" y="2777"/>
                      <a:pt x="3787" y="3442"/>
                      <a:pt x="3388" y="4127"/>
                    </a:cubicBezTo>
                    <a:cubicBezTo>
                      <a:pt x="2361" y="5860"/>
                      <a:pt x="1523" y="7705"/>
                      <a:pt x="914" y="9629"/>
                    </a:cubicBezTo>
                    <a:cubicBezTo>
                      <a:pt x="571" y="10656"/>
                      <a:pt x="285" y="11722"/>
                      <a:pt x="115" y="12788"/>
                    </a:cubicBezTo>
                    <a:cubicBezTo>
                      <a:pt x="0" y="13588"/>
                      <a:pt x="399" y="15872"/>
                      <a:pt x="57" y="16481"/>
                    </a:cubicBezTo>
                    <a:cubicBezTo>
                      <a:pt x="2779" y="11722"/>
                      <a:pt x="6358" y="7040"/>
                      <a:pt x="8622" y="2015"/>
                    </a:cubicBezTo>
                    <a:cubicBezTo>
                      <a:pt x="8870" y="1444"/>
                      <a:pt x="9060" y="645"/>
                      <a:pt x="8565" y="264"/>
                    </a:cubicBezTo>
                    <a:cubicBezTo>
                      <a:pt x="8319" y="79"/>
                      <a:pt x="8049" y="1"/>
                      <a:pt x="77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1"/>
              <p:cNvSpPr/>
              <p:nvPr/>
            </p:nvSpPr>
            <p:spPr>
              <a:xfrm>
                <a:off x="7469125" y="1351775"/>
                <a:ext cx="212250" cy="407625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6305" extrusionOk="0">
                    <a:moveTo>
                      <a:pt x="7603" y="1"/>
                    </a:moveTo>
                    <a:cubicBezTo>
                      <a:pt x="7401" y="1"/>
                      <a:pt x="7189" y="51"/>
                      <a:pt x="7005" y="126"/>
                    </a:cubicBezTo>
                    <a:cubicBezTo>
                      <a:pt x="5521" y="735"/>
                      <a:pt x="4379" y="2428"/>
                      <a:pt x="3503" y="4255"/>
                    </a:cubicBezTo>
                    <a:cubicBezTo>
                      <a:pt x="2761" y="5798"/>
                      <a:pt x="2190" y="7435"/>
                      <a:pt x="1752" y="8595"/>
                    </a:cubicBezTo>
                    <a:cubicBezTo>
                      <a:pt x="820" y="11031"/>
                      <a:pt x="876" y="14001"/>
                      <a:pt x="1" y="16304"/>
                    </a:cubicBezTo>
                    <a:cubicBezTo>
                      <a:pt x="2056" y="10937"/>
                      <a:pt x="4703" y="6255"/>
                      <a:pt x="7977" y="1515"/>
                    </a:cubicBezTo>
                    <a:cubicBezTo>
                      <a:pt x="8223" y="1154"/>
                      <a:pt x="8490" y="659"/>
                      <a:pt x="8243" y="297"/>
                    </a:cubicBezTo>
                    <a:cubicBezTo>
                      <a:pt x="8104" y="83"/>
                      <a:pt x="7862" y="1"/>
                      <a:pt x="7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1"/>
              <p:cNvSpPr/>
              <p:nvPr/>
            </p:nvSpPr>
            <p:spPr>
              <a:xfrm>
                <a:off x="7472950" y="1454125"/>
                <a:ext cx="555325" cy="307175"/>
              </a:xfrm>
              <a:custGeom>
                <a:avLst/>
                <a:gdLst/>
                <a:ahLst/>
                <a:cxnLst/>
                <a:rect l="l" t="t" r="r" b="b"/>
                <a:pathLst>
                  <a:path w="22213" h="12287" extrusionOk="0">
                    <a:moveTo>
                      <a:pt x="15623" y="0"/>
                    </a:moveTo>
                    <a:cubicBezTo>
                      <a:pt x="13819" y="0"/>
                      <a:pt x="12013" y="354"/>
                      <a:pt x="10354" y="1057"/>
                    </a:cubicBezTo>
                    <a:cubicBezTo>
                      <a:pt x="5425" y="3169"/>
                      <a:pt x="2570" y="7813"/>
                      <a:pt x="0" y="12287"/>
                    </a:cubicBezTo>
                    <a:cubicBezTo>
                      <a:pt x="1827" y="9488"/>
                      <a:pt x="4644" y="7128"/>
                      <a:pt x="7481" y="5358"/>
                    </a:cubicBezTo>
                    <a:cubicBezTo>
                      <a:pt x="9780" y="3918"/>
                      <a:pt x="12482" y="2820"/>
                      <a:pt x="15133" y="2820"/>
                    </a:cubicBezTo>
                    <a:cubicBezTo>
                      <a:pt x="16125" y="2820"/>
                      <a:pt x="17110" y="2974"/>
                      <a:pt x="18064" y="3321"/>
                    </a:cubicBezTo>
                    <a:cubicBezTo>
                      <a:pt x="18767" y="3569"/>
                      <a:pt x="19472" y="3930"/>
                      <a:pt x="20233" y="3988"/>
                    </a:cubicBezTo>
                    <a:cubicBezTo>
                      <a:pt x="20267" y="3990"/>
                      <a:pt x="20300" y="3990"/>
                      <a:pt x="20333" y="3990"/>
                    </a:cubicBezTo>
                    <a:cubicBezTo>
                      <a:pt x="21068" y="3990"/>
                      <a:pt x="21857" y="3593"/>
                      <a:pt x="22003" y="2884"/>
                    </a:cubicBezTo>
                    <a:cubicBezTo>
                      <a:pt x="22213" y="1913"/>
                      <a:pt x="21165" y="1171"/>
                      <a:pt x="20233" y="809"/>
                    </a:cubicBezTo>
                    <a:cubicBezTo>
                      <a:pt x="18763" y="269"/>
                      <a:pt x="17193" y="0"/>
                      <a:pt x="156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1"/>
              <p:cNvSpPr/>
              <p:nvPr/>
            </p:nvSpPr>
            <p:spPr>
              <a:xfrm>
                <a:off x="7473900" y="2432650"/>
                <a:ext cx="224600" cy="614475"/>
              </a:xfrm>
              <a:custGeom>
                <a:avLst/>
                <a:gdLst/>
                <a:ahLst/>
                <a:cxnLst/>
                <a:rect l="l" t="t" r="r" b="b"/>
                <a:pathLst>
                  <a:path w="8984" h="24579" extrusionOk="0">
                    <a:moveTo>
                      <a:pt x="1847" y="1"/>
                    </a:moveTo>
                    <a:cubicBezTo>
                      <a:pt x="1847" y="1"/>
                      <a:pt x="1848" y="2"/>
                      <a:pt x="1848" y="3"/>
                    </a:cubicBezTo>
                    <a:lnTo>
                      <a:pt x="1848" y="3"/>
                    </a:lnTo>
                    <a:cubicBezTo>
                      <a:pt x="1848" y="2"/>
                      <a:pt x="1847" y="1"/>
                      <a:pt x="1847" y="1"/>
                    </a:cubicBezTo>
                    <a:close/>
                    <a:moveTo>
                      <a:pt x="1848" y="3"/>
                    </a:moveTo>
                    <a:cubicBezTo>
                      <a:pt x="2073" y="673"/>
                      <a:pt x="647" y="3752"/>
                      <a:pt x="495" y="4569"/>
                    </a:cubicBezTo>
                    <a:cubicBezTo>
                      <a:pt x="419" y="4988"/>
                      <a:pt x="343" y="5406"/>
                      <a:pt x="286" y="5825"/>
                    </a:cubicBezTo>
                    <a:cubicBezTo>
                      <a:pt x="76" y="7234"/>
                      <a:pt x="0" y="8680"/>
                      <a:pt x="38" y="10108"/>
                    </a:cubicBezTo>
                    <a:cubicBezTo>
                      <a:pt x="152" y="14504"/>
                      <a:pt x="1276" y="19206"/>
                      <a:pt x="4035" y="22727"/>
                    </a:cubicBezTo>
                    <a:cubicBezTo>
                      <a:pt x="4804" y="23708"/>
                      <a:pt x="5962" y="24578"/>
                      <a:pt x="6999" y="24578"/>
                    </a:cubicBezTo>
                    <a:cubicBezTo>
                      <a:pt x="7450" y="24578"/>
                      <a:pt x="7879" y="24414"/>
                      <a:pt x="8242" y="24021"/>
                    </a:cubicBezTo>
                    <a:cubicBezTo>
                      <a:pt x="8870" y="23336"/>
                      <a:pt x="8984" y="22156"/>
                      <a:pt x="8756" y="21148"/>
                    </a:cubicBezTo>
                    <a:cubicBezTo>
                      <a:pt x="8527" y="20158"/>
                      <a:pt x="7994" y="19321"/>
                      <a:pt x="7499" y="18463"/>
                    </a:cubicBezTo>
                    <a:cubicBezTo>
                      <a:pt x="4264" y="12830"/>
                      <a:pt x="3921" y="6113"/>
                      <a:pt x="1848" y="3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1"/>
              <p:cNvSpPr/>
              <p:nvPr/>
            </p:nvSpPr>
            <p:spPr>
              <a:xfrm>
                <a:off x="6982825" y="1725250"/>
                <a:ext cx="1065450" cy="1588400"/>
              </a:xfrm>
              <a:custGeom>
                <a:avLst/>
                <a:gdLst/>
                <a:ahLst/>
                <a:cxnLst/>
                <a:rect l="l" t="t" r="r" b="b"/>
                <a:pathLst>
                  <a:path w="42618" h="63536" extrusionOk="0">
                    <a:moveTo>
                      <a:pt x="16988" y="0"/>
                    </a:moveTo>
                    <a:cubicBezTo>
                      <a:pt x="14528" y="0"/>
                      <a:pt x="12047" y="1145"/>
                      <a:pt x="10184" y="2830"/>
                    </a:cubicBezTo>
                    <a:cubicBezTo>
                      <a:pt x="7804" y="5020"/>
                      <a:pt x="6302" y="7969"/>
                      <a:pt x="5045" y="10938"/>
                    </a:cubicBezTo>
                    <a:cubicBezTo>
                      <a:pt x="1886" y="18381"/>
                      <a:pt x="1" y="26470"/>
                      <a:pt x="515" y="34540"/>
                    </a:cubicBezTo>
                    <a:cubicBezTo>
                      <a:pt x="858" y="40059"/>
                      <a:pt x="2343" y="45485"/>
                      <a:pt x="4817" y="50414"/>
                    </a:cubicBezTo>
                    <a:cubicBezTo>
                      <a:pt x="7672" y="56086"/>
                      <a:pt x="12240" y="61321"/>
                      <a:pt x="18369" y="62957"/>
                    </a:cubicBezTo>
                    <a:cubicBezTo>
                      <a:pt x="19822" y="63350"/>
                      <a:pt x="21399" y="63536"/>
                      <a:pt x="23014" y="63536"/>
                    </a:cubicBezTo>
                    <a:cubicBezTo>
                      <a:pt x="27746" y="63536"/>
                      <a:pt x="32800" y="61937"/>
                      <a:pt x="35994" y="59227"/>
                    </a:cubicBezTo>
                    <a:cubicBezTo>
                      <a:pt x="40714" y="55210"/>
                      <a:pt x="42617" y="49424"/>
                      <a:pt x="41856" y="43942"/>
                    </a:cubicBezTo>
                    <a:cubicBezTo>
                      <a:pt x="41627" y="42267"/>
                      <a:pt x="40961" y="40516"/>
                      <a:pt x="39762" y="38709"/>
                    </a:cubicBezTo>
                    <a:cubicBezTo>
                      <a:pt x="34890" y="31324"/>
                      <a:pt x="25145" y="25708"/>
                      <a:pt x="24612" y="16039"/>
                    </a:cubicBezTo>
                    <a:cubicBezTo>
                      <a:pt x="24459" y="13108"/>
                      <a:pt x="25315" y="10139"/>
                      <a:pt x="24858" y="7246"/>
                    </a:cubicBezTo>
                    <a:cubicBezTo>
                      <a:pt x="24363" y="4106"/>
                      <a:pt x="22137" y="1193"/>
                      <a:pt x="19092" y="300"/>
                    </a:cubicBezTo>
                    <a:cubicBezTo>
                      <a:pt x="18403" y="95"/>
                      <a:pt x="17696" y="0"/>
                      <a:pt x="16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1"/>
              <p:cNvSpPr/>
              <p:nvPr/>
            </p:nvSpPr>
            <p:spPr>
              <a:xfrm>
                <a:off x="7483400" y="2393650"/>
                <a:ext cx="406400" cy="593575"/>
              </a:xfrm>
              <a:custGeom>
                <a:avLst/>
                <a:gdLst/>
                <a:ahLst/>
                <a:cxnLst/>
                <a:rect l="l" t="t" r="r" b="b"/>
                <a:pathLst>
                  <a:path w="16256" h="23743" extrusionOk="0">
                    <a:moveTo>
                      <a:pt x="2190" y="0"/>
                    </a:moveTo>
                    <a:lnTo>
                      <a:pt x="2190" y="0"/>
                    </a:lnTo>
                    <a:cubicBezTo>
                      <a:pt x="1" y="3731"/>
                      <a:pt x="762" y="8547"/>
                      <a:pt x="1924" y="12410"/>
                    </a:cubicBezTo>
                    <a:cubicBezTo>
                      <a:pt x="2152" y="13171"/>
                      <a:pt x="2419" y="13914"/>
                      <a:pt x="2742" y="14656"/>
                    </a:cubicBezTo>
                    <a:cubicBezTo>
                      <a:pt x="4036" y="17797"/>
                      <a:pt x="6035" y="20690"/>
                      <a:pt x="8832" y="22632"/>
                    </a:cubicBezTo>
                    <a:cubicBezTo>
                      <a:pt x="9815" y="23310"/>
                      <a:pt x="11112" y="23742"/>
                      <a:pt x="12333" y="23742"/>
                    </a:cubicBezTo>
                    <a:cubicBezTo>
                      <a:pt x="14090" y="23742"/>
                      <a:pt x="15689" y="22847"/>
                      <a:pt x="15971" y="20500"/>
                    </a:cubicBezTo>
                    <a:cubicBezTo>
                      <a:pt x="16255" y="17987"/>
                      <a:pt x="12354" y="17016"/>
                      <a:pt x="10774" y="15912"/>
                    </a:cubicBezTo>
                    <a:cubicBezTo>
                      <a:pt x="8776" y="14542"/>
                      <a:pt x="7025" y="12810"/>
                      <a:pt x="5597" y="10849"/>
                    </a:cubicBezTo>
                    <a:cubicBezTo>
                      <a:pt x="3561" y="8014"/>
                      <a:pt x="1257" y="3598"/>
                      <a:pt x="2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1"/>
              <p:cNvSpPr/>
              <p:nvPr/>
            </p:nvSpPr>
            <p:spPr>
              <a:xfrm>
                <a:off x="7017050" y="1810817"/>
                <a:ext cx="260724" cy="200330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1"/>
              <p:cNvSpPr/>
              <p:nvPr/>
            </p:nvSpPr>
            <p:spPr>
              <a:xfrm>
                <a:off x="7137625" y="1849709"/>
                <a:ext cx="96755" cy="9211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1"/>
              <p:cNvSpPr/>
              <p:nvPr/>
            </p:nvSpPr>
            <p:spPr>
              <a:xfrm>
                <a:off x="7135332" y="1841698"/>
                <a:ext cx="52472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1"/>
              <p:cNvSpPr/>
              <p:nvPr/>
            </p:nvSpPr>
            <p:spPr>
              <a:xfrm>
                <a:off x="7070295" y="1807243"/>
                <a:ext cx="177042" cy="89042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1"/>
              <p:cNvSpPr/>
              <p:nvPr/>
            </p:nvSpPr>
            <p:spPr>
              <a:xfrm>
                <a:off x="7239885" y="1754742"/>
                <a:ext cx="272517" cy="255661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1"/>
              <p:cNvSpPr/>
              <p:nvPr/>
            </p:nvSpPr>
            <p:spPr>
              <a:xfrm>
                <a:off x="7395867" y="1794289"/>
                <a:ext cx="91931" cy="91931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1"/>
              <p:cNvSpPr/>
              <p:nvPr/>
            </p:nvSpPr>
            <p:spPr>
              <a:xfrm>
                <a:off x="7395867" y="1783628"/>
                <a:ext cx="49524" cy="4952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1"/>
              <p:cNvSpPr/>
              <p:nvPr/>
            </p:nvSpPr>
            <p:spPr>
              <a:xfrm>
                <a:off x="7245037" y="1751258"/>
                <a:ext cx="225286" cy="14565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1"/>
              <p:cNvSpPr/>
              <p:nvPr/>
            </p:nvSpPr>
            <p:spPr>
              <a:xfrm>
                <a:off x="7096828" y="1724724"/>
                <a:ext cx="129811" cy="9065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7286787" y="1672938"/>
                <a:ext cx="134010" cy="9065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6977569" y="1952399"/>
                <a:ext cx="320150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12806" h="4878" extrusionOk="0">
                    <a:moveTo>
                      <a:pt x="8339" y="1"/>
                    </a:moveTo>
                    <a:cubicBezTo>
                      <a:pt x="8167" y="1"/>
                      <a:pt x="7993" y="6"/>
                      <a:pt x="7819" y="16"/>
                    </a:cubicBezTo>
                    <a:cubicBezTo>
                      <a:pt x="6619" y="72"/>
                      <a:pt x="5401" y="358"/>
                      <a:pt x="4640" y="529"/>
                    </a:cubicBezTo>
                    <a:cubicBezTo>
                      <a:pt x="3498" y="777"/>
                      <a:pt x="891" y="1158"/>
                      <a:pt x="548" y="2508"/>
                    </a:cubicBezTo>
                    <a:cubicBezTo>
                      <a:pt x="0" y="4684"/>
                      <a:pt x="3775" y="4878"/>
                      <a:pt x="5876" y="4878"/>
                    </a:cubicBezTo>
                    <a:cubicBezTo>
                      <a:pt x="6331" y="4878"/>
                      <a:pt x="6707" y="4869"/>
                      <a:pt x="6944" y="4869"/>
                    </a:cubicBezTo>
                    <a:cubicBezTo>
                      <a:pt x="8789" y="4869"/>
                      <a:pt x="12806" y="3536"/>
                      <a:pt x="11131" y="1044"/>
                    </a:cubicBezTo>
                    <a:cubicBezTo>
                      <a:pt x="10600" y="248"/>
                      <a:pt x="9505" y="1"/>
                      <a:pt x="8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1" name="Google Shape;1761;p41"/>
          <p:cNvGrpSpPr/>
          <p:nvPr/>
        </p:nvGrpSpPr>
        <p:grpSpPr>
          <a:xfrm>
            <a:off x="3864975" y="1470613"/>
            <a:ext cx="1091575" cy="1061650"/>
            <a:chOff x="2887475" y="1490675"/>
            <a:chExt cx="1091575" cy="1061650"/>
          </a:xfrm>
        </p:grpSpPr>
        <p:grpSp>
          <p:nvGrpSpPr>
            <p:cNvPr id="1762" name="Google Shape;1762;p41"/>
            <p:cNvGrpSpPr/>
            <p:nvPr/>
          </p:nvGrpSpPr>
          <p:grpSpPr>
            <a:xfrm>
              <a:off x="2887475" y="1490675"/>
              <a:ext cx="1091575" cy="1061650"/>
              <a:chOff x="4119300" y="3214563"/>
              <a:chExt cx="1091575" cy="1061650"/>
            </a:xfrm>
          </p:grpSpPr>
          <p:sp>
            <p:nvSpPr>
              <p:cNvPr id="1763" name="Google Shape;1763;p41"/>
              <p:cNvSpPr/>
              <p:nvPr/>
            </p:nvSpPr>
            <p:spPr>
              <a:xfrm>
                <a:off x="4570450" y="3237963"/>
                <a:ext cx="164400" cy="105875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4235" extrusionOk="0">
                    <a:moveTo>
                      <a:pt x="1870" y="0"/>
                    </a:moveTo>
                    <a:cubicBezTo>
                      <a:pt x="1674" y="0"/>
                      <a:pt x="1476" y="21"/>
                      <a:pt x="1276" y="65"/>
                    </a:cubicBezTo>
                    <a:cubicBezTo>
                      <a:pt x="724" y="179"/>
                      <a:pt x="229" y="578"/>
                      <a:pt x="96" y="1111"/>
                    </a:cubicBezTo>
                    <a:cubicBezTo>
                      <a:pt x="0" y="1473"/>
                      <a:pt x="96" y="1854"/>
                      <a:pt x="267" y="2197"/>
                    </a:cubicBezTo>
                    <a:cubicBezTo>
                      <a:pt x="934" y="3491"/>
                      <a:pt x="2551" y="4062"/>
                      <a:pt x="3903" y="4194"/>
                    </a:cubicBezTo>
                    <a:cubicBezTo>
                      <a:pt x="4092" y="4215"/>
                      <a:pt x="4374" y="4234"/>
                      <a:pt x="4684" y="4234"/>
                    </a:cubicBezTo>
                    <a:cubicBezTo>
                      <a:pt x="5526" y="4234"/>
                      <a:pt x="6576" y="4093"/>
                      <a:pt x="6548" y="3453"/>
                    </a:cubicBezTo>
                    <a:cubicBezTo>
                      <a:pt x="6548" y="3281"/>
                      <a:pt x="6453" y="3052"/>
                      <a:pt x="6243" y="2786"/>
                    </a:cubicBezTo>
                    <a:cubicBezTo>
                      <a:pt x="5920" y="2387"/>
                      <a:pt x="5502" y="2025"/>
                      <a:pt x="5139" y="1682"/>
                    </a:cubicBezTo>
                    <a:cubicBezTo>
                      <a:pt x="4284" y="827"/>
                      <a:pt x="3117" y="0"/>
                      <a:pt x="1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4682138" y="3214563"/>
                <a:ext cx="158950" cy="12715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5086" extrusionOk="0">
                    <a:moveTo>
                      <a:pt x="3077" y="0"/>
                    </a:moveTo>
                    <a:cubicBezTo>
                      <a:pt x="2654" y="0"/>
                      <a:pt x="2232" y="95"/>
                      <a:pt x="1810" y="279"/>
                    </a:cubicBezTo>
                    <a:cubicBezTo>
                      <a:pt x="592" y="794"/>
                      <a:pt x="1" y="2392"/>
                      <a:pt x="554" y="3591"/>
                    </a:cubicBezTo>
                    <a:cubicBezTo>
                      <a:pt x="977" y="4513"/>
                      <a:pt x="1986" y="5086"/>
                      <a:pt x="2991" y="5086"/>
                    </a:cubicBezTo>
                    <a:cubicBezTo>
                      <a:pt x="3294" y="5086"/>
                      <a:pt x="3597" y="5034"/>
                      <a:pt x="3884" y="4923"/>
                    </a:cubicBezTo>
                    <a:cubicBezTo>
                      <a:pt x="5673" y="4238"/>
                      <a:pt x="6358" y="1479"/>
                      <a:pt x="4589" y="431"/>
                    </a:cubicBezTo>
                    <a:cubicBezTo>
                      <a:pt x="4551" y="393"/>
                      <a:pt x="4493" y="375"/>
                      <a:pt x="4436" y="337"/>
                    </a:cubicBezTo>
                    <a:cubicBezTo>
                      <a:pt x="3983" y="110"/>
                      <a:pt x="3530" y="0"/>
                      <a:pt x="3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4602900" y="3240088"/>
                <a:ext cx="146475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4065" extrusionOk="0">
                    <a:moveTo>
                      <a:pt x="1618" y="1"/>
                    </a:moveTo>
                    <a:cubicBezTo>
                      <a:pt x="1401" y="1"/>
                      <a:pt x="1182" y="31"/>
                      <a:pt x="972" y="118"/>
                    </a:cubicBezTo>
                    <a:cubicBezTo>
                      <a:pt x="0" y="517"/>
                      <a:pt x="419" y="1755"/>
                      <a:pt x="972" y="2345"/>
                    </a:cubicBezTo>
                    <a:cubicBezTo>
                      <a:pt x="1733" y="3164"/>
                      <a:pt x="2989" y="3849"/>
                      <a:pt x="4074" y="4039"/>
                    </a:cubicBezTo>
                    <a:cubicBezTo>
                      <a:pt x="4163" y="4055"/>
                      <a:pt x="4291" y="4065"/>
                      <a:pt x="4437" y="4065"/>
                    </a:cubicBezTo>
                    <a:cubicBezTo>
                      <a:pt x="5007" y="4065"/>
                      <a:pt x="5859" y="3914"/>
                      <a:pt x="5844" y="3354"/>
                    </a:cubicBezTo>
                    <a:cubicBezTo>
                      <a:pt x="5806" y="2040"/>
                      <a:pt x="3865" y="271"/>
                      <a:pt x="1962" y="22"/>
                    </a:cubicBezTo>
                    <a:cubicBezTo>
                      <a:pt x="1849" y="9"/>
                      <a:pt x="1734" y="1"/>
                      <a:pt x="16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4119300" y="3299338"/>
                <a:ext cx="969275" cy="976875"/>
              </a:xfrm>
              <a:custGeom>
                <a:avLst/>
                <a:gdLst/>
                <a:ahLst/>
                <a:cxnLst/>
                <a:rect l="l" t="t" r="r" b="b"/>
                <a:pathLst>
                  <a:path w="38771" h="39075" extrusionOk="0">
                    <a:moveTo>
                      <a:pt x="23576" y="0"/>
                    </a:moveTo>
                    <a:cubicBezTo>
                      <a:pt x="21355" y="0"/>
                      <a:pt x="19162" y="640"/>
                      <a:pt x="17415" y="1988"/>
                    </a:cubicBezTo>
                    <a:cubicBezTo>
                      <a:pt x="13342" y="5128"/>
                      <a:pt x="13476" y="11637"/>
                      <a:pt x="9783" y="15197"/>
                    </a:cubicBezTo>
                    <a:cubicBezTo>
                      <a:pt x="7728" y="17195"/>
                      <a:pt x="4662" y="18071"/>
                      <a:pt x="3064" y="20431"/>
                    </a:cubicBezTo>
                    <a:cubicBezTo>
                      <a:pt x="0" y="24981"/>
                      <a:pt x="3616" y="32041"/>
                      <a:pt x="7499" y="34896"/>
                    </a:cubicBezTo>
                    <a:cubicBezTo>
                      <a:pt x="8755" y="35830"/>
                      <a:pt x="10202" y="36629"/>
                      <a:pt x="11763" y="37276"/>
                    </a:cubicBezTo>
                    <a:cubicBezTo>
                      <a:pt x="14554" y="38425"/>
                      <a:pt x="17704" y="39075"/>
                      <a:pt x="20774" y="39075"/>
                    </a:cubicBezTo>
                    <a:cubicBezTo>
                      <a:pt x="23752" y="39075"/>
                      <a:pt x="26655" y="38463"/>
                      <a:pt x="29083" y="37104"/>
                    </a:cubicBezTo>
                    <a:cubicBezTo>
                      <a:pt x="34354" y="34173"/>
                      <a:pt x="38009" y="28521"/>
                      <a:pt x="38504" y="22506"/>
                    </a:cubicBezTo>
                    <a:cubicBezTo>
                      <a:pt x="38770" y="19385"/>
                      <a:pt x="38237" y="16243"/>
                      <a:pt x="37362" y="13256"/>
                    </a:cubicBezTo>
                    <a:cubicBezTo>
                      <a:pt x="36067" y="8897"/>
                      <a:pt x="33898" y="4595"/>
                      <a:pt x="30167" y="2026"/>
                    </a:cubicBezTo>
                    <a:cubicBezTo>
                      <a:pt x="28259" y="702"/>
                      <a:pt x="25902" y="0"/>
                      <a:pt x="23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4212050" y="3600888"/>
                <a:ext cx="286475" cy="371400"/>
              </a:xfrm>
              <a:custGeom>
                <a:avLst/>
                <a:gdLst/>
                <a:ahLst/>
                <a:cxnLst/>
                <a:rect l="l" t="t" r="r" b="b"/>
                <a:pathLst>
                  <a:path w="11459" h="14856" extrusionOk="0">
                    <a:moveTo>
                      <a:pt x="1238" y="0"/>
                    </a:moveTo>
                    <a:cubicBezTo>
                      <a:pt x="1188" y="0"/>
                      <a:pt x="1137" y="10"/>
                      <a:pt x="1086" y="32"/>
                    </a:cubicBezTo>
                    <a:cubicBezTo>
                      <a:pt x="876" y="108"/>
                      <a:pt x="800" y="395"/>
                      <a:pt x="762" y="623"/>
                    </a:cubicBezTo>
                    <a:cubicBezTo>
                      <a:pt x="1" y="4772"/>
                      <a:pt x="896" y="9607"/>
                      <a:pt x="3503" y="12995"/>
                    </a:cubicBezTo>
                    <a:cubicBezTo>
                      <a:pt x="4502" y="14297"/>
                      <a:pt x="5640" y="14855"/>
                      <a:pt x="6737" y="14855"/>
                    </a:cubicBezTo>
                    <a:cubicBezTo>
                      <a:pt x="8795" y="14855"/>
                      <a:pt x="10704" y="12885"/>
                      <a:pt x="11250" y="10178"/>
                    </a:cubicBezTo>
                    <a:cubicBezTo>
                      <a:pt x="11459" y="9092"/>
                      <a:pt x="11383" y="7894"/>
                      <a:pt x="10679" y="7056"/>
                    </a:cubicBezTo>
                    <a:cubicBezTo>
                      <a:pt x="9594" y="5742"/>
                      <a:pt x="7596" y="5818"/>
                      <a:pt x="6091" y="5019"/>
                    </a:cubicBezTo>
                    <a:cubicBezTo>
                      <a:pt x="5330" y="4600"/>
                      <a:pt x="4721" y="3973"/>
                      <a:pt x="4150" y="3326"/>
                    </a:cubicBezTo>
                    <a:cubicBezTo>
                      <a:pt x="3332" y="2430"/>
                      <a:pt x="2571" y="1479"/>
                      <a:pt x="1886" y="471"/>
                    </a:cubicBezTo>
                    <a:cubicBezTo>
                      <a:pt x="1727" y="249"/>
                      <a:pt x="1489" y="0"/>
                      <a:pt x="1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8" name="Google Shape;1768;p41"/>
              <p:cNvGrpSpPr/>
              <p:nvPr/>
            </p:nvGrpSpPr>
            <p:grpSpPr>
              <a:xfrm>
                <a:off x="4599372" y="3305732"/>
                <a:ext cx="541809" cy="255656"/>
                <a:chOff x="192160" y="1802650"/>
                <a:chExt cx="503915" cy="237775"/>
              </a:xfrm>
            </p:grpSpPr>
            <p:sp>
              <p:nvSpPr>
                <p:cNvPr id="1769" name="Google Shape;1769;p41"/>
                <p:cNvSpPr/>
                <p:nvPr/>
              </p:nvSpPr>
              <p:spPr>
                <a:xfrm>
                  <a:off x="453375" y="1802650"/>
                  <a:ext cx="242700" cy="22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8962" extrusionOk="0">
                      <a:moveTo>
                        <a:pt x="5626" y="0"/>
                      </a:moveTo>
                      <a:cubicBezTo>
                        <a:pt x="5090" y="0"/>
                        <a:pt x="4514" y="121"/>
                        <a:pt x="3913" y="387"/>
                      </a:cubicBezTo>
                      <a:cubicBezTo>
                        <a:pt x="859" y="1723"/>
                        <a:pt x="1" y="7168"/>
                        <a:pt x="3304" y="8646"/>
                      </a:cubicBezTo>
                      <a:cubicBezTo>
                        <a:pt x="3782" y="8862"/>
                        <a:pt x="4291" y="8961"/>
                        <a:pt x="4802" y="8961"/>
                      </a:cubicBezTo>
                      <a:cubicBezTo>
                        <a:pt x="6886" y="8961"/>
                        <a:pt x="9019" y="7316"/>
                        <a:pt x="9325" y="5222"/>
                      </a:cubicBezTo>
                      <a:cubicBezTo>
                        <a:pt x="9707" y="2512"/>
                        <a:pt x="8073" y="0"/>
                        <a:pt x="5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41"/>
                <p:cNvSpPr/>
                <p:nvPr/>
              </p:nvSpPr>
              <p:spPr>
                <a:xfrm>
                  <a:off x="509875" y="1907650"/>
                  <a:ext cx="99475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3978" extrusionOk="0">
                      <a:moveTo>
                        <a:pt x="1989" y="1"/>
                      </a:moveTo>
                      <a:cubicBezTo>
                        <a:pt x="892" y="1"/>
                        <a:pt x="1" y="892"/>
                        <a:pt x="1" y="1990"/>
                      </a:cubicBezTo>
                      <a:cubicBezTo>
                        <a:pt x="1" y="3087"/>
                        <a:pt x="892" y="3978"/>
                        <a:pt x="1989" y="3978"/>
                      </a:cubicBezTo>
                      <a:cubicBezTo>
                        <a:pt x="3087" y="3978"/>
                        <a:pt x="3978" y="3087"/>
                        <a:pt x="3978" y="1990"/>
                      </a:cubicBezTo>
                      <a:cubicBezTo>
                        <a:pt x="3978" y="892"/>
                        <a:pt x="3087" y="1"/>
                        <a:pt x="19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41"/>
                <p:cNvSpPr/>
                <p:nvPr/>
              </p:nvSpPr>
              <p:spPr>
                <a:xfrm>
                  <a:off x="563125" y="1898950"/>
                  <a:ext cx="51375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2066" extrusionOk="0">
                      <a:moveTo>
                        <a:pt x="1022" y="1"/>
                      </a:moveTo>
                      <a:cubicBezTo>
                        <a:pt x="457" y="1"/>
                        <a:pt x="1" y="469"/>
                        <a:pt x="1" y="1034"/>
                      </a:cubicBezTo>
                      <a:cubicBezTo>
                        <a:pt x="1" y="1599"/>
                        <a:pt x="457" y="2066"/>
                        <a:pt x="1022" y="2066"/>
                      </a:cubicBezTo>
                      <a:cubicBezTo>
                        <a:pt x="1598" y="2066"/>
                        <a:pt x="2054" y="1599"/>
                        <a:pt x="2054" y="1034"/>
                      </a:cubicBezTo>
                      <a:cubicBezTo>
                        <a:pt x="2054" y="469"/>
                        <a:pt x="1598" y="1"/>
                        <a:pt x="10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41"/>
                <p:cNvSpPr/>
                <p:nvPr/>
              </p:nvSpPr>
              <p:spPr>
                <a:xfrm>
                  <a:off x="269100" y="1816350"/>
                  <a:ext cx="242700" cy="22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8963" extrusionOk="0">
                      <a:moveTo>
                        <a:pt x="4091" y="0"/>
                      </a:moveTo>
                      <a:cubicBezTo>
                        <a:pt x="1639" y="0"/>
                        <a:pt x="0" y="2516"/>
                        <a:pt x="384" y="5229"/>
                      </a:cubicBezTo>
                      <a:cubicBezTo>
                        <a:pt x="681" y="7317"/>
                        <a:pt x="2818" y="8962"/>
                        <a:pt x="4910" y="8962"/>
                      </a:cubicBezTo>
                      <a:cubicBezTo>
                        <a:pt x="5420" y="8962"/>
                        <a:pt x="5927" y="8864"/>
                        <a:pt x="6404" y="8651"/>
                      </a:cubicBezTo>
                      <a:cubicBezTo>
                        <a:pt x="9708" y="7173"/>
                        <a:pt x="8850" y="1730"/>
                        <a:pt x="5795" y="382"/>
                      </a:cubicBezTo>
                      <a:cubicBezTo>
                        <a:pt x="5197" y="120"/>
                        <a:pt x="4625" y="0"/>
                        <a:pt x="40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41"/>
                <p:cNvSpPr/>
                <p:nvPr/>
              </p:nvSpPr>
              <p:spPr>
                <a:xfrm>
                  <a:off x="365900" y="1917975"/>
                  <a:ext cx="99450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3978" extrusionOk="0">
                      <a:moveTo>
                        <a:pt x="1989" y="0"/>
                      </a:moveTo>
                      <a:cubicBezTo>
                        <a:pt x="892" y="0"/>
                        <a:pt x="0" y="892"/>
                        <a:pt x="0" y="1990"/>
                      </a:cubicBezTo>
                      <a:cubicBezTo>
                        <a:pt x="0" y="3087"/>
                        <a:pt x="892" y="3978"/>
                        <a:pt x="1989" y="3978"/>
                      </a:cubicBezTo>
                      <a:cubicBezTo>
                        <a:pt x="3087" y="3978"/>
                        <a:pt x="3978" y="3087"/>
                        <a:pt x="3978" y="1990"/>
                      </a:cubicBezTo>
                      <a:cubicBezTo>
                        <a:pt x="3978" y="892"/>
                        <a:pt x="3087" y="0"/>
                        <a:pt x="19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1"/>
                <p:cNvSpPr/>
                <p:nvPr/>
              </p:nvSpPr>
              <p:spPr>
                <a:xfrm>
                  <a:off x="343625" y="1926400"/>
                  <a:ext cx="51350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2066" extrusionOk="0">
                      <a:moveTo>
                        <a:pt x="1022" y="1"/>
                      </a:moveTo>
                      <a:cubicBezTo>
                        <a:pt x="457" y="1"/>
                        <a:pt x="0" y="468"/>
                        <a:pt x="0" y="1033"/>
                      </a:cubicBezTo>
                      <a:cubicBezTo>
                        <a:pt x="0" y="1598"/>
                        <a:pt x="457" y="2066"/>
                        <a:pt x="1022" y="2066"/>
                      </a:cubicBezTo>
                      <a:cubicBezTo>
                        <a:pt x="1597" y="2066"/>
                        <a:pt x="2054" y="1598"/>
                        <a:pt x="2054" y="1033"/>
                      </a:cubicBezTo>
                      <a:cubicBezTo>
                        <a:pt x="2054" y="468"/>
                        <a:pt x="1597" y="1"/>
                        <a:pt x="10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41"/>
                <p:cNvSpPr/>
                <p:nvPr/>
              </p:nvSpPr>
              <p:spPr>
                <a:xfrm rot="-931980">
                  <a:off x="199654" y="1815271"/>
                  <a:ext cx="97577" cy="6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2771" extrusionOk="0">
                      <a:moveTo>
                        <a:pt x="1901" y="0"/>
                      </a:moveTo>
                      <a:cubicBezTo>
                        <a:pt x="93" y="0"/>
                        <a:pt x="1" y="2771"/>
                        <a:pt x="1" y="2771"/>
                      </a:cubicBezTo>
                      <a:cubicBezTo>
                        <a:pt x="1489" y="945"/>
                        <a:pt x="3230" y="799"/>
                        <a:pt x="3749" y="799"/>
                      </a:cubicBezTo>
                      <a:cubicBezTo>
                        <a:pt x="3848" y="799"/>
                        <a:pt x="3902" y="804"/>
                        <a:pt x="3902" y="804"/>
                      </a:cubicBezTo>
                      <a:cubicBezTo>
                        <a:pt x="3071" y="225"/>
                        <a:pt x="2416" y="0"/>
                        <a:pt x="1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6" name="Google Shape;1776;p41"/>
              <p:cNvSpPr/>
              <p:nvPr/>
            </p:nvSpPr>
            <p:spPr>
              <a:xfrm>
                <a:off x="4841100" y="3504638"/>
                <a:ext cx="369775" cy="169075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6763" extrusionOk="0">
                    <a:moveTo>
                      <a:pt x="6252" y="1"/>
                    </a:moveTo>
                    <a:cubicBezTo>
                      <a:pt x="3806" y="1"/>
                      <a:pt x="1917" y="1236"/>
                      <a:pt x="458" y="3425"/>
                    </a:cubicBezTo>
                    <a:cubicBezTo>
                      <a:pt x="211" y="3806"/>
                      <a:pt x="1" y="4245"/>
                      <a:pt x="115" y="4663"/>
                    </a:cubicBezTo>
                    <a:cubicBezTo>
                      <a:pt x="211" y="5024"/>
                      <a:pt x="516" y="5272"/>
                      <a:pt x="800" y="5481"/>
                    </a:cubicBezTo>
                    <a:cubicBezTo>
                      <a:pt x="2072" y="6349"/>
                      <a:pt x="3634" y="6763"/>
                      <a:pt x="5188" y="6763"/>
                    </a:cubicBezTo>
                    <a:cubicBezTo>
                      <a:pt x="5542" y="6763"/>
                      <a:pt x="5895" y="6741"/>
                      <a:pt x="6244" y="6699"/>
                    </a:cubicBezTo>
                    <a:cubicBezTo>
                      <a:pt x="8129" y="6471"/>
                      <a:pt x="9918" y="5633"/>
                      <a:pt x="11441" y="4491"/>
                    </a:cubicBezTo>
                    <a:cubicBezTo>
                      <a:pt x="14791" y="1979"/>
                      <a:pt x="9670" y="456"/>
                      <a:pt x="7576" y="114"/>
                    </a:cubicBezTo>
                    <a:cubicBezTo>
                      <a:pt x="7118" y="38"/>
                      <a:pt x="6677" y="1"/>
                      <a:pt x="6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41"/>
            <p:cNvGrpSpPr/>
            <p:nvPr/>
          </p:nvGrpSpPr>
          <p:grpSpPr>
            <a:xfrm>
              <a:off x="2887475" y="1490675"/>
              <a:ext cx="1091575" cy="1061650"/>
              <a:chOff x="4119300" y="3214563"/>
              <a:chExt cx="1091575" cy="1061650"/>
            </a:xfrm>
          </p:grpSpPr>
          <p:sp>
            <p:nvSpPr>
              <p:cNvPr id="1778" name="Google Shape;1778;p41"/>
              <p:cNvSpPr/>
              <p:nvPr/>
            </p:nvSpPr>
            <p:spPr>
              <a:xfrm>
                <a:off x="4570450" y="3237963"/>
                <a:ext cx="164400" cy="105875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4235" extrusionOk="0">
                    <a:moveTo>
                      <a:pt x="1870" y="0"/>
                    </a:moveTo>
                    <a:cubicBezTo>
                      <a:pt x="1674" y="0"/>
                      <a:pt x="1476" y="21"/>
                      <a:pt x="1276" y="65"/>
                    </a:cubicBezTo>
                    <a:cubicBezTo>
                      <a:pt x="724" y="179"/>
                      <a:pt x="229" y="578"/>
                      <a:pt x="96" y="1111"/>
                    </a:cubicBezTo>
                    <a:cubicBezTo>
                      <a:pt x="0" y="1473"/>
                      <a:pt x="96" y="1854"/>
                      <a:pt x="267" y="2197"/>
                    </a:cubicBezTo>
                    <a:cubicBezTo>
                      <a:pt x="934" y="3491"/>
                      <a:pt x="2551" y="4062"/>
                      <a:pt x="3903" y="4194"/>
                    </a:cubicBezTo>
                    <a:cubicBezTo>
                      <a:pt x="4092" y="4215"/>
                      <a:pt x="4374" y="4234"/>
                      <a:pt x="4684" y="4234"/>
                    </a:cubicBezTo>
                    <a:cubicBezTo>
                      <a:pt x="5526" y="4234"/>
                      <a:pt x="6576" y="4093"/>
                      <a:pt x="6548" y="3453"/>
                    </a:cubicBezTo>
                    <a:cubicBezTo>
                      <a:pt x="6548" y="3281"/>
                      <a:pt x="6453" y="3052"/>
                      <a:pt x="6243" y="2786"/>
                    </a:cubicBezTo>
                    <a:cubicBezTo>
                      <a:pt x="5920" y="2387"/>
                      <a:pt x="5502" y="2025"/>
                      <a:pt x="5139" y="1682"/>
                    </a:cubicBezTo>
                    <a:cubicBezTo>
                      <a:pt x="4284" y="827"/>
                      <a:pt x="3117" y="0"/>
                      <a:pt x="1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1"/>
              <p:cNvSpPr/>
              <p:nvPr/>
            </p:nvSpPr>
            <p:spPr>
              <a:xfrm>
                <a:off x="4682138" y="3214563"/>
                <a:ext cx="158950" cy="12715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5086" extrusionOk="0">
                    <a:moveTo>
                      <a:pt x="3077" y="0"/>
                    </a:moveTo>
                    <a:cubicBezTo>
                      <a:pt x="2654" y="0"/>
                      <a:pt x="2232" y="95"/>
                      <a:pt x="1810" y="279"/>
                    </a:cubicBezTo>
                    <a:cubicBezTo>
                      <a:pt x="592" y="794"/>
                      <a:pt x="1" y="2392"/>
                      <a:pt x="554" y="3591"/>
                    </a:cubicBezTo>
                    <a:cubicBezTo>
                      <a:pt x="977" y="4513"/>
                      <a:pt x="1986" y="5086"/>
                      <a:pt x="2991" y="5086"/>
                    </a:cubicBezTo>
                    <a:cubicBezTo>
                      <a:pt x="3294" y="5086"/>
                      <a:pt x="3597" y="5034"/>
                      <a:pt x="3884" y="4923"/>
                    </a:cubicBezTo>
                    <a:cubicBezTo>
                      <a:pt x="5673" y="4238"/>
                      <a:pt x="6358" y="1479"/>
                      <a:pt x="4589" y="431"/>
                    </a:cubicBezTo>
                    <a:cubicBezTo>
                      <a:pt x="4551" y="393"/>
                      <a:pt x="4493" y="375"/>
                      <a:pt x="4436" y="337"/>
                    </a:cubicBezTo>
                    <a:cubicBezTo>
                      <a:pt x="3983" y="110"/>
                      <a:pt x="3530" y="0"/>
                      <a:pt x="3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1"/>
              <p:cNvSpPr/>
              <p:nvPr/>
            </p:nvSpPr>
            <p:spPr>
              <a:xfrm>
                <a:off x="4602900" y="3240088"/>
                <a:ext cx="146475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4065" extrusionOk="0">
                    <a:moveTo>
                      <a:pt x="1618" y="1"/>
                    </a:moveTo>
                    <a:cubicBezTo>
                      <a:pt x="1401" y="1"/>
                      <a:pt x="1182" y="31"/>
                      <a:pt x="972" y="118"/>
                    </a:cubicBezTo>
                    <a:cubicBezTo>
                      <a:pt x="0" y="517"/>
                      <a:pt x="419" y="1755"/>
                      <a:pt x="972" y="2345"/>
                    </a:cubicBezTo>
                    <a:cubicBezTo>
                      <a:pt x="1733" y="3164"/>
                      <a:pt x="2989" y="3849"/>
                      <a:pt x="4074" y="4039"/>
                    </a:cubicBezTo>
                    <a:cubicBezTo>
                      <a:pt x="4163" y="4055"/>
                      <a:pt x="4291" y="4065"/>
                      <a:pt x="4437" y="4065"/>
                    </a:cubicBezTo>
                    <a:cubicBezTo>
                      <a:pt x="5007" y="4065"/>
                      <a:pt x="5859" y="3914"/>
                      <a:pt x="5844" y="3354"/>
                    </a:cubicBezTo>
                    <a:cubicBezTo>
                      <a:pt x="5806" y="2040"/>
                      <a:pt x="3865" y="271"/>
                      <a:pt x="1962" y="22"/>
                    </a:cubicBezTo>
                    <a:cubicBezTo>
                      <a:pt x="1849" y="9"/>
                      <a:pt x="1734" y="1"/>
                      <a:pt x="16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1"/>
              <p:cNvSpPr/>
              <p:nvPr/>
            </p:nvSpPr>
            <p:spPr>
              <a:xfrm>
                <a:off x="4119300" y="3299338"/>
                <a:ext cx="969275" cy="976875"/>
              </a:xfrm>
              <a:custGeom>
                <a:avLst/>
                <a:gdLst/>
                <a:ahLst/>
                <a:cxnLst/>
                <a:rect l="l" t="t" r="r" b="b"/>
                <a:pathLst>
                  <a:path w="38771" h="39075" extrusionOk="0">
                    <a:moveTo>
                      <a:pt x="23576" y="0"/>
                    </a:moveTo>
                    <a:cubicBezTo>
                      <a:pt x="21355" y="0"/>
                      <a:pt x="19162" y="640"/>
                      <a:pt x="17415" y="1988"/>
                    </a:cubicBezTo>
                    <a:cubicBezTo>
                      <a:pt x="13342" y="5128"/>
                      <a:pt x="13476" y="11637"/>
                      <a:pt x="9783" y="15197"/>
                    </a:cubicBezTo>
                    <a:cubicBezTo>
                      <a:pt x="7728" y="17195"/>
                      <a:pt x="4662" y="18071"/>
                      <a:pt x="3064" y="20431"/>
                    </a:cubicBezTo>
                    <a:cubicBezTo>
                      <a:pt x="0" y="24981"/>
                      <a:pt x="3616" y="32041"/>
                      <a:pt x="7499" y="34896"/>
                    </a:cubicBezTo>
                    <a:cubicBezTo>
                      <a:pt x="8755" y="35830"/>
                      <a:pt x="10202" y="36629"/>
                      <a:pt x="11763" y="37276"/>
                    </a:cubicBezTo>
                    <a:cubicBezTo>
                      <a:pt x="14554" y="38425"/>
                      <a:pt x="17704" y="39075"/>
                      <a:pt x="20774" y="39075"/>
                    </a:cubicBezTo>
                    <a:cubicBezTo>
                      <a:pt x="23752" y="39075"/>
                      <a:pt x="26655" y="38463"/>
                      <a:pt x="29083" y="37104"/>
                    </a:cubicBezTo>
                    <a:cubicBezTo>
                      <a:pt x="34354" y="34173"/>
                      <a:pt x="38009" y="28521"/>
                      <a:pt x="38504" y="22506"/>
                    </a:cubicBezTo>
                    <a:cubicBezTo>
                      <a:pt x="38770" y="19385"/>
                      <a:pt x="38237" y="16243"/>
                      <a:pt x="37362" y="13256"/>
                    </a:cubicBezTo>
                    <a:cubicBezTo>
                      <a:pt x="36067" y="8897"/>
                      <a:pt x="33898" y="4595"/>
                      <a:pt x="30167" y="2026"/>
                    </a:cubicBezTo>
                    <a:cubicBezTo>
                      <a:pt x="28259" y="702"/>
                      <a:pt x="25902" y="0"/>
                      <a:pt x="23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1"/>
              <p:cNvSpPr/>
              <p:nvPr/>
            </p:nvSpPr>
            <p:spPr>
              <a:xfrm>
                <a:off x="4212050" y="3600888"/>
                <a:ext cx="286475" cy="371400"/>
              </a:xfrm>
              <a:custGeom>
                <a:avLst/>
                <a:gdLst/>
                <a:ahLst/>
                <a:cxnLst/>
                <a:rect l="l" t="t" r="r" b="b"/>
                <a:pathLst>
                  <a:path w="11459" h="14856" extrusionOk="0">
                    <a:moveTo>
                      <a:pt x="1238" y="0"/>
                    </a:moveTo>
                    <a:cubicBezTo>
                      <a:pt x="1188" y="0"/>
                      <a:pt x="1137" y="10"/>
                      <a:pt x="1086" y="32"/>
                    </a:cubicBezTo>
                    <a:cubicBezTo>
                      <a:pt x="876" y="108"/>
                      <a:pt x="800" y="395"/>
                      <a:pt x="762" y="623"/>
                    </a:cubicBezTo>
                    <a:cubicBezTo>
                      <a:pt x="1" y="4772"/>
                      <a:pt x="896" y="9607"/>
                      <a:pt x="3503" y="12995"/>
                    </a:cubicBezTo>
                    <a:cubicBezTo>
                      <a:pt x="4502" y="14297"/>
                      <a:pt x="5640" y="14855"/>
                      <a:pt x="6737" y="14855"/>
                    </a:cubicBezTo>
                    <a:cubicBezTo>
                      <a:pt x="8795" y="14855"/>
                      <a:pt x="10704" y="12885"/>
                      <a:pt x="11250" y="10178"/>
                    </a:cubicBezTo>
                    <a:cubicBezTo>
                      <a:pt x="11459" y="9092"/>
                      <a:pt x="11383" y="7894"/>
                      <a:pt x="10679" y="7056"/>
                    </a:cubicBezTo>
                    <a:cubicBezTo>
                      <a:pt x="9594" y="5742"/>
                      <a:pt x="7596" y="5818"/>
                      <a:pt x="6091" y="5019"/>
                    </a:cubicBezTo>
                    <a:cubicBezTo>
                      <a:pt x="5330" y="4600"/>
                      <a:pt x="4721" y="3973"/>
                      <a:pt x="4150" y="3326"/>
                    </a:cubicBezTo>
                    <a:cubicBezTo>
                      <a:pt x="3332" y="2430"/>
                      <a:pt x="2571" y="1479"/>
                      <a:pt x="1886" y="471"/>
                    </a:cubicBezTo>
                    <a:cubicBezTo>
                      <a:pt x="1727" y="249"/>
                      <a:pt x="1489" y="0"/>
                      <a:pt x="1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3" name="Google Shape;1783;p41"/>
              <p:cNvGrpSpPr/>
              <p:nvPr/>
            </p:nvGrpSpPr>
            <p:grpSpPr>
              <a:xfrm>
                <a:off x="4599372" y="3305732"/>
                <a:ext cx="541809" cy="255656"/>
                <a:chOff x="192160" y="1802650"/>
                <a:chExt cx="503915" cy="237775"/>
              </a:xfrm>
            </p:grpSpPr>
            <p:sp>
              <p:nvSpPr>
                <p:cNvPr id="1784" name="Google Shape;1784;p41"/>
                <p:cNvSpPr/>
                <p:nvPr/>
              </p:nvSpPr>
              <p:spPr>
                <a:xfrm>
                  <a:off x="453375" y="1802650"/>
                  <a:ext cx="242700" cy="22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8962" extrusionOk="0">
                      <a:moveTo>
                        <a:pt x="5626" y="0"/>
                      </a:moveTo>
                      <a:cubicBezTo>
                        <a:pt x="5090" y="0"/>
                        <a:pt x="4514" y="121"/>
                        <a:pt x="3913" y="387"/>
                      </a:cubicBezTo>
                      <a:cubicBezTo>
                        <a:pt x="859" y="1723"/>
                        <a:pt x="1" y="7168"/>
                        <a:pt x="3304" y="8646"/>
                      </a:cubicBezTo>
                      <a:cubicBezTo>
                        <a:pt x="3782" y="8862"/>
                        <a:pt x="4291" y="8961"/>
                        <a:pt x="4802" y="8961"/>
                      </a:cubicBezTo>
                      <a:cubicBezTo>
                        <a:pt x="6886" y="8961"/>
                        <a:pt x="9019" y="7316"/>
                        <a:pt x="9325" y="5222"/>
                      </a:cubicBezTo>
                      <a:cubicBezTo>
                        <a:pt x="9707" y="2512"/>
                        <a:pt x="8073" y="0"/>
                        <a:pt x="5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41"/>
                <p:cNvSpPr/>
                <p:nvPr/>
              </p:nvSpPr>
              <p:spPr>
                <a:xfrm>
                  <a:off x="509875" y="1907650"/>
                  <a:ext cx="99475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3978" extrusionOk="0">
                      <a:moveTo>
                        <a:pt x="1989" y="1"/>
                      </a:moveTo>
                      <a:cubicBezTo>
                        <a:pt x="892" y="1"/>
                        <a:pt x="1" y="892"/>
                        <a:pt x="1" y="1990"/>
                      </a:cubicBezTo>
                      <a:cubicBezTo>
                        <a:pt x="1" y="3087"/>
                        <a:pt x="892" y="3978"/>
                        <a:pt x="1989" y="3978"/>
                      </a:cubicBezTo>
                      <a:cubicBezTo>
                        <a:pt x="3087" y="3978"/>
                        <a:pt x="3978" y="3087"/>
                        <a:pt x="3978" y="1990"/>
                      </a:cubicBezTo>
                      <a:cubicBezTo>
                        <a:pt x="3978" y="892"/>
                        <a:pt x="3087" y="1"/>
                        <a:pt x="19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41"/>
                <p:cNvSpPr/>
                <p:nvPr/>
              </p:nvSpPr>
              <p:spPr>
                <a:xfrm>
                  <a:off x="563125" y="1898950"/>
                  <a:ext cx="51375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2066" extrusionOk="0">
                      <a:moveTo>
                        <a:pt x="1022" y="1"/>
                      </a:moveTo>
                      <a:cubicBezTo>
                        <a:pt x="457" y="1"/>
                        <a:pt x="1" y="469"/>
                        <a:pt x="1" y="1034"/>
                      </a:cubicBezTo>
                      <a:cubicBezTo>
                        <a:pt x="1" y="1599"/>
                        <a:pt x="457" y="2066"/>
                        <a:pt x="1022" y="2066"/>
                      </a:cubicBezTo>
                      <a:cubicBezTo>
                        <a:pt x="1598" y="2066"/>
                        <a:pt x="2054" y="1599"/>
                        <a:pt x="2054" y="1034"/>
                      </a:cubicBezTo>
                      <a:cubicBezTo>
                        <a:pt x="2054" y="469"/>
                        <a:pt x="1598" y="1"/>
                        <a:pt x="10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41"/>
                <p:cNvSpPr/>
                <p:nvPr/>
              </p:nvSpPr>
              <p:spPr>
                <a:xfrm>
                  <a:off x="269100" y="1816350"/>
                  <a:ext cx="242700" cy="22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8963" extrusionOk="0">
                      <a:moveTo>
                        <a:pt x="4091" y="0"/>
                      </a:moveTo>
                      <a:cubicBezTo>
                        <a:pt x="1639" y="0"/>
                        <a:pt x="0" y="2516"/>
                        <a:pt x="384" y="5229"/>
                      </a:cubicBezTo>
                      <a:cubicBezTo>
                        <a:pt x="681" y="7317"/>
                        <a:pt x="2818" y="8962"/>
                        <a:pt x="4910" y="8962"/>
                      </a:cubicBezTo>
                      <a:cubicBezTo>
                        <a:pt x="5420" y="8962"/>
                        <a:pt x="5927" y="8864"/>
                        <a:pt x="6404" y="8651"/>
                      </a:cubicBezTo>
                      <a:cubicBezTo>
                        <a:pt x="9708" y="7173"/>
                        <a:pt x="8850" y="1730"/>
                        <a:pt x="5795" y="382"/>
                      </a:cubicBezTo>
                      <a:cubicBezTo>
                        <a:pt x="5197" y="120"/>
                        <a:pt x="4625" y="0"/>
                        <a:pt x="40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41"/>
                <p:cNvSpPr/>
                <p:nvPr/>
              </p:nvSpPr>
              <p:spPr>
                <a:xfrm>
                  <a:off x="365900" y="1917975"/>
                  <a:ext cx="99450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3978" extrusionOk="0">
                      <a:moveTo>
                        <a:pt x="1989" y="0"/>
                      </a:moveTo>
                      <a:cubicBezTo>
                        <a:pt x="892" y="0"/>
                        <a:pt x="0" y="892"/>
                        <a:pt x="0" y="1990"/>
                      </a:cubicBezTo>
                      <a:cubicBezTo>
                        <a:pt x="0" y="3087"/>
                        <a:pt x="892" y="3978"/>
                        <a:pt x="1989" y="3978"/>
                      </a:cubicBezTo>
                      <a:cubicBezTo>
                        <a:pt x="3087" y="3978"/>
                        <a:pt x="3978" y="3087"/>
                        <a:pt x="3978" y="1990"/>
                      </a:cubicBezTo>
                      <a:cubicBezTo>
                        <a:pt x="3978" y="892"/>
                        <a:pt x="3087" y="0"/>
                        <a:pt x="19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41"/>
                <p:cNvSpPr/>
                <p:nvPr/>
              </p:nvSpPr>
              <p:spPr>
                <a:xfrm>
                  <a:off x="343625" y="1926400"/>
                  <a:ext cx="51350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2066" extrusionOk="0">
                      <a:moveTo>
                        <a:pt x="1022" y="1"/>
                      </a:moveTo>
                      <a:cubicBezTo>
                        <a:pt x="457" y="1"/>
                        <a:pt x="0" y="468"/>
                        <a:pt x="0" y="1033"/>
                      </a:cubicBezTo>
                      <a:cubicBezTo>
                        <a:pt x="0" y="1598"/>
                        <a:pt x="457" y="2066"/>
                        <a:pt x="1022" y="2066"/>
                      </a:cubicBezTo>
                      <a:cubicBezTo>
                        <a:pt x="1597" y="2066"/>
                        <a:pt x="2054" y="1598"/>
                        <a:pt x="2054" y="1033"/>
                      </a:cubicBezTo>
                      <a:cubicBezTo>
                        <a:pt x="2054" y="468"/>
                        <a:pt x="1597" y="1"/>
                        <a:pt x="10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41"/>
                <p:cNvSpPr/>
                <p:nvPr/>
              </p:nvSpPr>
              <p:spPr>
                <a:xfrm rot="-931980">
                  <a:off x="199654" y="1815271"/>
                  <a:ext cx="97577" cy="6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2771" extrusionOk="0">
                      <a:moveTo>
                        <a:pt x="1901" y="0"/>
                      </a:moveTo>
                      <a:cubicBezTo>
                        <a:pt x="93" y="0"/>
                        <a:pt x="1" y="2771"/>
                        <a:pt x="1" y="2771"/>
                      </a:cubicBezTo>
                      <a:cubicBezTo>
                        <a:pt x="1489" y="945"/>
                        <a:pt x="3230" y="799"/>
                        <a:pt x="3749" y="799"/>
                      </a:cubicBezTo>
                      <a:cubicBezTo>
                        <a:pt x="3848" y="799"/>
                        <a:pt x="3902" y="804"/>
                        <a:pt x="3902" y="804"/>
                      </a:cubicBezTo>
                      <a:cubicBezTo>
                        <a:pt x="3071" y="225"/>
                        <a:pt x="2416" y="0"/>
                        <a:pt x="19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1" name="Google Shape;1791;p41"/>
              <p:cNvSpPr/>
              <p:nvPr/>
            </p:nvSpPr>
            <p:spPr>
              <a:xfrm>
                <a:off x="4841100" y="3504638"/>
                <a:ext cx="369775" cy="169075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6763" extrusionOk="0">
                    <a:moveTo>
                      <a:pt x="6252" y="1"/>
                    </a:moveTo>
                    <a:cubicBezTo>
                      <a:pt x="3806" y="1"/>
                      <a:pt x="1917" y="1236"/>
                      <a:pt x="458" y="3425"/>
                    </a:cubicBezTo>
                    <a:cubicBezTo>
                      <a:pt x="211" y="3806"/>
                      <a:pt x="1" y="4245"/>
                      <a:pt x="115" y="4663"/>
                    </a:cubicBezTo>
                    <a:cubicBezTo>
                      <a:pt x="211" y="5024"/>
                      <a:pt x="516" y="5272"/>
                      <a:pt x="800" y="5481"/>
                    </a:cubicBezTo>
                    <a:cubicBezTo>
                      <a:pt x="2072" y="6349"/>
                      <a:pt x="3634" y="6763"/>
                      <a:pt x="5188" y="6763"/>
                    </a:cubicBezTo>
                    <a:cubicBezTo>
                      <a:pt x="5542" y="6763"/>
                      <a:pt x="5895" y="6741"/>
                      <a:pt x="6244" y="6699"/>
                    </a:cubicBezTo>
                    <a:cubicBezTo>
                      <a:pt x="8129" y="6471"/>
                      <a:pt x="9918" y="5633"/>
                      <a:pt x="11441" y="4491"/>
                    </a:cubicBezTo>
                    <a:cubicBezTo>
                      <a:pt x="14791" y="1979"/>
                      <a:pt x="9670" y="456"/>
                      <a:pt x="7576" y="114"/>
                    </a:cubicBezTo>
                    <a:cubicBezTo>
                      <a:pt x="7118" y="38"/>
                      <a:pt x="6677" y="1"/>
                      <a:pt x="6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2" name="Google Shape;1792;p41"/>
          <p:cNvGrpSpPr/>
          <p:nvPr/>
        </p:nvGrpSpPr>
        <p:grpSpPr>
          <a:xfrm>
            <a:off x="2038025" y="2985138"/>
            <a:ext cx="2027575" cy="1327150"/>
            <a:chOff x="2038025" y="2985138"/>
            <a:chExt cx="2027575" cy="1327150"/>
          </a:xfrm>
        </p:grpSpPr>
        <p:grpSp>
          <p:nvGrpSpPr>
            <p:cNvPr id="1793" name="Google Shape;1793;p41"/>
            <p:cNvGrpSpPr/>
            <p:nvPr/>
          </p:nvGrpSpPr>
          <p:grpSpPr>
            <a:xfrm>
              <a:off x="2038025" y="2985138"/>
              <a:ext cx="2027575" cy="1327150"/>
              <a:chOff x="1612750" y="3025300"/>
              <a:chExt cx="2027575" cy="1327150"/>
            </a:xfrm>
          </p:grpSpPr>
          <p:grpSp>
            <p:nvGrpSpPr>
              <p:cNvPr id="1794" name="Google Shape;1794;p41"/>
              <p:cNvGrpSpPr/>
              <p:nvPr/>
            </p:nvGrpSpPr>
            <p:grpSpPr>
              <a:xfrm>
                <a:off x="1612750" y="3025300"/>
                <a:ext cx="2027575" cy="1327150"/>
                <a:chOff x="1296050" y="5046425"/>
                <a:chExt cx="2027575" cy="1327150"/>
              </a:xfrm>
            </p:grpSpPr>
            <p:sp>
              <p:nvSpPr>
                <p:cNvPr id="1795" name="Google Shape;1795;p41"/>
                <p:cNvSpPr/>
                <p:nvPr/>
              </p:nvSpPr>
              <p:spPr>
                <a:xfrm>
                  <a:off x="2813350" y="5677450"/>
                  <a:ext cx="510275" cy="28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1" h="11468" extrusionOk="0">
                      <a:moveTo>
                        <a:pt x="15858" y="0"/>
                      </a:moveTo>
                      <a:cubicBezTo>
                        <a:pt x="14270" y="0"/>
                        <a:pt x="13038" y="1567"/>
                        <a:pt x="11998" y="2639"/>
                      </a:cubicBezTo>
                      <a:cubicBezTo>
                        <a:pt x="10323" y="4352"/>
                        <a:pt x="8534" y="5951"/>
                        <a:pt x="6402" y="7017"/>
                      </a:cubicBezTo>
                      <a:cubicBezTo>
                        <a:pt x="4955" y="7740"/>
                        <a:pt x="1606" y="8141"/>
                        <a:pt x="768" y="9644"/>
                      </a:cubicBezTo>
                      <a:cubicBezTo>
                        <a:pt x="1" y="11035"/>
                        <a:pt x="1139" y="11468"/>
                        <a:pt x="2806" y="11468"/>
                      </a:cubicBezTo>
                      <a:cubicBezTo>
                        <a:pt x="5151" y="11468"/>
                        <a:pt x="8542" y="10612"/>
                        <a:pt x="9143" y="10367"/>
                      </a:cubicBezTo>
                      <a:cubicBezTo>
                        <a:pt x="9790" y="10082"/>
                        <a:pt x="10874" y="9606"/>
                        <a:pt x="12074" y="8978"/>
                      </a:cubicBezTo>
                      <a:cubicBezTo>
                        <a:pt x="15690" y="7093"/>
                        <a:pt x="20411" y="3857"/>
                        <a:pt x="17726" y="812"/>
                      </a:cubicBezTo>
                      <a:cubicBezTo>
                        <a:pt x="17517" y="584"/>
                        <a:pt x="17269" y="393"/>
                        <a:pt x="16985" y="261"/>
                      </a:cubicBezTo>
                      <a:cubicBezTo>
                        <a:pt x="16590" y="79"/>
                        <a:pt x="16215" y="0"/>
                        <a:pt x="158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41"/>
                <p:cNvSpPr/>
                <p:nvPr/>
              </p:nvSpPr>
              <p:spPr>
                <a:xfrm>
                  <a:off x="2798875" y="5620200"/>
                  <a:ext cx="360675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11498" extrusionOk="0">
                      <a:moveTo>
                        <a:pt x="14045" y="0"/>
                      </a:moveTo>
                      <a:cubicBezTo>
                        <a:pt x="13969" y="0"/>
                        <a:pt x="13892" y="34"/>
                        <a:pt x="13833" y="115"/>
                      </a:cubicBezTo>
                      <a:cubicBezTo>
                        <a:pt x="10501" y="5082"/>
                        <a:pt x="6448" y="10316"/>
                        <a:pt x="109" y="11306"/>
                      </a:cubicBezTo>
                      <a:cubicBezTo>
                        <a:pt x="0" y="11324"/>
                        <a:pt x="13" y="11498"/>
                        <a:pt x="130" y="11498"/>
                      </a:cubicBezTo>
                      <a:cubicBezTo>
                        <a:pt x="135" y="11498"/>
                        <a:pt x="141" y="11497"/>
                        <a:pt x="147" y="11497"/>
                      </a:cubicBezTo>
                      <a:cubicBezTo>
                        <a:pt x="6695" y="10868"/>
                        <a:pt x="10844" y="5520"/>
                        <a:pt x="14290" y="437"/>
                      </a:cubicBezTo>
                      <a:cubicBezTo>
                        <a:pt x="14426" y="219"/>
                        <a:pt x="14239" y="0"/>
                        <a:pt x="140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41"/>
                <p:cNvSpPr/>
                <p:nvPr/>
              </p:nvSpPr>
              <p:spPr>
                <a:xfrm>
                  <a:off x="2815150" y="5637100"/>
                  <a:ext cx="435250" cy="3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0" h="12861" extrusionOk="0">
                      <a:moveTo>
                        <a:pt x="16914" y="0"/>
                      </a:moveTo>
                      <a:cubicBezTo>
                        <a:pt x="16818" y="0"/>
                        <a:pt x="16720" y="42"/>
                        <a:pt x="16646" y="142"/>
                      </a:cubicBezTo>
                      <a:cubicBezTo>
                        <a:pt x="14552" y="2997"/>
                        <a:pt x="12116" y="5548"/>
                        <a:pt x="9279" y="7679"/>
                      </a:cubicBezTo>
                      <a:cubicBezTo>
                        <a:pt x="6424" y="9811"/>
                        <a:pt x="3323" y="11201"/>
                        <a:pt x="105" y="12648"/>
                      </a:cubicBezTo>
                      <a:cubicBezTo>
                        <a:pt x="1" y="12683"/>
                        <a:pt x="41" y="12861"/>
                        <a:pt x="150" y="12861"/>
                      </a:cubicBezTo>
                      <a:cubicBezTo>
                        <a:pt x="160" y="12861"/>
                        <a:pt x="170" y="12860"/>
                        <a:pt x="181" y="12856"/>
                      </a:cubicBezTo>
                      <a:cubicBezTo>
                        <a:pt x="7015" y="11049"/>
                        <a:pt x="13182" y="6271"/>
                        <a:pt x="17217" y="543"/>
                      </a:cubicBezTo>
                      <a:cubicBezTo>
                        <a:pt x="17409" y="281"/>
                        <a:pt x="17165" y="0"/>
                        <a:pt x="169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41"/>
                <p:cNvSpPr/>
                <p:nvPr/>
              </p:nvSpPr>
              <p:spPr>
                <a:xfrm>
                  <a:off x="2818775" y="5480125"/>
                  <a:ext cx="492475" cy="4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9" h="17758" extrusionOk="0">
                      <a:moveTo>
                        <a:pt x="16248" y="0"/>
                      </a:moveTo>
                      <a:cubicBezTo>
                        <a:pt x="15163" y="0"/>
                        <a:pt x="14068" y="523"/>
                        <a:pt x="13265" y="1282"/>
                      </a:cubicBezTo>
                      <a:cubicBezTo>
                        <a:pt x="12200" y="2292"/>
                        <a:pt x="11552" y="3642"/>
                        <a:pt x="10905" y="4975"/>
                      </a:cubicBezTo>
                      <a:cubicBezTo>
                        <a:pt x="8982" y="9029"/>
                        <a:pt x="6812" y="13407"/>
                        <a:pt x="2759" y="15348"/>
                      </a:cubicBezTo>
                      <a:cubicBezTo>
                        <a:pt x="1" y="16663"/>
                        <a:pt x="1715" y="17757"/>
                        <a:pt x="3973" y="17757"/>
                      </a:cubicBezTo>
                      <a:cubicBezTo>
                        <a:pt x="4100" y="17757"/>
                        <a:pt x="4228" y="17754"/>
                        <a:pt x="4358" y="17747"/>
                      </a:cubicBezTo>
                      <a:cubicBezTo>
                        <a:pt x="5785" y="17689"/>
                        <a:pt x="7137" y="17138"/>
                        <a:pt x="8411" y="16490"/>
                      </a:cubicBezTo>
                      <a:cubicBezTo>
                        <a:pt x="12009" y="14663"/>
                        <a:pt x="15169" y="11999"/>
                        <a:pt x="17567" y="8743"/>
                      </a:cubicBezTo>
                      <a:cubicBezTo>
                        <a:pt x="18557" y="7411"/>
                        <a:pt x="19450" y="5908"/>
                        <a:pt x="19584" y="4251"/>
                      </a:cubicBezTo>
                      <a:cubicBezTo>
                        <a:pt x="19699" y="2576"/>
                        <a:pt x="18861" y="749"/>
                        <a:pt x="17300" y="178"/>
                      </a:cubicBezTo>
                      <a:cubicBezTo>
                        <a:pt x="16958" y="56"/>
                        <a:pt x="16603" y="0"/>
                        <a:pt x="162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41"/>
                <p:cNvSpPr/>
                <p:nvPr/>
              </p:nvSpPr>
              <p:spPr>
                <a:xfrm>
                  <a:off x="1597275" y="5301850"/>
                  <a:ext cx="1350900" cy="10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6" h="42869" extrusionOk="0">
                      <a:moveTo>
                        <a:pt x="13647" y="0"/>
                      </a:moveTo>
                      <a:lnTo>
                        <a:pt x="13647" y="0"/>
                      </a:lnTo>
                      <a:cubicBezTo>
                        <a:pt x="12905" y="1066"/>
                        <a:pt x="7670" y="2266"/>
                        <a:pt x="4835" y="5844"/>
                      </a:cubicBezTo>
                      <a:lnTo>
                        <a:pt x="4835" y="5863"/>
                      </a:lnTo>
                      <a:cubicBezTo>
                        <a:pt x="1085" y="10108"/>
                        <a:pt x="1" y="16597"/>
                        <a:pt x="1580" y="22155"/>
                      </a:cubicBezTo>
                      <a:cubicBezTo>
                        <a:pt x="3465" y="28799"/>
                        <a:pt x="8508" y="34166"/>
                        <a:pt x="14199" y="38067"/>
                      </a:cubicBezTo>
                      <a:cubicBezTo>
                        <a:pt x="18891" y="41283"/>
                        <a:pt x="24613" y="42869"/>
                        <a:pt x="30349" y="42869"/>
                      </a:cubicBezTo>
                      <a:cubicBezTo>
                        <a:pt x="36667" y="42869"/>
                        <a:pt x="43004" y="40944"/>
                        <a:pt x="48003" y="37153"/>
                      </a:cubicBezTo>
                      <a:cubicBezTo>
                        <a:pt x="50952" y="34908"/>
                        <a:pt x="52533" y="31920"/>
                        <a:pt x="53066" y="28684"/>
                      </a:cubicBezTo>
                      <a:cubicBezTo>
                        <a:pt x="54035" y="22955"/>
                        <a:pt x="51733" y="16445"/>
                        <a:pt x="48021" y="11877"/>
                      </a:cubicBezTo>
                      <a:cubicBezTo>
                        <a:pt x="44899" y="8032"/>
                        <a:pt x="40542" y="6700"/>
                        <a:pt x="35745" y="6530"/>
                      </a:cubicBezTo>
                      <a:cubicBezTo>
                        <a:pt x="31843" y="6396"/>
                        <a:pt x="27922" y="6568"/>
                        <a:pt x="24021" y="6091"/>
                      </a:cubicBezTo>
                      <a:cubicBezTo>
                        <a:pt x="21546" y="5786"/>
                        <a:pt x="19281" y="5063"/>
                        <a:pt x="17035" y="4207"/>
                      </a:cubicBezTo>
                      <a:cubicBezTo>
                        <a:pt x="17816" y="3502"/>
                        <a:pt x="18519" y="2817"/>
                        <a:pt x="19737" y="2551"/>
                      </a:cubicBezTo>
                      <a:cubicBezTo>
                        <a:pt x="19297" y="2359"/>
                        <a:pt x="18796" y="2207"/>
                        <a:pt x="18210" y="2207"/>
                      </a:cubicBezTo>
                      <a:cubicBezTo>
                        <a:pt x="17810" y="2207"/>
                        <a:pt x="17370" y="2278"/>
                        <a:pt x="16882" y="2456"/>
                      </a:cubicBezTo>
                      <a:cubicBezTo>
                        <a:pt x="17321" y="1847"/>
                        <a:pt x="17910" y="1124"/>
                        <a:pt x="19567" y="210"/>
                      </a:cubicBezTo>
                      <a:lnTo>
                        <a:pt x="19567" y="210"/>
                      </a:lnTo>
                      <a:cubicBezTo>
                        <a:pt x="17263" y="305"/>
                        <a:pt x="15246" y="609"/>
                        <a:pt x="12829" y="1751"/>
                      </a:cubicBezTo>
                      <a:cubicBezTo>
                        <a:pt x="13342" y="1314"/>
                        <a:pt x="13761" y="743"/>
                        <a:pt x="136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41"/>
                <p:cNvSpPr/>
                <p:nvPr/>
              </p:nvSpPr>
              <p:spPr>
                <a:xfrm>
                  <a:off x="1801546" y="5955200"/>
                  <a:ext cx="823919" cy="367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0" h="22661" extrusionOk="0">
                      <a:moveTo>
                        <a:pt x="10193" y="0"/>
                      </a:moveTo>
                      <a:cubicBezTo>
                        <a:pt x="6122" y="0"/>
                        <a:pt x="152" y="2454"/>
                        <a:pt x="77" y="7138"/>
                      </a:cubicBezTo>
                      <a:cubicBezTo>
                        <a:pt x="0" y="11611"/>
                        <a:pt x="5292" y="15589"/>
                        <a:pt x="8660" y="17512"/>
                      </a:cubicBezTo>
                      <a:cubicBezTo>
                        <a:pt x="14700" y="20934"/>
                        <a:pt x="21644" y="22661"/>
                        <a:pt x="28584" y="22661"/>
                      </a:cubicBezTo>
                      <a:cubicBezTo>
                        <a:pt x="34612" y="22661"/>
                        <a:pt x="40637" y="21357"/>
                        <a:pt x="46061" y="18730"/>
                      </a:cubicBezTo>
                      <a:cubicBezTo>
                        <a:pt x="47546" y="18007"/>
                        <a:pt x="49049" y="17149"/>
                        <a:pt x="49924" y="15761"/>
                      </a:cubicBezTo>
                      <a:cubicBezTo>
                        <a:pt x="50800" y="14370"/>
                        <a:pt x="50819" y="12315"/>
                        <a:pt x="49563" y="11249"/>
                      </a:cubicBezTo>
                      <a:cubicBezTo>
                        <a:pt x="48668" y="10488"/>
                        <a:pt x="47393" y="10431"/>
                        <a:pt x="46213" y="10335"/>
                      </a:cubicBezTo>
                      <a:cubicBezTo>
                        <a:pt x="38200" y="9784"/>
                        <a:pt x="30492" y="7081"/>
                        <a:pt x="23125" y="3864"/>
                      </a:cubicBezTo>
                      <a:cubicBezTo>
                        <a:pt x="19014" y="2075"/>
                        <a:pt x="14827" y="77"/>
                        <a:pt x="10335" y="1"/>
                      </a:cubicBezTo>
                      <a:cubicBezTo>
                        <a:pt x="10288" y="0"/>
                        <a:pt x="10241" y="0"/>
                        <a:pt x="101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41"/>
                <p:cNvSpPr/>
                <p:nvPr/>
              </p:nvSpPr>
              <p:spPr>
                <a:xfrm>
                  <a:off x="2176850" y="6140525"/>
                  <a:ext cx="73300" cy="6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2649" extrusionOk="0">
                      <a:moveTo>
                        <a:pt x="1265" y="0"/>
                      </a:moveTo>
                      <a:cubicBezTo>
                        <a:pt x="1229" y="0"/>
                        <a:pt x="1194" y="3"/>
                        <a:pt x="1160" y="10"/>
                      </a:cubicBezTo>
                      <a:cubicBezTo>
                        <a:pt x="914" y="48"/>
                        <a:pt x="666" y="28"/>
                        <a:pt x="457" y="142"/>
                      </a:cubicBezTo>
                      <a:cubicBezTo>
                        <a:pt x="285" y="238"/>
                        <a:pt x="152" y="409"/>
                        <a:pt x="95" y="599"/>
                      </a:cubicBezTo>
                      <a:cubicBezTo>
                        <a:pt x="0" y="924"/>
                        <a:pt x="95" y="1342"/>
                        <a:pt x="305" y="1609"/>
                      </a:cubicBezTo>
                      <a:cubicBezTo>
                        <a:pt x="495" y="1855"/>
                        <a:pt x="628" y="2104"/>
                        <a:pt x="894" y="2294"/>
                      </a:cubicBezTo>
                      <a:cubicBezTo>
                        <a:pt x="1104" y="2446"/>
                        <a:pt x="1371" y="2560"/>
                        <a:pt x="1637" y="2617"/>
                      </a:cubicBezTo>
                      <a:cubicBezTo>
                        <a:pt x="1734" y="2634"/>
                        <a:pt x="1844" y="2648"/>
                        <a:pt x="1954" y="2648"/>
                      </a:cubicBezTo>
                      <a:cubicBezTo>
                        <a:pt x="2081" y="2648"/>
                        <a:pt x="2210" y="2630"/>
                        <a:pt x="2322" y="2579"/>
                      </a:cubicBezTo>
                      <a:cubicBezTo>
                        <a:pt x="2455" y="2541"/>
                        <a:pt x="2551" y="2446"/>
                        <a:pt x="2665" y="2370"/>
                      </a:cubicBezTo>
                      <a:lnTo>
                        <a:pt x="2835" y="2142"/>
                      </a:lnTo>
                      <a:cubicBezTo>
                        <a:pt x="2893" y="2008"/>
                        <a:pt x="2931" y="1875"/>
                        <a:pt x="2912" y="1723"/>
                      </a:cubicBezTo>
                      <a:cubicBezTo>
                        <a:pt x="2893" y="1437"/>
                        <a:pt x="2817" y="1132"/>
                        <a:pt x="2645" y="904"/>
                      </a:cubicBezTo>
                      <a:cubicBezTo>
                        <a:pt x="2493" y="675"/>
                        <a:pt x="2322" y="485"/>
                        <a:pt x="2112" y="333"/>
                      </a:cubicBezTo>
                      <a:cubicBezTo>
                        <a:pt x="1910" y="182"/>
                        <a:pt x="1545" y="0"/>
                        <a:pt x="12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41"/>
                <p:cNvSpPr/>
                <p:nvPr/>
              </p:nvSpPr>
              <p:spPr>
                <a:xfrm>
                  <a:off x="1943675" y="6042200"/>
                  <a:ext cx="66650" cy="6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651" extrusionOk="0">
                      <a:moveTo>
                        <a:pt x="883" y="1"/>
                      </a:moveTo>
                      <a:cubicBezTo>
                        <a:pt x="861" y="1"/>
                        <a:pt x="840" y="1"/>
                        <a:pt x="819" y="2"/>
                      </a:cubicBezTo>
                      <a:cubicBezTo>
                        <a:pt x="534" y="22"/>
                        <a:pt x="267" y="174"/>
                        <a:pt x="133" y="441"/>
                      </a:cubicBezTo>
                      <a:cubicBezTo>
                        <a:pt x="1" y="726"/>
                        <a:pt x="39" y="1106"/>
                        <a:pt x="153" y="1392"/>
                      </a:cubicBezTo>
                      <a:cubicBezTo>
                        <a:pt x="412" y="2003"/>
                        <a:pt x="1049" y="2650"/>
                        <a:pt x="1784" y="2650"/>
                      </a:cubicBezTo>
                      <a:cubicBezTo>
                        <a:pt x="1805" y="2650"/>
                        <a:pt x="1825" y="2650"/>
                        <a:pt x="1846" y="2649"/>
                      </a:cubicBezTo>
                      <a:cubicBezTo>
                        <a:pt x="2133" y="2629"/>
                        <a:pt x="2417" y="2458"/>
                        <a:pt x="2532" y="2192"/>
                      </a:cubicBezTo>
                      <a:cubicBezTo>
                        <a:pt x="2666" y="1925"/>
                        <a:pt x="2627" y="1525"/>
                        <a:pt x="2532" y="1258"/>
                      </a:cubicBezTo>
                      <a:cubicBezTo>
                        <a:pt x="2255" y="630"/>
                        <a:pt x="1617" y="1"/>
                        <a:pt x="8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41"/>
                <p:cNvSpPr/>
                <p:nvPr/>
              </p:nvSpPr>
              <p:spPr>
                <a:xfrm>
                  <a:off x="1977900" y="6178800"/>
                  <a:ext cx="8287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2021" extrusionOk="0">
                      <a:moveTo>
                        <a:pt x="1320" y="0"/>
                      </a:moveTo>
                      <a:cubicBezTo>
                        <a:pt x="1306" y="0"/>
                        <a:pt x="1291" y="1"/>
                        <a:pt x="1277" y="2"/>
                      </a:cubicBezTo>
                      <a:cubicBezTo>
                        <a:pt x="0" y="57"/>
                        <a:pt x="1019" y="2020"/>
                        <a:pt x="2016" y="2020"/>
                      </a:cubicBezTo>
                      <a:cubicBezTo>
                        <a:pt x="2030" y="2020"/>
                        <a:pt x="2044" y="2020"/>
                        <a:pt x="2058" y="2019"/>
                      </a:cubicBezTo>
                      <a:cubicBezTo>
                        <a:pt x="3314" y="1944"/>
                        <a:pt x="2316" y="0"/>
                        <a:pt x="13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41"/>
                <p:cNvSpPr/>
                <p:nvPr/>
              </p:nvSpPr>
              <p:spPr>
                <a:xfrm>
                  <a:off x="1794725" y="6073600"/>
                  <a:ext cx="95550" cy="5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2" h="2346" extrusionOk="0">
                      <a:moveTo>
                        <a:pt x="1523" y="1"/>
                      </a:moveTo>
                      <a:cubicBezTo>
                        <a:pt x="1504" y="1"/>
                        <a:pt x="1486" y="1"/>
                        <a:pt x="1467" y="2"/>
                      </a:cubicBezTo>
                      <a:cubicBezTo>
                        <a:pt x="0" y="78"/>
                        <a:pt x="1172" y="2345"/>
                        <a:pt x="2319" y="2345"/>
                      </a:cubicBezTo>
                      <a:cubicBezTo>
                        <a:pt x="2333" y="2345"/>
                        <a:pt x="2347" y="2345"/>
                        <a:pt x="2361" y="2344"/>
                      </a:cubicBezTo>
                      <a:cubicBezTo>
                        <a:pt x="3821" y="2250"/>
                        <a:pt x="2666" y="1"/>
                        <a:pt x="15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41"/>
                <p:cNvSpPr/>
                <p:nvPr/>
              </p:nvSpPr>
              <p:spPr>
                <a:xfrm>
                  <a:off x="2085000" y="6028950"/>
                  <a:ext cx="60450" cy="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" h="2113" extrusionOk="0">
                      <a:moveTo>
                        <a:pt x="813" y="1"/>
                      </a:moveTo>
                      <a:cubicBezTo>
                        <a:pt x="612" y="1"/>
                        <a:pt x="421" y="70"/>
                        <a:pt x="286" y="248"/>
                      </a:cubicBezTo>
                      <a:cubicBezTo>
                        <a:pt x="0" y="666"/>
                        <a:pt x="248" y="1256"/>
                        <a:pt x="571" y="1580"/>
                      </a:cubicBezTo>
                      <a:cubicBezTo>
                        <a:pt x="667" y="1694"/>
                        <a:pt x="761" y="1788"/>
                        <a:pt x="895" y="1865"/>
                      </a:cubicBezTo>
                      <a:cubicBezTo>
                        <a:pt x="1101" y="1995"/>
                        <a:pt x="1368" y="2112"/>
                        <a:pt x="1617" y="2112"/>
                      </a:cubicBezTo>
                      <a:cubicBezTo>
                        <a:pt x="1805" y="2112"/>
                        <a:pt x="1982" y="2045"/>
                        <a:pt x="2113" y="1865"/>
                      </a:cubicBezTo>
                      <a:cubicBezTo>
                        <a:pt x="2418" y="1428"/>
                        <a:pt x="2132" y="895"/>
                        <a:pt x="1847" y="552"/>
                      </a:cubicBezTo>
                      <a:cubicBezTo>
                        <a:pt x="1751" y="438"/>
                        <a:pt x="1637" y="342"/>
                        <a:pt x="1523" y="248"/>
                      </a:cubicBezTo>
                      <a:cubicBezTo>
                        <a:pt x="1332" y="109"/>
                        <a:pt x="1065" y="1"/>
                        <a:pt x="8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41"/>
                <p:cNvSpPr/>
                <p:nvPr/>
              </p:nvSpPr>
              <p:spPr>
                <a:xfrm>
                  <a:off x="2131625" y="6248250"/>
                  <a:ext cx="44300" cy="4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788" extrusionOk="0">
                      <a:moveTo>
                        <a:pt x="580" y="0"/>
                      </a:moveTo>
                      <a:cubicBezTo>
                        <a:pt x="518" y="0"/>
                        <a:pt x="458" y="12"/>
                        <a:pt x="401" y="41"/>
                      </a:cubicBezTo>
                      <a:cubicBezTo>
                        <a:pt x="191" y="135"/>
                        <a:pt x="114" y="231"/>
                        <a:pt x="58" y="421"/>
                      </a:cubicBezTo>
                      <a:lnTo>
                        <a:pt x="58" y="459"/>
                      </a:lnTo>
                      <a:cubicBezTo>
                        <a:pt x="0" y="650"/>
                        <a:pt x="96" y="954"/>
                        <a:pt x="191" y="1125"/>
                      </a:cubicBezTo>
                      <a:cubicBezTo>
                        <a:pt x="325" y="1335"/>
                        <a:pt x="495" y="1563"/>
                        <a:pt x="743" y="1658"/>
                      </a:cubicBezTo>
                      <a:cubicBezTo>
                        <a:pt x="743" y="1677"/>
                        <a:pt x="762" y="1677"/>
                        <a:pt x="781" y="1677"/>
                      </a:cubicBezTo>
                      <a:cubicBezTo>
                        <a:pt x="924" y="1732"/>
                        <a:pt x="1073" y="1787"/>
                        <a:pt x="1222" y="1787"/>
                      </a:cubicBezTo>
                      <a:cubicBezTo>
                        <a:pt x="1330" y="1787"/>
                        <a:pt x="1438" y="1758"/>
                        <a:pt x="1543" y="1677"/>
                      </a:cubicBezTo>
                      <a:cubicBezTo>
                        <a:pt x="1733" y="1505"/>
                        <a:pt x="1771" y="1163"/>
                        <a:pt x="1675" y="934"/>
                      </a:cubicBezTo>
                      <a:cubicBezTo>
                        <a:pt x="1657" y="916"/>
                        <a:pt x="1657" y="916"/>
                        <a:pt x="1657" y="896"/>
                      </a:cubicBezTo>
                      <a:cubicBezTo>
                        <a:pt x="1523" y="612"/>
                        <a:pt x="1371" y="383"/>
                        <a:pt x="1104" y="193"/>
                      </a:cubicBezTo>
                      <a:cubicBezTo>
                        <a:pt x="961" y="107"/>
                        <a:pt x="766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41"/>
                <p:cNvSpPr/>
                <p:nvPr/>
              </p:nvSpPr>
              <p:spPr>
                <a:xfrm>
                  <a:off x="2268650" y="5241875"/>
                  <a:ext cx="415900" cy="5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6" h="21738" extrusionOk="0">
                      <a:moveTo>
                        <a:pt x="12262" y="1"/>
                      </a:moveTo>
                      <a:cubicBezTo>
                        <a:pt x="12008" y="1"/>
                        <a:pt x="11752" y="37"/>
                        <a:pt x="11497" y="115"/>
                      </a:cubicBezTo>
                      <a:cubicBezTo>
                        <a:pt x="10413" y="458"/>
                        <a:pt x="9632" y="1448"/>
                        <a:pt x="9233" y="2533"/>
                      </a:cubicBezTo>
                      <a:cubicBezTo>
                        <a:pt x="8452" y="4627"/>
                        <a:pt x="8604" y="6987"/>
                        <a:pt x="7995" y="9137"/>
                      </a:cubicBezTo>
                      <a:cubicBezTo>
                        <a:pt x="7329" y="11573"/>
                        <a:pt x="6187" y="13895"/>
                        <a:pt x="4683" y="15913"/>
                      </a:cubicBezTo>
                      <a:cubicBezTo>
                        <a:pt x="4436" y="16256"/>
                        <a:pt x="3427" y="17207"/>
                        <a:pt x="2533" y="18273"/>
                      </a:cubicBezTo>
                      <a:cubicBezTo>
                        <a:pt x="1143" y="19910"/>
                        <a:pt x="1" y="21737"/>
                        <a:pt x="2343" y="21737"/>
                      </a:cubicBezTo>
                      <a:cubicBezTo>
                        <a:pt x="5236" y="21737"/>
                        <a:pt x="9766" y="16085"/>
                        <a:pt x="11441" y="14086"/>
                      </a:cubicBezTo>
                      <a:cubicBezTo>
                        <a:pt x="13895" y="11174"/>
                        <a:pt x="16636" y="7139"/>
                        <a:pt x="15742" y="3084"/>
                      </a:cubicBezTo>
                      <a:cubicBezTo>
                        <a:pt x="15381" y="1458"/>
                        <a:pt x="13869" y="1"/>
                        <a:pt x="122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41"/>
                <p:cNvSpPr/>
                <p:nvPr/>
              </p:nvSpPr>
              <p:spPr>
                <a:xfrm>
                  <a:off x="2257725" y="5046425"/>
                  <a:ext cx="786575" cy="8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3" h="34332" extrusionOk="0">
                      <a:moveTo>
                        <a:pt x="26441" y="0"/>
                      </a:moveTo>
                      <a:cubicBezTo>
                        <a:pt x="25015" y="0"/>
                        <a:pt x="23531" y="478"/>
                        <a:pt x="22384" y="1329"/>
                      </a:cubicBezTo>
                      <a:cubicBezTo>
                        <a:pt x="17073" y="5231"/>
                        <a:pt x="15665" y="13834"/>
                        <a:pt x="12220" y="19221"/>
                      </a:cubicBezTo>
                      <a:cubicBezTo>
                        <a:pt x="10868" y="21315"/>
                        <a:pt x="9307" y="23294"/>
                        <a:pt x="7462" y="24969"/>
                      </a:cubicBezTo>
                      <a:cubicBezTo>
                        <a:pt x="5635" y="26662"/>
                        <a:pt x="3237" y="27652"/>
                        <a:pt x="1524" y="29461"/>
                      </a:cubicBezTo>
                      <a:cubicBezTo>
                        <a:pt x="1" y="31078"/>
                        <a:pt x="1371" y="33115"/>
                        <a:pt x="3141" y="33877"/>
                      </a:cubicBezTo>
                      <a:cubicBezTo>
                        <a:pt x="3693" y="34105"/>
                        <a:pt x="4245" y="34237"/>
                        <a:pt x="4816" y="34295"/>
                      </a:cubicBezTo>
                      <a:cubicBezTo>
                        <a:pt x="5050" y="34320"/>
                        <a:pt x="5286" y="34332"/>
                        <a:pt x="5523" y="34332"/>
                      </a:cubicBezTo>
                      <a:cubicBezTo>
                        <a:pt x="6922" y="34332"/>
                        <a:pt x="8353" y="33929"/>
                        <a:pt x="9688" y="33458"/>
                      </a:cubicBezTo>
                      <a:cubicBezTo>
                        <a:pt x="20765" y="29441"/>
                        <a:pt x="30282" y="18916"/>
                        <a:pt x="31310" y="6905"/>
                      </a:cubicBezTo>
                      <a:cubicBezTo>
                        <a:pt x="31462" y="5116"/>
                        <a:pt x="31386" y="3157"/>
                        <a:pt x="30302" y="1728"/>
                      </a:cubicBezTo>
                      <a:cubicBezTo>
                        <a:pt x="29392" y="535"/>
                        <a:pt x="27949" y="0"/>
                        <a:pt x="264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41"/>
                <p:cNvSpPr/>
                <p:nvPr/>
              </p:nvSpPr>
              <p:spPr>
                <a:xfrm>
                  <a:off x="1296050" y="5719775"/>
                  <a:ext cx="5182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9" h="8260" extrusionOk="0">
                      <a:moveTo>
                        <a:pt x="16485" y="1"/>
                      </a:moveTo>
                      <a:cubicBezTo>
                        <a:pt x="14574" y="1"/>
                        <a:pt x="12542" y="818"/>
                        <a:pt x="10774" y="1385"/>
                      </a:cubicBezTo>
                      <a:cubicBezTo>
                        <a:pt x="9461" y="1804"/>
                        <a:pt x="1" y="4582"/>
                        <a:pt x="2190" y="6981"/>
                      </a:cubicBezTo>
                      <a:cubicBezTo>
                        <a:pt x="3179" y="8060"/>
                        <a:pt x="5467" y="8259"/>
                        <a:pt x="7423" y="8259"/>
                      </a:cubicBezTo>
                      <a:cubicBezTo>
                        <a:pt x="8329" y="8259"/>
                        <a:pt x="9163" y="8217"/>
                        <a:pt x="9766" y="8199"/>
                      </a:cubicBezTo>
                      <a:cubicBezTo>
                        <a:pt x="11745" y="8123"/>
                        <a:pt x="14314" y="7951"/>
                        <a:pt x="16503" y="7265"/>
                      </a:cubicBezTo>
                      <a:cubicBezTo>
                        <a:pt x="17569" y="6943"/>
                        <a:pt x="18539" y="6504"/>
                        <a:pt x="19301" y="5895"/>
                      </a:cubicBezTo>
                      <a:cubicBezTo>
                        <a:pt x="20120" y="5248"/>
                        <a:pt x="20729" y="4258"/>
                        <a:pt x="20709" y="3212"/>
                      </a:cubicBezTo>
                      <a:cubicBezTo>
                        <a:pt x="20653" y="1537"/>
                        <a:pt x="18958" y="281"/>
                        <a:pt x="17283" y="52"/>
                      </a:cubicBezTo>
                      <a:cubicBezTo>
                        <a:pt x="17020" y="17"/>
                        <a:pt x="16754" y="1"/>
                        <a:pt x="16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0" name="Google Shape;1810;p41"/>
              <p:cNvGrpSpPr/>
              <p:nvPr/>
            </p:nvGrpSpPr>
            <p:grpSpPr>
              <a:xfrm rot="1438445" flipH="1">
                <a:off x="1816833" y="3397088"/>
                <a:ext cx="567547" cy="362325"/>
                <a:chOff x="3025700" y="3794775"/>
                <a:chExt cx="403725" cy="293275"/>
              </a:xfrm>
            </p:grpSpPr>
            <p:sp>
              <p:nvSpPr>
                <p:cNvPr id="1811" name="Google Shape;1811;p41"/>
                <p:cNvSpPr/>
                <p:nvPr/>
              </p:nvSpPr>
              <p:spPr>
                <a:xfrm>
                  <a:off x="3025700" y="3830550"/>
                  <a:ext cx="240425" cy="2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040" extrusionOk="0">
                      <a:moveTo>
                        <a:pt x="4646" y="0"/>
                      </a:moveTo>
                      <a:cubicBezTo>
                        <a:pt x="2412" y="0"/>
                        <a:pt x="270" y="1916"/>
                        <a:pt x="97" y="4413"/>
                      </a:cubicBezTo>
                      <a:cubicBezTo>
                        <a:pt x="0" y="5707"/>
                        <a:pt x="587" y="6869"/>
                        <a:pt x="1510" y="7707"/>
                      </a:cubicBezTo>
                      <a:cubicBezTo>
                        <a:pt x="2430" y="8534"/>
                        <a:pt x="3677" y="9040"/>
                        <a:pt x="4921" y="9040"/>
                      </a:cubicBezTo>
                      <a:cubicBezTo>
                        <a:pt x="5588" y="9040"/>
                        <a:pt x="6254" y="8894"/>
                        <a:pt x="6868" y="8576"/>
                      </a:cubicBezTo>
                      <a:cubicBezTo>
                        <a:pt x="9617" y="7142"/>
                        <a:pt x="9541" y="3370"/>
                        <a:pt x="7564" y="1305"/>
                      </a:cubicBezTo>
                      <a:cubicBezTo>
                        <a:pt x="6689" y="394"/>
                        <a:pt x="5658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41"/>
                <p:cNvSpPr/>
                <p:nvPr/>
              </p:nvSpPr>
              <p:spPr>
                <a:xfrm>
                  <a:off x="3237325" y="3924900"/>
                  <a:ext cx="192100" cy="1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4" h="6526" extrusionOk="0">
                      <a:moveTo>
                        <a:pt x="3528" y="1"/>
                      </a:moveTo>
                      <a:cubicBezTo>
                        <a:pt x="1766" y="1"/>
                        <a:pt x="97" y="1832"/>
                        <a:pt x="0" y="3498"/>
                      </a:cubicBezTo>
                      <a:lnTo>
                        <a:pt x="0" y="3672"/>
                      </a:lnTo>
                      <a:cubicBezTo>
                        <a:pt x="8" y="5440"/>
                        <a:pt x="1734" y="6525"/>
                        <a:pt x="3428" y="6525"/>
                      </a:cubicBezTo>
                      <a:cubicBezTo>
                        <a:pt x="4170" y="6525"/>
                        <a:pt x="4906" y="6317"/>
                        <a:pt x="5488" y="5867"/>
                      </a:cubicBezTo>
                      <a:cubicBezTo>
                        <a:pt x="7683" y="4172"/>
                        <a:pt x="6792" y="781"/>
                        <a:pt x="4173" y="86"/>
                      </a:cubicBezTo>
                      <a:cubicBezTo>
                        <a:pt x="3958" y="28"/>
                        <a:pt x="3743" y="1"/>
                        <a:pt x="35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41"/>
                <p:cNvSpPr/>
                <p:nvPr/>
              </p:nvSpPr>
              <p:spPr>
                <a:xfrm>
                  <a:off x="3038725" y="3910050"/>
                  <a:ext cx="116300" cy="1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260" extrusionOk="0">
                      <a:moveTo>
                        <a:pt x="2320" y="1"/>
                      </a:moveTo>
                      <a:cubicBezTo>
                        <a:pt x="1337" y="1"/>
                        <a:pt x="456" y="690"/>
                        <a:pt x="240" y="1690"/>
                      </a:cubicBezTo>
                      <a:cubicBezTo>
                        <a:pt x="1" y="2842"/>
                        <a:pt x="740" y="3972"/>
                        <a:pt x="1892" y="4211"/>
                      </a:cubicBezTo>
                      <a:cubicBezTo>
                        <a:pt x="2043" y="4244"/>
                        <a:pt x="2194" y="4260"/>
                        <a:pt x="2343" y="4260"/>
                      </a:cubicBezTo>
                      <a:cubicBezTo>
                        <a:pt x="3325" y="4260"/>
                        <a:pt x="4205" y="3571"/>
                        <a:pt x="4413" y="2571"/>
                      </a:cubicBezTo>
                      <a:cubicBezTo>
                        <a:pt x="4652" y="1419"/>
                        <a:pt x="3923" y="288"/>
                        <a:pt x="2771" y="49"/>
                      </a:cubicBezTo>
                      <a:cubicBezTo>
                        <a:pt x="2620" y="16"/>
                        <a:pt x="2469" y="1"/>
                        <a:pt x="23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41"/>
                <p:cNvSpPr/>
                <p:nvPr/>
              </p:nvSpPr>
              <p:spPr>
                <a:xfrm>
                  <a:off x="3246300" y="3958575"/>
                  <a:ext cx="1038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3802" extrusionOk="0">
                      <a:moveTo>
                        <a:pt x="2071" y="1"/>
                      </a:moveTo>
                      <a:cubicBezTo>
                        <a:pt x="1196" y="1"/>
                        <a:pt x="407" y="611"/>
                        <a:pt x="217" y="1509"/>
                      </a:cubicBezTo>
                      <a:cubicBezTo>
                        <a:pt x="0" y="2531"/>
                        <a:pt x="663" y="3542"/>
                        <a:pt x="1684" y="3759"/>
                      </a:cubicBezTo>
                      <a:cubicBezTo>
                        <a:pt x="1818" y="3787"/>
                        <a:pt x="1951" y="3801"/>
                        <a:pt x="2083" y="3801"/>
                      </a:cubicBezTo>
                      <a:cubicBezTo>
                        <a:pt x="2963" y="3801"/>
                        <a:pt x="3745" y="3191"/>
                        <a:pt x="3934" y="2292"/>
                      </a:cubicBezTo>
                      <a:cubicBezTo>
                        <a:pt x="4151" y="1270"/>
                        <a:pt x="3499" y="260"/>
                        <a:pt x="2466" y="43"/>
                      </a:cubicBezTo>
                      <a:cubicBezTo>
                        <a:pt x="2334" y="15"/>
                        <a:pt x="2202" y="1"/>
                        <a:pt x="20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41"/>
                <p:cNvSpPr/>
                <p:nvPr/>
              </p:nvSpPr>
              <p:spPr>
                <a:xfrm>
                  <a:off x="3115350" y="3922000"/>
                  <a:ext cx="66025" cy="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421" extrusionOk="0">
                      <a:moveTo>
                        <a:pt x="1319" y="0"/>
                      </a:moveTo>
                      <a:cubicBezTo>
                        <a:pt x="755" y="0"/>
                        <a:pt x="254" y="395"/>
                        <a:pt x="141" y="962"/>
                      </a:cubicBezTo>
                      <a:cubicBezTo>
                        <a:pt x="0" y="1614"/>
                        <a:pt x="413" y="2255"/>
                        <a:pt x="1065" y="2397"/>
                      </a:cubicBezTo>
                      <a:cubicBezTo>
                        <a:pt x="1147" y="2413"/>
                        <a:pt x="1230" y="2421"/>
                        <a:pt x="1310" y="2421"/>
                      </a:cubicBezTo>
                      <a:cubicBezTo>
                        <a:pt x="1879" y="2421"/>
                        <a:pt x="2385" y="2033"/>
                        <a:pt x="2500" y="1462"/>
                      </a:cubicBezTo>
                      <a:cubicBezTo>
                        <a:pt x="2640" y="810"/>
                        <a:pt x="2227" y="169"/>
                        <a:pt x="1575" y="28"/>
                      </a:cubicBezTo>
                      <a:cubicBezTo>
                        <a:pt x="1489" y="9"/>
                        <a:pt x="1403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41"/>
                <p:cNvSpPr/>
                <p:nvPr/>
              </p:nvSpPr>
              <p:spPr>
                <a:xfrm>
                  <a:off x="3300875" y="3959825"/>
                  <a:ext cx="66075" cy="6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2422" extrusionOk="0">
                      <a:moveTo>
                        <a:pt x="1335" y="1"/>
                      </a:moveTo>
                      <a:cubicBezTo>
                        <a:pt x="773" y="1"/>
                        <a:pt x="266" y="388"/>
                        <a:pt x="143" y="959"/>
                      </a:cubicBezTo>
                      <a:cubicBezTo>
                        <a:pt x="1" y="1611"/>
                        <a:pt x="425" y="2253"/>
                        <a:pt x="1077" y="2394"/>
                      </a:cubicBezTo>
                      <a:cubicBezTo>
                        <a:pt x="1162" y="2412"/>
                        <a:pt x="1247" y="2421"/>
                        <a:pt x="1330" y="2421"/>
                      </a:cubicBezTo>
                      <a:cubicBezTo>
                        <a:pt x="1888" y="2421"/>
                        <a:pt x="2388" y="2026"/>
                        <a:pt x="2512" y="1459"/>
                      </a:cubicBezTo>
                      <a:cubicBezTo>
                        <a:pt x="2642" y="807"/>
                        <a:pt x="2229" y="167"/>
                        <a:pt x="1577" y="25"/>
                      </a:cubicBezTo>
                      <a:cubicBezTo>
                        <a:pt x="1496" y="9"/>
                        <a:pt x="1415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41"/>
                <p:cNvSpPr/>
                <p:nvPr/>
              </p:nvSpPr>
              <p:spPr>
                <a:xfrm>
                  <a:off x="3028675" y="3830500"/>
                  <a:ext cx="219275" cy="1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4166" extrusionOk="0">
                      <a:moveTo>
                        <a:pt x="4527" y="1"/>
                      </a:moveTo>
                      <a:cubicBezTo>
                        <a:pt x="2369" y="1"/>
                        <a:pt x="296" y="1791"/>
                        <a:pt x="0" y="4166"/>
                      </a:cubicBezTo>
                      <a:lnTo>
                        <a:pt x="652" y="4133"/>
                      </a:lnTo>
                      <a:cubicBezTo>
                        <a:pt x="2717" y="4046"/>
                        <a:pt x="4782" y="3949"/>
                        <a:pt x="6846" y="3905"/>
                      </a:cubicBezTo>
                      <a:cubicBezTo>
                        <a:pt x="7488" y="3894"/>
                        <a:pt x="8129" y="3883"/>
                        <a:pt x="8770" y="3883"/>
                      </a:cubicBezTo>
                      <a:cubicBezTo>
                        <a:pt x="8585" y="2927"/>
                        <a:pt x="8129" y="2014"/>
                        <a:pt x="7445" y="1307"/>
                      </a:cubicBezTo>
                      <a:cubicBezTo>
                        <a:pt x="6570" y="395"/>
                        <a:pt x="5539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41"/>
                <p:cNvSpPr/>
                <p:nvPr/>
              </p:nvSpPr>
              <p:spPr>
                <a:xfrm>
                  <a:off x="3261225" y="3924825"/>
                  <a:ext cx="1443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3251" extrusionOk="0">
                      <a:moveTo>
                        <a:pt x="2564" y="1"/>
                      </a:moveTo>
                      <a:cubicBezTo>
                        <a:pt x="1600" y="1"/>
                        <a:pt x="666" y="555"/>
                        <a:pt x="0" y="1327"/>
                      </a:cubicBezTo>
                      <a:cubicBezTo>
                        <a:pt x="2000" y="1719"/>
                        <a:pt x="3891" y="2458"/>
                        <a:pt x="5771" y="3251"/>
                      </a:cubicBezTo>
                      <a:cubicBezTo>
                        <a:pt x="5706" y="1860"/>
                        <a:pt x="4760" y="502"/>
                        <a:pt x="3217" y="89"/>
                      </a:cubicBezTo>
                      <a:cubicBezTo>
                        <a:pt x="3000" y="29"/>
                        <a:pt x="2781" y="1"/>
                        <a:pt x="25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41"/>
                <p:cNvSpPr/>
                <p:nvPr/>
              </p:nvSpPr>
              <p:spPr>
                <a:xfrm>
                  <a:off x="3281075" y="3853550"/>
                  <a:ext cx="126875" cy="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3059" extrusionOk="0">
                      <a:moveTo>
                        <a:pt x="2607" y="1"/>
                      </a:moveTo>
                      <a:cubicBezTo>
                        <a:pt x="1927" y="1"/>
                        <a:pt x="1072" y="359"/>
                        <a:pt x="0" y="1320"/>
                      </a:cubicBezTo>
                      <a:cubicBezTo>
                        <a:pt x="0" y="1320"/>
                        <a:pt x="539" y="1220"/>
                        <a:pt x="1276" y="1220"/>
                      </a:cubicBezTo>
                      <a:cubicBezTo>
                        <a:pt x="2525" y="1220"/>
                        <a:pt x="4344" y="1508"/>
                        <a:pt x="5075" y="3059"/>
                      </a:cubicBezTo>
                      <a:cubicBezTo>
                        <a:pt x="5075" y="3059"/>
                        <a:pt x="4592" y="1"/>
                        <a:pt x="26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41"/>
                <p:cNvSpPr/>
                <p:nvPr/>
              </p:nvSpPr>
              <p:spPr>
                <a:xfrm>
                  <a:off x="3060175" y="3794775"/>
                  <a:ext cx="13397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2650" extrusionOk="0">
                      <a:moveTo>
                        <a:pt x="2444" y="0"/>
                      </a:moveTo>
                      <a:cubicBezTo>
                        <a:pt x="586" y="0"/>
                        <a:pt x="1" y="2650"/>
                        <a:pt x="1" y="2650"/>
                      </a:cubicBezTo>
                      <a:cubicBezTo>
                        <a:pt x="501" y="1393"/>
                        <a:pt x="1579" y="1038"/>
                        <a:pt x="2637" y="1038"/>
                      </a:cubicBezTo>
                      <a:cubicBezTo>
                        <a:pt x="4014" y="1038"/>
                        <a:pt x="5359" y="1639"/>
                        <a:pt x="5359" y="1639"/>
                      </a:cubicBezTo>
                      <a:cubicBezTo>
                        <a:pt x="4150" y="431"/>
                        <a:pt x="3194" y="0"/>
                        <a:pt x="24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1" name="Google Shape;1821;p41"/>
            <p:cNvGrpSpPr/>
            <p:nvPr/>
          </p:nvGrpSpPr>
          <p:grpSpPr>
            <a:xfrm>
              <a:off x="2038025" y="2985138"/>
              <a:ext cx="2027575" cy="1327150"/>
              <a:chOff x="1612750" y="3025300"/>
              <a:chExt cx="2027575" cy="1327150"/>
            </a:xfrm>
          </p:grpSpPr>
          <p:grpSp>
            <p:nvGrpSpPr>
              <p:cNvPr id="1822" name="Google Shape;1822;p41"/>
              <p:cNvGrpSpPr/>
              <p:nvPr/>
            </p:nvGrpSpPr>
            <p:grpSpPr>
              <a:xfrm>
                <a:off x="1612750" y="3025300"/>
                <a:ext cx="2027575" cy="1327150"/>
                <a:chOff x="1296050" y="5046425"/>
                <a:chExt cx="2027575" cy="1327150"/>
              </a:xfrm>
            </p:grpSpPr>
            <p:sp>
              <p:nvSpPr>
                <p:cNvPr id="1823" name="Google Shape;1823;p41"/>
                <p:cNvSpPr/>
                <p:nvPr/>
              </p:nvSpPr>
              <p:spPr>
                <a:xfrm>
                  <a:off x="2813350" y="5677450"/>
                  <a:ext cx="510275" cy="28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1" h="11468" extrusionOk="0">
                      <a:moveTo>
                        <a:pt x="15858" y="0"/>
                      </a:moveTo>
                      <a:cubicBezTo>
                        <a:pt x="14270" y="0"/>
                        <a:pt x="13038" y="1567"/>
                        <a:pt x="11998" y="2639"/>
                      </a:cubicBezTo>
                      <a:cubicBezTo>
                        <a:pt x="10323" y="4352"/>
                        <a:pt x="8534" y="5951"/>
                        <a:pt x="6402" y="7017"/>
                      </a:cubicBezTo>
                      <a:cubicBezTo>
                        <a:pt x="4955" y="7740"/>
                        <a:pt x="1606" y="8141"/>
                        <a:pt x="768" y="9644"/>
                      </a:cubicBezTo>
                      <a:cubicBezTo>
                        <a:pt x="1" y="11035"/>
                        <a:pt x="1139" y="11468"/>
                        <a:pt x="2806" y="11468"/>
                      </a:cubicBezTo>
                      <a:cubicBezTo>
                        <a:pt x="5151" y="11468"/>
                        <a:pt x="8542" y="10612"/>
                        <a:pt x="9143" y="10367"/>
                      </a:cubicBezTo>
                      <a:cubicBezTo>
                        <a:pt x="9790" y="10082"/>
                        <a:pt x="10874" y="9606"/>
                        <a:pt x="12074" y="8978"/>
                      </a:cubicBezTo>
                      <a:cubicBezTo>
                        <a:pt x="15690" y="7093"/>
                        <a:pt x="20411" y="3857"/>
                        <a:pt x="17726" y="812"/>
                      </a:cubicBezTo>
                      <a:cubicBezTo>
                        <a:pt x="17517" y="584"/>
                        <a:pt x="17269" y="393"/>
                        <a:pt x="16985" y="261"/>
                      </a:cubicBezTo>
                      <a:cubicBezTo>
                        <a:pt x="16590" y="79"/>
                        <a:pt x="16215" y="0"/>
                        <a:pt x="158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41"/>
                <p:cNvSpPr/>
                <p:nvPr/>
              </p:nvSpPr>
              <p:spPr>
                <a:xfrm>
                  <a:off x="2798875" y="5620200"/>
                  <a:ext cx="360675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11498" extrusionOk="0">
                      <a:moveTo>
                        <a:pt x="14045" y="0"/>
                      </a:moveTo>
                      <a:cubicBezTo>
                        <a:pt x="13969" y="0"/>
                        <a:pt x="13892" y="34"/>
                        <a:pt x="13833" y="115"/>
                      </a:cubicBezTo>
                      <a:cubicBezTo>
                        <a:pt x="10501" y="5082"/>
                        <a:pt x="6448" y="10316"/>
                        <a:pt x="109" y="11306"/>
                      </a:cubicBezTo>
                      <a:cubicBezTo>
                        <a:pt x="0" y="11324"/>
                        <a:pt x="13" y="11498"/>
                        <a:pt x="130" y="11498"/>
                      </a:cubicBezTo>
                      <a:cubicBezTo>
                        <a:pt x="135" y="11498"/>
                        <a:pt x="141" y="11497"/>
                        <a:pt x="147" y="11497"/>
                      </a:cubicBezTo>
                      <a:cubicBezTo>
                        <a:pt x="6695" y="10868"/>
                        <a:pt x="10844" y="5520"/>
                        <a:pt x="14290" y="437"/>
                      </a:cubicBezTo>
                      <a:cubicBezTo>
                        <a:pt x="14426" y="219"/>
                        <a:pt x="14239" y="0"/>
                        <a:pt x="14045" y="0"/>
                      </a:cubicBezTo>
                      <a:close/>
                    </a:path>
                  </a:pathLst>
                </a:custGeom>
                <a:solidFill>
                  <a:srgbClr val="F5AA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41"/>
                <p:cNvSpPr/>
                <p:nvPr/>
              </p:nvSpPr>
              <p:spPr>
                <a:xfrm>
                  <a:off x="2815150" y="5637100"/>
                  <a:ext cx="435250" cy="3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0" h="12861" extrusionOk="0">
                      <a:moveTo>
                        <a:pt x="16914" y="0"/>
                      </a:moveTo>
                      <a:cubicBezTo>
                        <a:pt x="16818" y="0"/>
                        <a:pt x="16720" y="42"/>
                        <a:pt x="16646" y="142"/>
                      </a:cubicBezTo>
                      <a:cubicBezTo>
                        <a:pt x="14552" y="2997"/>
                        <a:pt x="12116" y="5548"/>
                        <a:pt x="9279" y="7679"/>
                      </a:cubicBezTo>
                      <a:cubicBezTo>
                        <a:pt x="6424" y="9811"/>
                        <a:pt x="3323" y="11201"/>
                        <a:pt x="105" y="12648"/>
                      </a:cubicBezTo>
                      <a:cubicBezTo>
                        <a:pt x="1" y="12683"/>
                        <a:pt x="41" y="12861"/>
                        <a:pt x="150" y="12861"/>
                      </a:cubicBezTo>
                      <a:cubicBezTo>
                        <a:pt x="160" y="12861"/>
                        <a:pt x="170" y="12860"/>
                        <a:pt x="181" y="12856"/>
                      </a:cubicBezTo>
                      <a:cubicBezTo>
                        <a:pt x="7015" y="11049"/>
                        <a:pt x="13182" y="6271"/>
                        <a:pt x="17217" y="543"/>
                      </a:cubicBezTo>
                      <a:cubicBezTo>
                        <a:pt x="17409" y="281"/>
                        <a:pt x="17165" y="0"/>
                        <a:pt x="16914" y="0"/>
                      </a:cubicBezTo>
                      <a:close/>
                    </a:path>
                  </a:pathLst>
                </a:custGeom>
                <a:solidFill>
                  <a:srgbClr val="F5AA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41"/>
                <p:cNvSpPr/>
                <p:nvPr/>
              </p:nvSpPr>
              <p:spPr>
                <a:xfrm>
                  <a:off x="2818775" y="5480125"/>
                  <a:ext cx="492475" cy="4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9" h="17758" extrusionOk="0">
                      <a:moveTo>
                        <a:pt x="16248" y="0"/>
                      </a:moveTo>
                      <a:cubicBezTo>
                        <a:pt x="15163" y="0"/>
                        <a:pt x="14068" y="523"/>
                        <a:pt x="13265" y="1282"/>
                      </a:cubicBezTo>
                      <a:cubicBezTo>
                        <a:pt x="12200" y="2292"/>
                        <a:pt x="11552" y="3642"/>
                        <a:pt x="10905" y="4975"/>
                      </a:cubicBezTo>
                      <a:cubicBezTo>
                        <a:pt x="8982" y="9029"/>
                        <a:pt x="6812" y="13407"/>
                        <a:pt x="2759" y="15348"/>
                      </a:cubicBezTo>
                      <a:cubicBezTo>
                        <a:pt x="1" y="16663"/>
                        <a:pt x="1715" y="17757"/>
                        <a:pt x="3973" y="17757"/>
                      </a:cubicBezTo>
                      <a:cubicBezTo>
                        <a:pt x="4100" y="17757"/>
                        <a:pt x="4228" y="17754"/>
                        <a:pt x="4358" y="17747"/>
                      </a:cubicBezTo>
                      <a:cubicBezTo>
                        <a:pt x="5785" y="17689"/>
                        <a:pt x="7137" y="17138"/>
                        <a:pt x="8411" y="16490"/>
                      </a:cubicBezTo>
                      <a:cubicBezTo>
                        <a:pt x="12009" y="14663"/>
                        <a:pt x="15169" y="11999"/>
                        <a:pt x="17567" y="8743"/>
                      </a:cubicBezTo>
                      <a:cubicBezTo>
                        <a:pt x="18557" y="7411"/>
                        <a:pt x="19450" y="5908"/>
                        <a:pt x="19584" y="4251"/>
                      </a:cubicBezTo>
                      <a:cubicBezTo>
                        <a:pt x="19699" y="2576"/>
                        <a:pt x="18861" y="749"/>
                        <a:pt x="17300" y="178"/>
                      </a:cubicBezTo>
                      <a:cubicBezTo>
                        <a:pt x="16958" y="56"/>
                        <a:pt x="16603" y="0"/>
                        <a:pt x="162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1"/>
                <p:cNvSpPr/>
                <p:nvPr/>
              </p:nvSpPr>
              <p:spPr>
                <a:xfrm>
                  <a:off x="1597275" y="5301850"/>
                  <a:ext cx="1350900" cy="10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6" h="42869" extrusionOk="0">
                      <a:moveTo>
                        <a:pt x="13647" y="0"/>
                      </a:moveTo>
                      <a:lnTo>
                        <a:pt x="13647" y="0"/>
                      </a:lnTo>
                      <a:cubicBezTo>
                        <a:pt x="12905" y="1066"/>
                        <a:pt x="7670" y="2266"/>
                        <a:pt x="4835" y="5844"/>
                      </a:cubicBezTo>
                      <a:lnTo>
                        <a:pt x="4835" y="5863"/>
                      </a:lnTo>
                      <a:cubicBezTo>
                        <a:pt x="1085" y="10108"/>
                        <a:pt x="1" y="16597"/>
                        <a:pt x="1580" y="22155"/>
                      </a:cubicBezTo>
                      <a:cubicBezTo>
                        <a:pt x="3465" y="28799"/>
                        <a:pt x="8508" y="34166"/>
                        <a:pt x="14199" y="38067"/>
                      </a:cubicBezTo>
                      <a:cubicBezTo>
                        <a:pt x="18891" y="41283"/>
                        <a:pt x="24613" y="42869"/>
                        <a:pt x="30349" y="42869"/>
                      </a:cubicBezTo>
                      <a:cubicBezTo>
                        <a:pt x="36667" y="42869"/>
                        <a:pt x="43004" y="40944"/>
                        <a:pt x="48003" y="37153"/>
                      </a:cubicBezTo>
                      <a:cubicBezTo>
                        <a:pt x="50952" y="34908"/>
                        <a:pt x="52533" y="31920"/>
                        <a:pt x="53066" y="28684"/>
                      </a:cubicBezTo>
                      <a:cubicBezTo>
                        <a:pt x="54035" y="22955"/>
                        <a:pt x="51733" y="16445"/>
                        <a:pt x="48021" y="11877"/>
                      </a:cubicBezTo>
                      <a:cubicBezTo>
                        <a:pt x="44899" y="8032"/>
                        <a:pt x="40542" y="6700"/>
                        <a:pt x="35745" y="6530"/>
                      </a:cubicBezTo>
                      <a:cubicBezTo>
                        <a:pt x="31843" y="6396"/>
                        <a:pt x="27922" y="6568"/>
                        <a:pt x="24021" y="6091"/>
                      </a:cubicBezTo>
                      <a:cubicBezTo>
                        <a:pt x="21546" y="5786"/>
                        <a:pt x="19281" y="5063"/>
                        <a:pt x="17035" y="4207"/>
                      </a:cubicBezTo>
                      <a:cubicBezTo>
                        <a:pt x="17816" y="3502"/>
                        <a:pt x="18519" y="2817"/>
                        <a:pt x="19737" y="2551"/>
                      </a:cubicBezTo>
                      <a:cubicBezTo>
                        <a:pt x="19297" y="2359"/>
                        <a:pt x="18796" y="2207"/>
                        <a:pt x="18210" y="2207"/>
                      </a:cubicBezTo>
                      <a:cubicBezTo>
                        <a:pt x="17810" y="2207"/>
                        <a:pt x="17370" y="2278"/>
                        <a:pt x="16882" y="2456"/>
                      </a:cubicBezTo>
                      <a:cubicBezTo>
                        <a:pt x="17321" y="1847"/>
                        <a:pt x="17910" y="1124"/>
                        <a:pt x="19567" y="210"/>
                      </a:cubicBezTo>
                      <a:lnTo>
                        <a:pt x="19567" y="210"/>
                      </a:lnTo>
                      <a:cubicBezTo>
                        <a:pt x="17263" y="305"/>
                        <a:pt x="15246" y="609"/>
                        <a:pt x="12829" y="1751"/>
                      </a:cubicBezTo>
                      <a:cubicBezTo>
                        <a:pt x="13342" y="1314"/>
                        <a:pt x="13761" y="743"/>
                        <a:pt x="136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41"/>
                <p:cNvSpPr/>
                <p:nvPr/>
              </p:nvSpPr>
              <p:spPr>
                <a:xfrm>
                  <a:off x="1801546" y="5955200"/>
                  <a:ext cx="823919" cy="367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0" h="22661" extrusionOk="0">
                      <a:moveTo>
                        <a:pt x="10193" y="0"/>
                      </a:moveTo>
                      <a:cubicBezTo>
                        <a:pt x="6122" y="0"/>
                        <a:pt x="152" y="2454"/>
                        <a:pt x="77" y="7138"/>
                      </a:cubicBezTo>
                      <a:cubicBezTo>
                        <a:pt x="0" y="11611"/>
                        <a:pt x="5292" y="15589"/>
                        <a:pt x="8660" y="17512"/>
                      </a:cubicBezTo>
                      <a:cubicBezTo>
                        <a:pt x="14700" y="20934"/>
                        <a:pt x="21644" y="22661"/>
                        <a:pt x="28584" y="22661"/>
                      </a:cubicBezTo>
                      <a:cubicBezTo>
                        <a:pt x="34612" y="22661"/>
                        <a:pt x="40637" y="21357"/>
                        <a:pt x="46061" y="18730"/>
                      </a:cubicBezTo>
                      <a:cubicBezTo>
                        <a:pt x="47546" y="18007"/>
                        <a:pt x="49049" y="17149"/>
                        <a:pt x="49924" y="15761"/>
                      </a:cubicBezTo>
                      <a:cubicBezTo>
                        <a:pt x="50800" y="14370"/>
                        <a:pt x="50819" y="12315"/>
                        <a:pt x="49563" y="11249"/>
                      </a:cubicBezTo>
                      <a:cubicBezTo>
                        <a:pt x="48668" y="10488"/>
                        <a:pt x="47393" y="10431"/>
                        <a:pt x="46213" y="10335"/>
                      </a:cubicBezTo>
                      <a:cubicBezTo>
                        <a:pt x="38200" y="9784"/>
                        <a:pt x="30492" y="7081"/>
                        <a:pt x="23125" y="3864"/>
                      </a:cubicBezTo>
                      <a:cubicBezTo>
                        <a:pt x="19014" y="2075"/>
                        <a:pt x="14827" y="77"/>
                        <a:pt x="10335" y="1"/>
                      </a:cubicBezTo>
                      <a:cubicBezTo>
                        <a:pt x="10288" y="0"/>
                        <a:pt x="10241" y="0"/>
                        <a:pt x="101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41"/>
                <p:cNvSpPr/>
                <p:nvPr/>
              </p:nvSpPr>
              <p:spPr>
                <a:xfrm>
                  <a:off x="2176850" y="6140525"/>
                  <a:ext cx="73300" cy="6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2649" extrusionOk="0">
                      <a:moveTo>
                        <a:pt x="1265" y="0"/>
                      </a:moveTo>
                      <a:cubicBezTo>
                        <a:pt x="1229" y="0"/>
                        <a:pt x="1194" y="3"/>
                        <a:pt x="1160" y="10"/>
                      </a:cubicBezTo>
                      <a:cubicBezTo>
                        <a:pt x="914" y="48"/>
                        <a:pt x="666" y="28"/>
                        <a:pt x="457" y="142"/>
                      </a:cubicBezTo>
                      <a:cubicBezTo>
                        <a:pt x="285" y="238"/>
                        <a:pt x="152" y="409"/>
                        <a:pt x="95" y="599"/>
                      </a:cubicBezTo>
                      <a:cubicBezTo>
                        <a:pt x="0" y="924"/>
                        <a:pt x="95" y="1342"/>
                        <a:pt x="305" y="1609"/>
                      </a:cubicBezTo>
                      <a:cubicBezTo>
                        <a:pt x="495" y="1855"/>
                        <a:pt x="628" y="2104"/>
                        <a:pt x="894" y="2294"/>
                      </a:cubicBezTo>
                      <a:cubicBezTo>
                        <a:pt x="1104" y="2446"/>
                        <a:pt x="1371" y="2560"/>
                        <a:pt x="1637" y="2617"/>
                      </a:cubicBezTo>
                      <a:cubicBezTo>
                        <a:pt x="1734" y="2634"/>
                        <a:pt x="1844" y="2648"/>
                        <a:pt x="1954" y="2648"/>
                      </a:cubicBezTo>
                      <a:cubicBezTo>
                        <a:pt x="2081" y="2648"/>
                        <a:pt x="2210" y="2630"/>
                        <a:pt x="2322" y="2579"/>
                      </a:cubicBezTo>
                      <a:cubicBezTo>
                        <a:pt x="2455" y="2541"/>
                        <a:pt x="2551" y="2446"/>
                        <a:pt x="2665" y="2370"/>
                      </a:cubicBezTo>
                      <a:lnTo>
                        <a:pt x="2835" y="2142"/>
                      </a:lnTo>
                      <a:cubicBezTo>
                        <a:pt x="2893" y="2008"/>
                        <a:pt x="2931" y="1875"/>
                        <a:pt x="2912" y="1723"/>
                      </a:cubicBezTo>
                      <a:cubicBezTo>
                        <a:pt x="2893" y="1437"/>
                        <a:pt x="2817" y="1132"/>
                        <a:pt x="2645" y="904"/>
                      </a:cubicBezTo>
                      <a:cubicBezTo>
                        <a:pt x="2493" y="675"/>
                        <a:pt x="2322" y="485"/>
                        <a:pt x="2112" y="333"/>
                      </a:cubicBezTo>
                      <a:cubicBezTo>
                        <a:pt x="1910" y="182"/>
                        <a:pt x="1545" y="0"/>
                        <a:pt x="1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41"/>
                <p:cNvSpPr/>
                <p:nvPr/>
              </p:nvSpPr>
              <p:spPr>
                <a:xfrm>
                  <a:off x="1943675" y="6042200"/>
                  <a:ext cx="66650" cy="6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651" extrusionOk="0">
                      <a:moveTo>
                        <a:pt x="883" y="1"/>
                      </a:moveTo>
                      <a:cubicBezTo>
                        <a:pt x="861" y="1"/>
                        <a:pt x="840" y="1"/>
                        <a:pt x="819" y="2"/>
                      </a:cubicBezTo>
                      <a:cubicBezTo>
                        <a:pt x="534" y="22"/>
                        <a:pt x="267" y="174"/>
                        <a:pt x="133" y="441"/>
                      </a:cubicBezTo>
                      <a:cubicBezTo>
                        <a:pt x="1" y="726"/>
                        <a:pt x="39" y="1106"/>
                        <a:pt x="153" y="1392"/>
                      </a:cubicBezTo>
                      <a:cubicBezTo>
                        <a:pt x="412" y="2003"/>
                        <a:pt x="1049" y="2650"/>
                        <a:pt x="1784" y="2650"/>
                      </a:cubicBezTo>
                      <a:cubicBezTo>
                        <a:pt x="1805" y="2650"/>
                        <a:pt x="1825" y="2650"/>
                        <a:pt x="1846" y="2649"/>
                      </a:cubicBezTo>
                      <a:cubicBezTo>
                        <a:pt x="2133" y="2629"/>
                        <a:pt x="2417" y="2458"/>
                        <a:pt x="2532" y="2192"/>
                      </a:cubicBezTo>
                      <a:cubicBezTo>
                        <a:pt x="2666" y="1925"/>
                        <a:pt x="2627" y="1525"/>
                        <a:pt x="2532" y="1258"/>
                      </a:cubicBezTo>
                      <a:cubicBezTo>
                        <a:pt x="2255" y="630"/>
                        <a:pt x="1617" y="1"/>
                        <a:pt x="88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41"/>
                <p:cNvSpPr/>
                <p:nvPr/>
              </p:nvSpPr>
              <p:spPr>
                <a:xfrm>
                  <a:off x="1977900" y="6178800"/>
                  <a:ext cx="8287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2021" extrusionOk="0">
                      <a:moveTo>
                        <a:pt x="1320" y="0"/>
                      </a:moveTo>
                      <a:cubicBezTo>
                        <a:pt x="1306" y="0"/>
                        <a:pt x="1291" y="1"/>
                        <a:pt x="1277" y="2"/>
                      </a:cubicBezTo>
                      <a:cubicBezTo>
                        <a:pt x="0" y="57"/>
                        <a:pt x="1019" y="2020"/>
                        <a:pt x="2016" y="2020"/>
                      </a:cubicBezTo>
                      <a:cubicBezTo>
                        <a:pt x="2030" y="2020"/>
                        <a:pt x="2044" y="2020"/>
                        <a:pt x="2058" y="2019"/>
                      </a:cubicBezTo>
                      <a:cubicBezTo>
                        <a:pt x="3314" y="1944"/>
                        <a:pt x="2316" y="0"/>
                        <a:pt x="13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41"/>
                <p:cNvSpPr/>
                <p:nvPr/>
              </p:nvSpPr>
              <p:spPr>
                <a:xfrm>
                  <a:off x="1794725" y="6073600"/>
                  <a:ext cx="95550" cy="5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2" h="2346" extrusionOk="0">
                      <a:moveTo>
                        <a:pt x="1523" y="1"/>
                      </a:moveTo>
                      <a:cubicBezTo>
                        <a:pt x="1504" y="1"/>
                        <a:pt x="1486" y="1"/>
                        <a:pt x="1467" y="2"/>
                      </a:cubicBezTo>
                      <a:cubicBezTo>
                        <a:pt x="0" y="78"/>
                        <a:pt x="1172" y="2345"/>
                        <a:pt x="2319" y="2345"/>
                      </a:cubicBezTo>
                      <a:cubicBezTo>
                        <a:pt x="2333" y="2345"/>
                        <a:pt x="2347" y="2345"/>
                        <a:pt x="2361" y="2344"/>
                      </a:cubicBezTo>
                      <a:cubicBezTo>
                        <a:pt x="3821" y="2250"/>
                        <a:pt x="2666" y="1"/>
                        <a:pt x="15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1"/>
                <p:cNvSpPr/>
                <p:nvPr/>
              </p:nvSpPr>
              <p:spPr>
                <a:xfrm>
                  <a:off x="2085000" y="6028950"/>
                  <a:ext cx="60450" cy="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" h="2113" extrusionOk="0">
                      <a:moveTo>
                        <a:pt x="813" y="1"/>
                      </a:moveTo>
                      <a:cubicBezTo>
                        <a:pt x="612" y="1"/>
                        <a:pt x="421" y="70"/>
                        <a:pt x="286" y="248"/>
                      </a:cubicBezTo>
                      <a:cubicBezTo>
                        <a:pt x="0" y="666"/>
                        <a:pt x="248" y="1256"/>
                        <a:pt x="571" y="1580"/>
                      </a:cubicBezTo>
                      <a:cubicBezTo>
                        <a:pt x="667" y="1694"/>
                        <a:pt x="761" y="1788"/>
                        <a:pt x="895" y="1865"/>
                      </a:cubicBezTo>
                      <a:cubicBezTo>
                        <a:pt x="1101" y="1995"/>
                        <a:pt x="1368" y="2112"/>
                        <a:pt x="1617" y="2112"/>
                      </a:cubicBezTo>
                      <a:cubicBezTo>
                        <a:pt x="1805" y="2112"/>
                        <a:pt x="1982" y="2045"/>
                        <a:pt x="2113" y="1865"/>
                      </a:cubicBezTo>
                      <a:cubicBezTo>
                        <a:pt x="2418" y="1428"/>
                        <a:pt x="2132" y="895"/>
                        <a:pt x="1847" y="552"/>
                      </a:cubicBezTo>
                      <a:cubicBezTo>
                        <a:pt x="1751" y="438"/>
                        <a:pt x="1637" y="342"/>
                        <a:pt x="1523" y="248"/>
                      </a:cubicBezTo>
                      <a:cubicBezTo>
                        <a:pt x="1332" y="109"/>
                        <a:pt x="1065" y="1"/>
                        <a:pt x="81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41"/>
                <p:cNvSpPr/>
                <p:nvPr/>
              </p:nvSpPr>
              <p:spPr>
                <a:xfrm>
                  <a:off x="2131625" y="6248250"/>
                  <a:ext cx="44300" cy="4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1788" extrusionOk="0">
                      <a:moveTo>
                        <a:pt x="580" y="0"/>
                      </a:moveTo>
                      <a:cubicBezTo>
                        <a:pt x="518" y="0"/>
                        <a:pt x="458" y="12"/>
                        <a:pt x="401" y="41"/>
                      </a:cubicBezTo>
                      <a:cubicBezTo>
                        <a:pt x="191" y="135"/>
                        <a:pt x="114" y="231"/>
                        <a:pt x="58" y="421"/>
                      </a:cubicBezTo>
                      <a:lnTo>
                        <a:pt x="58" y="459"/>
                      </a:lnTo>
                      <a:cubicBezTo>
                        <a:pt x="0" y="650"/>
                        <a:pt x="96" y="954"/>
                        <a:pt x="191" y="1125"/>
                      </a:cubicBezTo>
                      <a:cubicBezTo>
                        <a:pt x="325" y="1335"/>
                        <a:pt x="495" y="1563"/>
                        <a:pt x="743" y="1658"/>
                      </a:cubicBezTo>
                      <a:cubicBezTo>
                        <a:pt x="743" y="1677"/>
                        <a:pt x="762" y="1677"/>
                        <a:pt x="781" y="1677"/>
                      </a:cubicBezTo>
                      <a:cubicBezTo>
                        <a:pt x="924" y="1732"/>
                        <a:pt x="1073" y="1787"/>
                        <a:pt x="1222" y="1787"/>
                      </a:cubicBezTo>
                      <a:cubicBezTo>
                        <a:pt x="1330" y="1787"/>
                        <a:pt x="1438" y="1758"/>
                        <a:pt x="1543" y="1677"/>
                      </a:cubicBezTo>
                      <a:cubicBezTo>
                        <a:pt x="1733" y="1505"/>
                        <a:pt x="1771" y="1163"/>
                        <a:pt x="1675" y="934"/>
                      </a:cubicBezTo>
                      <a:cubicBezTo>
                        <a:pt x="1657" y="916"/>
                        <a:pt x="1657" y="916"/>
                        <a:pt x="1657" y="896"/>
                      </a:cubicBezTo>
                      <a:cubicBezTo>
                        <a:pt x="1523" y="612"/>
                        <a:pt x="1371" y="383"/>
                        <a:pt x="1104" y="193"/>
                      </a:cubicBezTo>
                      <a:cubicBezTo>
                        <a:pt x="961" y="107"/>
                        <a:pt x="766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41"/>
                <p:cNvSpPr/>
                <p:nvPr/>
              </p:nvSpPr>
              <p:spPr>
                <a:xfrm>
                  <a:off x="2268650" y="5241875"/>
                  <a:ext cx="415900" cy="5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6" h="21738" extrusionOk="0">
                      <a:moveTo>
                        <a:pt x="12262" y="1"/>
                      </a:moveTo>
                      <a:cubicBezTo>
                        <a:pt x="12008" y="1"/>
                        <a:pt x="11752" y="37"/>
                        <a:pt x="11497" y="115"/>
                      </a:cubicBezTo>
                      <a:cubicBezTo>
                        <a:pt x="10413" y="458"/>
                        <a:pt x="9632" y="1448"/>
                        <a:pt x="9233" y="2533"/>
                      </a:cubicBezTo>
                      <a:cubicBezTo>
                        <a:pt x="8452" y="4627"/>
                        <a:pt x="8604" y="6987"/>
                        <a:pt x="7995" y="9137"/>
                      </a:cubicBezTo>
                      <a:cubicBezTo>
                        <a:pt x="7329" y="11573"/>
                        <a:pt x="6187" y="13895"/>
                        <a:pt x="4683" y="15913"/>
                      </a:cubicBezTo>
                      <a:cubicBezTo>
                        <a:pt x="4436" y="16256"/>
                        <a:pt x="3427" y="17207"/>
                        <a:pt x="2533" y="18273"/>
                      </a:cubicBezTo>
                      <a:cubicBezTo>
                        <a:pt x="1143" y="19910"/>
                        <a:pt x="1" y="21737"/>
                        <a:pt x="2343" y="21737"/>
                      </a:cubicBezTo>
                      <a:cubicBezTo>
                        <a:pt x="5236" y="21737"/>
                        <a:pt x="9766" y="16085"/>
                        <a:pt x="11441" y="14086"/>
                      </a:cubicBezTo>
                      <a:cubicBezTo>
                        <a:pt x="13895" y="11174"/>
                        <a:pt x="16636" y="7139"/>
                        <a:pt x="15742" y="3084"/>
                      </a:cubicBezTo>
                      <a:cubicBezTo>
                        <a:pt x="15381" y="1458"/>
                        <a:pt x="13869" y="1"/>
                        <a:pt x="122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41"/>
                <p:cNvSpPr/>
                <p:nvPr/>
              </p:nvSpPr>
              <p:spPr>
                <a:xfrm>
                  <a:off x="2257725" y="5046425"/>
                  <a:ext cx="786575" cy="8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3" h="34332" extrusionOk="0">
                      <a:moveTo>
                        <a:pt x="26441" y="0"/>
                      </a:moveTo>
                      <a:cubicBezTo>
                        <a:pt x="25015" y="0"/>
                        <a:pt x="23531" y="478"/>
                        <a:pt x="22384" y="1329"/>
                      </a:cubicBezTo>
                      <a:cubicBezTo>
                        <a:pt x="17073" y="5231"/>
                        <a:pt x="15665" y="13834"/>
                        <a:pt x="12220" y="19221"/>
                      </a:cubicBezTo>
                      <a:cubicBezTo>
                        <a:pt x="10868" y="21315"/>
                        <a:pt x="9307" y="23294"/>
                        <a:pt x="7462" y="24969"/>
                      </a:cubicBezTo>
                      <a:cubicBezTo>
                        <a:pt x="5635" y="26662"/>
                        <a:pt x="3237" y="27652"/>
                        <a:pt x="1524" y="29461"/>
                      </a:cubicBezTo>
                      <a:cubicBezTo>
                        <a:pt x="1" y="31078"/>
                        <a:pt x="1371" y="33115"/>
                        <a:pt x="3141" y="33877"/>
                      </a:cubicBezTo>
                      <a:cubicBezTo>
                        <a:pt x="3693" y="34105"/>
                        <a:pt x="4245" y="34237"/>
                        <a:pt x="4816" y="34295"/>
                      </a:cubicBezTo>
                      <a:cubicBezTo>
                        <a:pt x="5050" y="34320"/>
                        <a:pt x="5286" y="34332"/>
                        <a:pt x="5523" y="34332"/>
                      </a:cubicBezTo>
                      <a:cubicBezTo>
                        <a:pt x="6922" y="34332"/>
                        <a:pt x="8353" y="33929"/>
                        <a:pt x="9688" y="33458"/>
                      </a:cubicBezTo>
                      <a:cubicBezTo>
                        <a:pt x="20765" y="29441"/>
                        <a:pt x="30282" y="18916"/>
                        <a:pt x="31310" y="6905"/>
                      </a:cubicBezTo>
                      <a:cubicBezTo>
                        <a:pt x="31462" y="5116"/>
                        <a:pt x="31386" y="3157"/>
                        <a:pt x="30302" y="1728"/>
                      </a:cubicBezTo>
                      <a:cubicBezTo>
                        <a:pt x="29392" y="535"/>
                        <a:pt x="27949" y="0"/>
                        <a:pt x="264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41"/>
                <p:cNvSpPr/>
                <p:nvPr/>
              </p:nvSpPr>
              <p:spPr>
                <a:xfrm>
                  <a:off x="1296050" y="5719775"/>
                  <a:ext cx="5182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9" h="8260" extrusionOk="0">
                      <a:moveTo>
                        <a:pt x="16485" y="1"/>
                      </a:moveTo>
                      <a:cubicBezTo>
                        <a:pt x="14574" y="1"/>
                        <a:pt x="12542" y="818"/>
                        <a:pt x="10774" y="1385"/>
                      </a:cubicBezTo>
                      <a:cubicBezTo>
                        <a:pt x="9461" y="1804"/>
                        <a:pt x="1" y="4582"/>
                        <a:pt x="2190" y="6981"/>
                      </a:cubicBezTo>
                      <a:cubicBezTo>
                        <a:pt x="3179" y="8060"/>
                        <a:pt x="5467" y="8259"/>
                        <a:pt x="7423" y="8259"/>
                      </a:cubicBezTo>
                      <a:cubicBezTo>
                        <a:pt x="8329" y="8259"/>
                        <a:pt x="9163" y="8217"/>
                        <a:pt x="9766" y="8199"/>
                      </a:cubicBezTo>
                      <a:cubicBezTo>
                        <a:pt x="11745" y="8123"/>
                        <a:pt x="14314" y="7951"/>
                        <a:pt x="16503" y="7265"/>
                      </a:cubicBezTo>
                      <a:cubicBezTo>
                        <a:pt x="17569" y="6943"/>
                        <a:pt x="18539" y="6504"/>
                        <a:pt x="19301" y="5895"/>
                      </a:cubicBezTo>
                      <a:cubicBezTo>
                        <a:pt x="20120" y="5248"/>
                        <a:pt x="20729" y="4258"/>
                        <a:pt x="20709" y="3212"/>
                      </a:cubicBezTo>
                      <a:cubicBezTo>
                        <a:pt x="20653" y="1537"/>
                        <a:pt x="18958" y="281"/>
                        <a:pt x="17283" y="52"/>
                      </a:cubicBezTo>
                      <a:cubicBezTo>
                        <a:pt x="17020" y="17"/>
                        <a:pt x="16754" y="1"/>
                        <a:pt x="164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1838;p41"/>
              <p:cNvGrpSpPr/>
              <p:nvPr/>
            </p:nvGrpSpPr>
            <p:grpSpPr>
              <a:xfrm rot="1438445" flipH="1">
                <a:off x="1816833" y="3397088"/>
                <a:ext cx="567547" cy="362325"/>
                <a:chOff x="3025700" y="3794775"/>
                <a:chExt cx="403725" cy="293275"/>
              </a:xfrm>
            </p:grpSpPr>
            <p:sp>
              <p:nvSpPr>
                <p:cNvPr id="1839" name="Google Shape;1839;p41"/>
                <p:cNvSpPr/>
                <p:nvPr/>
              </p:nvSpPr>
              <p:spPr>
                <a:xfrm>
                  <a:off x="3025700" y="3830550"/>
                  <a:ext cx="240425" cy="2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040" extrusionOk="0">
                      <a:moveTo>
                        <a:pt x="4646" y="0"/>
                      </a:moveTo>
                      <a:cubicBezTo>
                        <a:pt x="2412" y="0"/>
                        <a:pt x="270" y="1916"/>
                        <a:pt x="97" y="4413"/>
                      </a:cubicBezTo>
                      <a:cubicBezTo>
                        <a:pt x="0" y="5707"/>
                        <a:pt x="587" y="6869"/>
                        <a:pt x="1510" y="7707"/>
                      </a:cubicBezTo>
                      <a:cubicBezTo>
                        <a:pt x="2430" y="8534"/>
                        <a:pt x="3677" y="9040"/>
                        <a:pt x="4921" y="9040"/>
                      </a:cubicBezTo>
                      <a:cubicBezTo>
                        <a:pt x="5588" y="9040"/>
                        <a:pt x="6254" y="8894"/>
                        <a:pt x="6868" y="8576"/>
                      </a:cubicBezTo>
                      <a:cubicBezTo>
                        <a:pt x="9617" y="7142"/>
                        <a:pt x="9541" y="3370"/>
                        <a:pt x="7564" y="1305"/>
                      </a:cubicBezTo>
                      <a:cubicBezTo>
                        <a:pt x="6689" y="394"/>
                        <a:pt x="5658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41"/>
                <p:cNvSpPr/>
                <p:nvPr/>
              </p:nvSpPr>
              <p:spPr>
                <a:xfrm>
                  <a:off x="3237325" y="3924900"/>
                  <a:ext cx="192100" cy="1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4" h="6526" extrusionOk="0">
                      <a:moveTo>
                        <a:pt x="3528" y="1"/>
                      </a:moveTo>
                      <a:cubicBezTo>
                        <a:pt x="1766" y="1"/>
                        <a:pt x="97" y="1832"/>
                        <a:pt x="0" y="3498"/>
                      </a:cubicBezTo>
                      <a:lnTo>
                        <a:pt x="0" y="3672"/>
                      </a:lnTo>
                      <a:cubicBezTo>
                        <a:pt x="8" y="5440"/>
                        <a:pt x="1734" y="6525"/>
                        <a:pt x="3428" y="6525"/>
                      </a:cubicBezTo>
                      <a:cubicBezTo>
                        <a:pt x="4170" y="6525"/>
                        <a:pt x="4906" y="6317"/>
                        <a:pt x="5488" y="5867"/>
                      </a:cubicBezTo>
                      <a:cubicBezTo>
                        <a:pt x="7683" y="4172"/>
                        <a:pt x="6792" y="781"/>
                        <a:pt x="4173" y="86"/>
                      </a:cubicBezTo>
                      <a:cubicBezTo>
                        <a:pt x="3958" y="28"/>
                        <a:pt x="3743" y="1"/>
                        <a:pt x="35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41"/>
                <p:cNvSpPr/>
                <p:nvPr/>
              </p:nvSpPr>
              <p:spPr>
                <a:xfrm>
                  <a:off x="3038725" y="3910050"/>
                  <a:ext cx="116300" cy="1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260" extrusionOk="0">
                      <a:moveTo>
                        <a:pt x="2320" y="1"/>
                      </a:moveTo>
                      <a:cubicBezTo>
                        <a:pt x="1337" y="1"/>
                        <a:pt x="456" y="690"/>
                        <a:pt x="240" y="1690"/>
                      </a:cubicBezTo>
                      <a:cubicBezTo>
                        <a:pt x="1" y="2842"/>
                        <a:pt x="740" y="3972"/>
                        <a:pt x="1892" y="4211"/>
                      </a:cubicBezTo>
                      <a:cubicBezTo>
                        <a:pt x="2043" y="4244"/>
                        <a:pt x="2194" y="4260"/>
                        <a:pt x="2343" y="4260"/>
                      </a:cubicBezTo>
                      <a:cubicBezTo>
                        <a:pt x="3325" y="4260"/>
                        <a:pt x="4205" y="3571"/>
                        <a:pt x="4413" y="2571"/>
                      </a:cubicBezTo>
                      <a:cubicBezTo>
                        <a:pt x="4652" y="1419"/>
                        <a:pt x="3923" y="288"/>
                        <a:pt x="2771" y="49"/>
                      </a:cubicBezTo>
                      <a:cubicBezTo>
                        <a:pt x="2620" y="16"/>
                        <a:pt x="2469" y="1"/>
                        <a:pt x="23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41"/>
                <p:cNvSpPr/>
                <p:nvPr/>
              </p:nvSpPr>
              <p:spPr>
                <a:xfrm>
                  <a:off x="3246300" y="3958575"/>
                  <a:ext cx="1038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3802" extrusionOk="0">
                      <a:moveTo>
                        <a:pt x="2071" y="1"/>
                      </a:moveTo>
                      <a:cubicBezTo>
                        <a:pt x="1196" y="1"/>
                        <a:pt x="407" y="611"/>
                        <a:pt x="217" y="1509"/>
                      </a:cubicBezTo>
                      <a:cubicBezTo>
                        <a:pt x="0" y="2531"/>
                        <a:pt x="663" y="3542"/>
                        <a:pt x="1684" y="3759"/>
                      </a:cubicBezTo>
                      <a:cubicBezTo>
                        <a:pt x="1818" y="3787"/>
                        <a:pt x="1951" y="3801"/>
                        <a:pt x="2083" y="3801"/>
                      </a:cubicBezTo>
                      <a:cubicBezTo>
                        <a:pt x="2963" y="3801"/>
                        <a:pt x="3745" y="3191"/>
                        <a:pt x="3934" y="2292"/>
                      </a:cubicBezTo>
                      <a:cubicBezTo>
                        <a:pt x="4151" y="1270"/>
                        <a:pt x="3499" y="260"/>
                        <a:pt x="2466" y="43"/>
                      </a:cubicBezTo>
                      <a:cubicBezTo>
                        <a:pt x="2334" y="15"/>
                        <a:pt x="2202" y="1"/>
                        <a:pt x="2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41"/>
                <p:cNvSpPr/>
                <p:nvPr/>
              </p:nvSpPr>
              <p:spPr>
                <a:xfrm>
                  <a:off x="3115350" y="3922000"/>
                  <a:ext cx="66025" cy="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421" extrusionOk="0">
                      <a:moveTo>
                        <a:pt x="1319" y="0"/>
                      </a:moveTo>
                      <a:cubicBezTo>
                        <a:pt x="755" y="0"/>
                        <a:pt x="254" y="395"/>
                        <a:pt x="141" y="962"/>
                      </a:cubicBezTo>
                      <a:cubicBezTo>
                        <a:pt x="0" y="1614"/>
                        <a:pt x="413" y="2255"/>
                        <a:pt x="1065" y="2397"/>
                      </a:cubicBezTo>
                      <a:cubicBezTo>
                        <a:pt x="1147" y="2413"/>
                        <a:pt x="1230" y="2421"/>
                        <a:pt x="1310" y="2421"/>
                      </a:cubicBezTo>
                      <a:cubicBezTo>
                        <a:pt x="1879" y="2421"/>
                        <a:pt x="2385" y="2033"/>
                        <a:pt x="2500" y="1462"/>
                      </a:cubicBezTo>
                      <a:cubicBezTo>
                        <a:pt x="2640" y="810"/>
                        <a:pt x="2227" y="169"/>
                        <a:pt x="1575" y="28"/>
                      </a:cubicBezTo>
                      <a:cubicBezTo>
                        <a:pt x="1489" y="9"/>
                        <a:pt x="1403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41"/>
                <p:cNvSpPr/>
                <p:nvPr/>
              </p:nvSpPr>
              <p:spPr>
                <a:xfrm>
                  <a:off x="3300875" y="3959825"/>
                  <a:ext cx="66075" cy="6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2422" extrusionOk="0">
                      <a:moveTo>
                        <a:pt x="1335" y="1"/>
                      </a:moveTo>
                      <a:cubicBezTo>
                        <a:pt x="773" y="1"/>
                        <a:pt x="266" y="388"/>
                        <a:pt x="143" y="959"/>
                      </a:cubicBezTo>
                      <a:cubicBezTo>
                        <a:pt x="1" y="1611"/>
                        <a:pt x="425" y="2253"/>
                        <a:pt x="1077" y="2394"/>
                      </a:cubicBezTo>
                      <a:cubicBezTo>
                        <a:pt x="1162" y="2412"/>
                        <a:pt x="1247" y="2421"/>
                        <a:pt x="1330" y="2421"/>
                      </a:cubicBezTo>
                      <a:cubicBezTo>
                        <a:pt x="1888" y="2421"/>
                        <a:pt x="2388" y="2026"/>
                        <a:pt x="2512" y="1459"/>
                      </a:cubicBezTo>
                      <a:cubicBezTo>
                        <a:pt x="2642" y="807"/>
                        <a:pt x="2229" y="167"/>
                        <a:pt x="1577" y="25"/>
                      </a:cubicBezTo>
                      <a:cubicBezTo>
                        <a:pt x="1496" y="9"/>
                        <a:pt x="1415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41"/>
                <p:cNvSpPr/>
                <p:nvPr/>
              </p:nvSpPr>
              <p:spPr>
                <a:xfrm>
                  <a:off x="3028675" y="3830500"/>
                  <a:ext cx="219275" cy="1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4166" extrusionOk="0">
                      <a:moveTo>
                        <a:pt x="4527" y="1"/>
                      </a:moveTo>
                      <a:cubicBezTo>
                        <a:pt x="2369" y="1"/>
                        <a:pt x="296" y="1791"/>
                        <a:pt x="0" y="4166"/>
                      </a:cubicBezTo>
                      <a:lnTo>
                        <a:pt x="652" y="4133"/>
                      </a:lnTo>
                      <a:cubicBezTo>
                        <a:pt x="2717" y="4046"/>
                        <a:pt x="4782" y="3949"/>
                        <a:pt x="6846" y="3905"/>
                      </a:cubicBezTo>
                      <a:cubicBezTo>
                        <a:pt x="7488" y="3894"/>
                        <a:pt x="8129" y="3883"/>
                        <a:pt x="8770" y="3883"/>
                      </a:cubicBezTo>
                      <a:cubicBezTo>
                        <a:pt x="8585" y="2927"/>
                        <a:pt x="8129" y="2014"/>
                        <a:pt x="7445" y="1307"/>
                      </a:cubicBezTo>
                      <a:cubicBezTo>
                        <a:pt x="6570" y="395"/>
                        <a:pt x="5539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41"/>
                <p:cNvSpPr/>
                <p:nvPr/>
              </p:nvSpPr>
              <p:spPr>
                <a:xfrm>
                  <a:off x="3261225" y="3924825"/>
                  <a:ext cx="1443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3251" extrusionOk="0">
                      <a:moveTo>
                        <a:pt x="2564" y="1"/>
                      </a:moveTo>
                      <a:cubicBezTo>
                        <a:pt x="1600" y="1"/>
                        <a:pt x="666" y="555"/>
                        <a:pt x="0" y="1327"/>
                      </a:cubicBezTo>
                      <a:cubicBezTo>
                        <a:pt x="2000" y="1719"/>
                        <a:pt x="3891" y="2458"/>
                        <a:pt x="5771" y="3251"/>
                      </a:cubicBezTo>
                      <a:cubicBezTo>
                        <a:pt x="5706" y="1860"/>
                        <a:pt x="4760" y="502"/>
                        <a:pt x="3217" y="89"/>
                      </a:cubicBezTo>
                      <a:cubicBezTo>
                        <a:pt x="3000" y="29"/>
                        <a:pt x="2781" y="1"/>
                        <a:pt x="25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41"/>
                <p:cNvSpPr/>
                <p:nvPr/>
              </p:nvSpPr>
              <p:spPr>
                <a:xfrm>
                  <a:off x="3281075" y="3853550"/>
                  <a:ext cx="126875" cy="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3059" extrusionOk="0">
                      <a:moveTo>
                        <a:pt x="2607" y="1"/>
                      </a:moveTo>
                      <a:cubicBezTo>
                        <a:pt x="1927" y="1"/>
                        <a:pt x="1072" y="359"/>
                        <a:pt x="0" y="1320"/>
                      </a:cubicBezTo>
                      <a:cubicBezTo>
                        <a:pt x="0" y="1320"/>
                        <a:pt x="539" y="1220"/>
                        <a:pt x="1276" y="1220"/>
                      </a:cubicBezTo>
                      <a:cubicBezTo>
                        <a:pt x="2525" y="1220"/>
                        <a:pt x="4344" y="1508"/>
                        <a:pt x="5075" y="3059"/>
                      </a:cubicBezTo>
                      <a:cubicBezTo>
                        <a:pt x="5075" y="3059"/>
                        <a:pt x="4592" y="1"/>
                        <a:pt x="26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41"/>
                <p:cNvSpPr/>
                <p:nvPr/>
              </p:nvSpPr>
              <p:spPr>
                <a:xfrm>
                  <a:off x="3060175" y="3794775"/>
                  <a:ext cx="13397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2650" extrusionOk="0">
                      <a:moveTo>
                        <a:pt x="2444" y="0"/>
                      </a:moveTo>
                      <a:cubicBezTo>
                        <a:pt x="586" y="0"/>
                        <a:pt x="1" y="2650"/>
                        <a:pt x="1" y="2650"/>
                      </a:cubicBezTo>
                      <a:cubicBezTo>
                        <a:pt x="501" y="1393"/>
                        <a:pt x="1579" y="1038"/>
                        <a:pt x="2637" y="1038"/>
                      </a:cubicBezTo>
                      <a:cubicBezTo>
                        <a:pt x="4014" y="1038"/>
                        <a:pt x="5359" y="1639"/>
                        <a:pt x="5359" y="1639"/>
                      </a:cubicBezTo>
                      <a:cubicBezTo>
                        <a:pt x="4150" y="431"/>
                        <a:pt x="3194" y="0"/>
                        <a:pt x="2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49" name="Google Shape;1849;p41"/>
          <p:cNvGrpSpPr/>
          <p:nvPr/>
        </p:nvGrpSpPr>
        <p:grpSpPr>
          <a:xfrm>
            <a:off x="164323" y="3830968"/>
            <a:ext cx="1554270" cy="646101"/>
            <a:chOff x="594886" y="3740118"/>
            <a:chExt cx="1554270" cy="646101"/>
          </a:xfrm>
        </p:grpSpPr>
        <p:sp>
          <p:nvSpPr>
            <p:cNvPr id="1850" name="Google Shape;1850;p41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41"/>
          <p:cNvGrpSpPr/>
          <p:nvPr/>
        </p:nvGrpSpPr>
        <p:grpSpPr>
          <a:xfrm>
            <a:off x="7775275" y="4344475"/>
            <a:ext cx="648721" cy="268079"/>
            <a:chOff x="5963575" y="899525"/>
            <a:chExt cx="648721" cy="268079"/>
          </a:xfrm>
        </p:grpSpPr>
        <p:sp>
          <p:nvSpPr>
            <p:cNvPr id="1854" name="Google Shape;1854;p41"/>
            <p:cNvSpPr/>
            <p:nvPr/>
          </p:nvSpPr>
          <p:spPr>
            <a:xfrm>
              <a:off x="5963575" y="899525"/>
              <a:ext cx="648721" cy="268079"/>
            </a:xfrm>
            <a:custGeom>
              <a:avLst/>
              <a:gdLst/>
              <a:ahLst/>
              <a:cxnLst/>
              <a:rect l="l" t="t" r="r" b="b"/>
              <a:pathLst>
                <a:path w="7129" h="2946" extrusionOk="0">
                  <a:moveTo>
                    <a:pt x="3477" y="1"/>
                  </a:moveTo>
                  <a:cubicBezTo>
                    <a:pt x="2467" y="1"/>
                    <a:pt x="1641" y="718"/>
                    <a:pt x="1456" y="1663"/>
                  </a:cubicBezTo>
                  <a:cubicBezTo>
                    <a:pt x="1391" y="1663"/>
                    <a:pt x="1326" y="1652"/>
                    <a:pt x="1261" y="1652"/>
                  </a:cubicBezTo>
                  <a:cubicBezTo>
                    <a:pt x="565" y="1652"/>
                    <a:pt x="0" y="2218"/>
                    <a:pt x="0" y="2913"/>
                  </a:cubicBezTo>
                  <a:lnTo>
                    <a:pt x="0" y="2945"/>
                  </a:lnTo>
                  <a:lnTo>
                    <a:pt x="7107" y="2945"/>
                  </a:lnTo>
                  <a:cubicBezTo>
                    <a:pt x="7118" y="2858"/>
                    <a:pt x="7129" y="2771"/>
                    <a:pt x="7129" y="2674"/>
                  </a:cubicBezTo>
                  <a:cubicBezTo>
                    <a:pt x="7129" y="1848"/>
                    <a:pt x="6455" y="1174"/>
                    <a:pt x="5629" y="1174"/>
                  </a:cubicBezTo>
                  <a:cubicBezTo>
                    <a:pt x="5532" y="1174"/>
                    <a:pt x="5434" y="1185"/>
                    <a:pt x="5347" y="1196"/>
                  </a:cubicBezTo>
                  <a:cubicBezTo>
                    <a:pt x="5021" y="489"/>
                    <a:pt x="430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6114903" y="1024099"/>
              <a:ext cx="346154" cy="143503"/>
            </a:xfrm>
            <a:custGeom>
              <a:avLst/>
              <a:gdLst/>
              <a:ahLst/>
              <a:cxnLst/>
              <a:rect l="l" t="t" r="r" b="b"/>
              <a:pathLst>
                <a:path w="3804" h="1577" extrusionOk="0">
                  <a:moveTo>
                    <a:pt x="1858" y="1"/>
                  </a:moveTo>
                  <a:cubicBezTo>
                    <a:pt x="1315" y="1"/>
                    <a:pt x="869" y="392"/>
                    <a:pt x="783" y="892"/>
                  </a:cubicBezTo>
                  <a:lnTo>
                    <a:pt x="674" y="892"/>
                  </a:lnTo>
                  <a:cubicBezTo>
                    <a:pt x="304" y="892"/>
                    <a:pt x="0" y="1185"/>
                    <a:pt x="0" y="1566"/>
                  </a:cubicBezTo>
                  <a:lnTo>
                    <a:pt x="0" y="1576"/>
                  </a:lnTo>
                  <a:lnTo>
                    <a:pt x="3792" y="1576"/>
                  </a:lnTo>
                  <a:cubicBezTo>
                    <a:pt x="3792" y="1533"/>
                    <a:pt x="3804" y="1479"/>
                    <a:pt x="3804" y="1435"/>
                  </a:cubicBezTo>
                  <a:cubicBezTo>
                    <a:pt x="3804" y="989"/>
                    <a:pt x="3445" y="631"/>
                    <a:pt x="2999" y="631"/>
                  </a:cubicBezTo>
                  <a:cubicBezTo>
                    <a:pt x="2945" y="631"/>
                    <a:pt x="2901" y="642"/>
                    <a:pt x="2847" y="642"/>
                  </a:cubicBezTo>
                  <a:cubicBezTo>
                    <a:pt x="2673" y="272"/>
                    <a:pt x="2293" y="1"/>
                    <a:pt x="1858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41"/>
          <p:cNvGrpSpPr/>
          <p:nvPr/>
        </p:nvGrpSpPr>
        <p:grpSpPr>
          <a:xfrm>
            <a:off x="6927911" y="376834"/>
            <a:ext cx="2992189" cy="563077"/>
            <a:chOff x="6853250" y="3890250"/>
            <a:chExt cx="1617050" cy="304300"/>
          </a:xfrm>
        </p:grpSpPr>
        <p:sp>
          <p:nvSpPr>
            <p:cNvPr id="1857" name="Google Shape;1857;p41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THE MEMBERS</a:t>
            </a:r>
            <a:endParaRPr dirty="0"/>
          </a:p>
        </p:txBody>
      </p:sp>
      <p:grpSp>
        <p:nvGrpSpPr>
          <p:cNvPr id="565" name="Google Shape;565;p25"/>
          <p:cNvGrpSpPr/>
          <p:nvPr/>
        </p:nvGrpSpPr>
        <p:grpSpPr>
          <a:xfrm>
            <a:off x="142045" y="1017746"/>
            <a:ext cx="1083326" cy="1013109"/>
            <a:chOff x="1669157" y="1241233"/>
            <a:chExt cx="1083326" cy="1013109"/>
          </a:xfrm>
        </p:grpSpPr>
        <p:grpSp>
          <p:nvGrpSpPr>
            <p:cNvPr id="566" name="Google Shape;566;p25"/>
            <p:cNvGrpSpPr/>
            <p:nvPr/>
          </p:nvGrpSpPr>
          <p:grpSpPr>
            <a:xfrm>
              <a:off x="1669157" y="1241233"/>
              <a:ext cx="1083326" cy="1013109"/>
              <a:chOff x="6409425" y="3085869"/>
              <a:chExt cx="1464945" cy="1369807"/>
            </a:xfrm>
          </p:grpSpPr>
          <p:sp>
            <p:nvSpPr>
              <p:cNvPr id="567" name="Google Shape;567;p25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5"/>
            <p:cNvGrpSpPr/>
            <p:nvPr/>
          </p:nvGrpSpPr>
          <p:grpSpPr>
            <a:xfrm>
              <a:off x="1669157" y="1241233"/>
              <a:ext cx="1083326" cy="1013109"/>
              <a:chOff x="6409425" y="3085869"/>
              <a:chExt cx="1464945" cy="1369807"/>
            </a:xfrm>
          </p:grpSpPr>
          <p:sp>
            <p:nvSpPr>
              <p:cNvPr id="585" name="Google Shape;585;p25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" name="Google Shape;602;p25"/>
          <p:cNvGrpSpPr/>
          <p:nvPr/>
        </p:nvGrpSpPr>
        <p:grpSpPr>
          <a:xfrm>
            <a:off x="142068" y="2454569"/>
            <a:ext cx="1083296" cy="959737"/>
            <a:chOff x="1669131" y="2363169"/>
            <a:chExt cx="1083296" cy="959737"/>
          </a:xfrm>
        </p:grpSpPr>
        <p:grpSp>
          <p:nvGrpSpPr>
            <p:cNvPr id="603" name="Google Shape;603;p25"/>
            <p:cNvGrpSpPr/>
            <p:nvPr/>
          </p:nvGrpSpPr>
          <p:grpSpPr>
            <a:xfrm>
              <a:off x="1669131" y="2363169"/>
              <a:ext cx="1083296" cy="959737"/>
              <a:chOff x="957325" y="1620500"/>
              <a:chExt cx="887875" cy="657850"/>
            </a:xfrm>
          </p:grpSpPr>
          <p:sp>
            <p:nvSpPr>
              <p:cNvPr id="604" name="Google Shape;604;p25"/>
              <p:cNvSpPr/>
              <p:nvPr/>
            </p:nvSpPr>
            <p:spPr>
              <a:xfrm>
                <a:off x="1544700" y="1916075"/>
                <a:ext cx="300500" cy="185575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7423" extrusionOk="0">
                    <a:moveTo>
                      <a:pt x="3652" y="1"/>
                    </a:moveTo>
                    <a:lnTo>
                      <a:pt x="0" y="4749"/>
                    </a:lnTo>
                    <a:cubicBezTo>
                      <a:pt x="1777" y="6420"/>
                      <a:pt x="3906" y="7422"/>
                      <a:pt x="6247" y="7422"/>
                    </a:cubicBezTo>
                    <a:cubicBezTo>
                      <a:pt x="6784" y="7422"/>
                      <a:pt x="7332" y="7370"/>
                      <a:pt x="7890" y="7260"/>
                    </a:cubicBezTo>
                    <a:cubicBezTo>
                      <a:pt x="9944" y="6858"/>
                      <a:pt x="12019" y="5347"/>
                      <a:pt x="11324" y="2989"/>
                    </a:cubicBezTo>
                    <a:cubicBezTo>
                      <a:pt x="10984" y="1842"/>
                      <a:pt x="10059" y="1565"/>
                      <a:pt x="8963" y="1565"/>
                    </a:cubicBezTo>
                    <a:cubicBezTo>
                      <a:pt x="7934" y="1565"/>
                      <a:pt x="6756" y="1809"/>
                      <a:pt x="5770" y="1809"/>
                    </a:cubicBezTo>
                    <a:cubicBezTo>
                      <a:pt x="4611" y="1809"/>
                      <a:pt x="3719" y="1471"/>
                      <a:pt x="3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957325" y="1778700"/>
                <a:ext cx="262200" cy="2252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9009" extrusionOk="0">
                    <a:moveTo>
                      <a:pt x="2576" y="0"/>
                    </a:moveTo>
                    <a:cubicBezTo>
                      <a:pt x="1878" y="0"/>
                      <a:pt x="1214" y="366"/>
                      <a:pt x="794" y="1138"/>
                    </a:cubicBezTo>
                    <a:cubicBezTo>
                      <a:pt x="1" y="2583"/>
                      <a:pt x="794" y="5571"/>
                      <a:pt x="1620" y="6876"/>
                    </a:cubicBezTo>
                    <a:cubicBezTo>
                      <a:pt x="2391" y="8104"/>
                      <a:pt x="4015" y="9009"/>
                      <a:pt x="5509" y="9009"/>
                    </a:cubicBezTo>
                    <a:cubicBezTo>
                      <a:pt x="5615" y="9009"/>
                      <a:pt x="5721" y="9004"/>
                      <a:pt x="5825" y="8995"/>
                    </a:cubicBezTo>
                    <a:lnTo>
                      <a:pt x="10488" y="5192"/>
                    </a:lnTo>
                    <a:lnTo>
                      <a:pt x="10488" y="5192"/>
                    </a:lnTo>
                    <a:cubicBezTo>
                      <a:pt x="10085" y="5332"/>
                      <a:pt x="9652" y="5400"/>
                      <a:pt x="9213" y="5400"/>
                    </a:cubicBezTo>
                    <a:cubicBezTo>
                      <a:pt x="8017" y="5400"/>
                      <a:pt x="6786" y="4894"/>
                      <a:pt x="6054" y="3963"/>
                    </a:cubicBezTo>
                    <a:cubicBezTo>
                      <a:pt x="5260" y="2953"/>
                      <a:pt x="5141" y="1420"/>
                      <a:pt x="4087" y="573"/>
                    </a:cubicBezTo>
                    <a:cubicBezTo>
                      <a:pt x="3618" y="196"/>
                      <a:pt x="3088" y="0"/>
                      <a:pt x="2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1263275" y="1620500"/>
                <a:ext cx="207000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7510" extrusionOk="0">
                    <a:moveTo>
                      <a:pt x="3060" y="0"/>
                    </a:moveTo>
                    <a:cubicBezTo>
                      <a:pt x="1080" y="0"/>
                      <a:pt x="0" y="2287"/>
                      <a:pt x="499" y="3978"/>
                    </a:cubicBezTo>
                    <a:cubicBezTo>
                      <a:pt x="901" y="5347"/>
                      <a:pt x="2162" y="6010"/>
                      <a:pt x="3075" y="6944"/>
                    </a:cubicBezTo>
                    <a:lnTo>
                      <a:pt x="8280" y="7509"/>
                    </a:lnTo>
                    <a:cubicBezTo>
                      <a:pt x="6509" y="6988"/>
                      <a:pt x="7910" y="4553"/>
                      <a:pt x="7813" y="3456"/>
                    </a:cubicBezTo>
                    <a:cubicBezTo>
                      <a:pt x="7741" y="2679"/>
                      <a:pt x="7396" y="2374"/>
                      <a:pt x="6966" y="2374"/>
                    </a:cubicBezTo>
                    <a:cubicBezTo>
                      <a:pt x="6096" y="2374"/>
                      <a:pt x="4875" y="3622"/>
                      <a:pt x="4846" y="4749"/>
                    </a:cubicBezTo>
                    <a:cubicBezTo>
                      <a:pt x="4314" y="3141"/>
                      <a:pt x="5389" y="0"/>
                      <a:pt x="3075" y="0"/>
                    </a:cubicBezTo>
                    <a:cubicBezTo>
                      <a:pt x="3070" y="0"/>
                      <a:pt x="3065" y="0"/>
                      <a:pt x="3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1012200" y="1776400"/>
                <a:ext cx="726225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17822" extrusionOk="0">
                    <a:moveTo>
                      <a:pt x="12964" y="0"/>
                    </a:moveTo>
                    <a:cubicBezTo>
                      <a:pt x="12172" y="0"/>
                      <a:pt x="11383" y="58"/>
                      <a:pt x="10607" y="176"/>
                    </a:cubicBezTo>
                    <a:cubicBezTo>
                      <a:pt x="5347" y="980"/>
                      <a:pt x="1" y="7044"/>
                      <a:pt x="3142" y="12391"/>
                    </a:cubicBezTo>
                    <a:cubicBezTo>
                      <a:pt x="5509" y="16419"/>
                      <a:pt x="12193" y="17821"/>
                      <a:pt x="17056" y="17821"/>
                    </a:cubicBezTo>
                    <a:cubicBezTo>
                      <a:pt x="18844" y="17821"/>
                      <a:pt x="20386" y="17632"/>
                      <a:pt x="21377" y="17313"/>
                    </a:cubicBezTo>
                    <a:cubicBezTo>
                      <a:pt x="25234" y="16074"/>
                      <a:pt x="29049" y="14564"/>
                      <a:pt x="27853" y="10239"/>
                    </a:cubicBezTo>
                    <a:cubicBezTo>
                      <a:pt x="26082" y="3823"/>
                      <a:pt x="19408" y="0"/>
                      <a:pt x="12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1199950" y="1975575"/>
                <a:ext cx="224975" cy="135050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5402" extrusionOk="0">
                    <a:moveTo>
                      <a:pt x="6694" y="0"/>
                    </a:moveTo>
                    <a:lnTo>
                      <a:pt x="2554" y="1543"/>
                    </a:lnTo>
                    <a:lnTo>
                      <a:pt x="0" y="5402"/>
                    </a:lnTo>
                    <a:lnTo>
                      <a:pt x="0" y="5402"/>
                    </a:lnTo>
                    <a:lnTo>
                      <a:pt x="8998" y="2511"/>
                    </a:lnTo>
                    <a:lnTo>
                      <a:pt x="6694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1141275" y="1809825"/>
                <a:ext cx="240425" cy="226000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040" extrusionOk="0">
                    <a:moveTo>
                      <a:pt x="4646" y="0"/>
                    </a:moveTo>
                    <a:cubicBezTo>
                      <a:pt x="2412" y="0"/>
                      <a:pt x="270" y="1916"/>
                      <a:pt x="97" y="4413"/>
                    </a:cubicBezTo>
                    <a:cubicBezTo>
                      <a:pt x="0" y="5707"/>
                      <a:pt x="587" y="6869"/>
                      <a:pt x="1510" y="7707"/>
                    </a:cubicBezTo>
                    <a:cubicBezTo>
                      <a:pt x="2430" y="8534"/>
                      <a:pt x="3677" y="9040"/>
                      <a:pt x="4921" y="9040"/>
                    </a:cubicBezTo>
                    <a:cubicBezTo>
                      <a:pt x="5588" y="9040"/>
                      <a:pt x="6254" y="8894"/>
                      <a:pt x="6868" y="8576"/>
                    </a:cubicBezTo>
                    <a:cubicBezTo>
                      <a:pt x="9617" y="7142"/>
                      <a:pt x="9541" y="3370"/>
                      <a:pt x="7564" y="1305"/>
                    </a:cubicBezTo>
                    <a:cubicBezTo>
                      <a:pt x="6689" y="394"/>
                      <a:pt x="5658" y="0"/>
                      <a:pt x="46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1352900" y="1904175"/>
                <a:ext cx="19210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6526" extrusionOk="0">
                    <a:moveTo>
                      <a:pt x="3528" y="1"/>
                    </a:moveTo>
                    <a:cubicBezTo>
                      <a:pt x="1766" y="1"/>
                      <a:pt x="97" y="1832"/>
                      <a:pt x="0" y="3498"/>
                    </a:cubicBezTo>
                    <a:lnTo>
                      <a:pt x="0" y="3672"/>
                    </a:lnTo>
                    <a:cubicBezTo>
                      <a:pt x="8" y="5440"/>
                      <a:pt x="1734" y="6525"/>
                      <a:pt x="3428" y="6525"/>
                    </a:cubicBezTo>
                    <a:cubicBezTo>
                      <a:pt x="4170" y="6525"/>
                      <a:pt x="4906" y="6317"/>
                      <a:pt x="5488" y="5867"/>
                    </a:cubicBezTo>
                    <a:cubicBezTo>
                      <a:pt x="7683" y="4172"/>
                      <a:pt x="6792" y="781"/>
                      <a:pt x="4173" y="86"/>
                    </a:cubicBezTo>
                    <a:cubicBezTo>
                      <a:pt x="3958" y="28"/>
                      <a:pt x="3743" y="1"/>
                      <a:pt x="35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1154300" y="1889325"/>
                <a:ext cx="11630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260" extrusionOk="0">
                    <a:moveTo>
                      <a:pt x="2320" y="1"/>
                    </a:moveTo>
                    <a:cubicBezTo>
                      <a:pt x="1337" y="1"/>
                      <a:pt x="456" y="690"/>
                      <a:pt x="240" y="1690"/>
                    </a:cubicBezTo>
                    <a:cubicBezTo>
                      <a:pt x="1" y="2842"/>
                      <a:pt x="740" y="3972"/>
                      <a:pt x="1892" y="4211"/>
                    </a:cubicBezTo>
                    <a:cubicBezTo>
                      <a:pt x="2043" y="4244"/>
                      <a:pt x="2194" y="4260"/>
                      <a:pt x="2343" y="4260"/>
                    </a:cubicBezTo>
                    <a:cubicBezTo>
                      <a:pt x="3325" y="4260"/>
                      <a:pt x="4205" y="3571"/>
                      <a:pt x="4413" y="2571"/>
                    </a:cubicBezTo>
                    <a:cubicBezTo>
                      <a:pt x="4652" y="1419"/>
                      <a:pt x="3923" y="288"/>
                      <a:pt x="2771" y="49"/>
                    </a:cubicBezTo>
                    <a:cubicBezTo>
                      <a:pt x="2620" y="16"/>
                      <a:pt x="2469" y="1"/>
                      <a:pt x="2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1361875" y="1937850"/>
                <a:ext cx="1038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802" extrusionOk="0">
                    <a:moveTo>
                      <a:pt x="2071" y="1"/>
                    </a:moveTo>
                    <a:cubicBezTo>
                      <a:pt x="1196" y="1"/>
                      <a:pt x="407" y="611"/>
                      <a:pt x="217" y="1509"/>
                    </a:cubicBezTo>
                    <a:cubicBezTo>
                      <a:pt x="0" y="2531"/>
                      <a:pt x="663" y="3542"/>
                      <a:pt x="1684" y="3759"/>
                    </a:cubicBezTo>
                    <a:cubicBezTo>
                      <a:pt x="1818" y="3787"/>
                      <a:pt x="1951" y="3801"/>
                      <a:pt x="2083" y="3801"/>
                    </a:cubicBezTo>
                    <a:cubicBezTo>
                      <a:pt x="2963" y="3801"/>
                      <a:pt x="3745" y="3191"/>
                      <a:pt x="3934" y="2292"/>
                    </a:cubicBezTo>
                    <a:cubicBezTo>
                      <a:pt x="4151" y="1270"/>
                      <a:pt x="3499" y="260"/>
                      <a:pt x="2466" y="43"/>
                    </a:cubicBezTo>
                    <a:cubicBezTo>
                      <a:pt x="2334" y="15"/>
                      <a:pt x="2202" y="1"/>
                      <a:pt x="2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1230925" y="1901275"/>
                <a:ext cx="66025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421" extrusionOk="0">
                    <a:moveTo>
                      <a:pt x="1319" y="0"/>
                    </a:moveTo>
                    <a:cubicBezTo>
                      <a:pt x="755" y="0"/>
                      <a:pt x="254" y="395"/>
                      <a:pt x="141" y="962"/>
                    </a:cubicBezTo>
                    <a:cubicBezTo>
                      <a:pt x="0" y="1614"/>
                      <a:pt x="413" y="2255"/>
                      <a:pt x="1065" y="2397"/>
                    </a:cubicBezTo>
                    <a:cubicBezTo>
                      <a:pt x="1147" y="2413"/>
                      <a:pt x="1230" y="2421"/>
                      <a:pt x="1310" y="2421"/>
                    </a:cubicBezTo>
                    <a:cubicBezTo>
                      <a:pt x="1879" y="2421"/>
                      <a:pt x="2385" y="2033"/>
                      <a:pt x="2500" y="1462"/>
                    </a:cubicBezTo>
                    <a:cubicBezTo>
                      <a:pt x="2640" y="810"/>
                      <a:pt x="2227" y="169"/>
                      <a:pt x="1575" y="28"/>
                    </a:cubicBezTo>
                    <a:cubicBezTo>
                      <a:pt x="1489" y="9"/>
                      <a:pt x="1403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1416450" y="1939100"/>
                <a:ext cx="66075" cy="6055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422" extrusionOk="0">
                    <a:moveTo>
                      <a:pt x="1335" y="1"/>
                    </a:moveTo>
                    <a:cubicBezTo>
                      <a:pt x="773" y="1"/>
                      <a:pt x="266" y="388"/>
                      <a:pt x="143" y="959"/>
                    </a:cubicBezTo>
                    <a:cubicBezTo>
                      <a:pt x="1" y="1611"/>
                      <a:pt x="425" y="2253"/>
                      <a:pt x="1077" y="2394"/>
                    </a:cubicBezTo>
                    <a:cubicBezTo>
                      <a:pt x="1162" y="2412"/>
                      <a:pt x="1247" y="2421"/>
                      <a:pt x="1330" y="2421"/>
                    </a:cubicBezTo>
                    <a:cubicBezTo>
                      <a:pt x="1888" y="2421"/>
                      <a:pt x="2388" y="2026"/>
                      <a:pt x="2512" y="1459"/>
                    </a:cubicBezTo>
                    <a:cubicBezTo>
                      <a:pt x="2642" y="807"/>
                      <a:pt x="2229" y="167"/>
                      <a:pt x="1577" y="25"/>
                    </a:cubicBezTo>
                    <a:cubicBezTo>
                      <a:pt x="1496" y="9"/>
                      <a:pt x="1415" y="1"/>
                      <a:pt x="1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1144250" y="1809775"/>
                <a:ext cx="219275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8771" h="4166" extrusionOk="0">
                    <a:moveTo>
                      <a:pt x="4527" y="1"/>
                    </a:moveTo>
                    <a:cubicBezTo>
                      <a:pt x="2369" y="1"/>
                      <a:pt x="296" y="1791"/>
                      <a:pt x="0" y="4166"/>
                    </a:cubicBezTo>
                    <a:lnTo>
                      <a:pt x="652" y="4133"/>
                    </a:lnTo>
                    <a:cubicBezTo>
                      <a:pt x="2717" y="4046"/>
                      <a:pt x="4782" y="3949"/>
                      <a:pt x="6846" y="3905"/>
                    </a:cubicBezTo>
                    <a:cubicBezTo>
                      <a:pt x="7488" y="3894"/>
                      <a:pt x="8129" y="3883"/>
                      <a:pt x="8770" y="3883"/>
                    </a:cubicBezTo>
                    <a:cubicBezTo>
                      <a:pt x="8585" y="2927"/>
                      <a:pt x="8129" y="2014"/>
                      <a:pt x="7445" y="1307"/>
                    </a:cubicBezTo>
                    <a:cubicBezTo>
                      <a:pt x="6570" y="395"/>
                      <a:pt x="5539" y="1"/>
                      <a:pt x="4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1376800" y="1904100"/>
                <a:ext cx="144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251" extrusionOk="0">
                    <a:moveTo>
                      <a:pt x="2564" y="1"/>
                    </a:moveTo>
                    <a:cubicBezTo>
                      <a:pt x="1600" y="1"/>
                      <a:pt x="666" y="555"/>
                      <a:pt x="0" y="1327"/>
                    </a:cubicBezTo>
                    <a:cubicBezTo>
                      <a:pt x="2000" y="1719"/>
                      <a:pt x="3891" y="2458"/>
                      <a:pt x="5771" y="3251"/>
                    </a:cubicBezTo>
                    <a:cubicBezTo>
                      <a:pt x="5706" y="1860"/>
                      <a:pt x="4760" y="502"/>
                      <a:pt x="3217" y="89"/>
                    </a:cubicBezTo>
                    <a:cubicBezTo>
                      <a:pt x="3000" y="29"/>
                      <a:pt x="2781" y="1"/>
                      <a:pt x="2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1023400" y="2062425"/>
                <a:ext cx="129025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4357" extrusionOk="0">
                    <a:moveTo>
                      <a:pt x="2488" y="0"/>
                    </a:moveTo>
                    <a:cubicBezTo>
                      <a:pt x="2043" y="0"/>
                      <a:pt x="1584" y="85"/>
                      <a:pt x="1270" y="286"/>
                    </a:cubicBezTo>
                    <a:cubicBezTo>
                      <a:pt x="1" y="1104"/>
                      <a:pt x="144" y="2441"/>
                      <a:pt x="1071" y="2441"/>
                    </a:cubicBezTo>
                    <a:cubicBezTo>
                      <a:pt x="1413" y="2441"/>
                      <a:pt x="1862" y="2259"/>
                      <a:pt x="2386" y="1800"/>
                    </a:cubicBezTo>
                    <a:lnTo>
                      <a:pt x="2386" y="1800"/>
                    </a:lnTo>
                    <a:cubicBezTo>
                      <a:pt x="1086" y="2941"/>
                      <a:pt x="1468" y="4357"/>
                      <a:pt x="2445" y="4357"/>
                    </a:cubicBezTo>
                    <a:cubicBezTo>
                      <a:pt x="2836" y="4357"/>
                      <a:pt x="3322" y="4130"/>
                      <a:pt x="3834" y="3568"/>
                    </a:cubicBezTo>
                    <a:cubicBezTo>
                      <a:pt x="4911" y="2373"/>
                      <a:pt x="5160" y="711"/>
                      <a:pt x="3378" y="124"/>
                    </a:cubicBezTo>
                    <a:cubicBezTo>
                      <a:pt x="3130" y="46"/>
                      <a:pt x="2813" y="0"/>
                      <a:pt x="2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1538575" y="2168300"/>
                <a:ext cx="121625" cy="11005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02" extrusionOk="0">
                    <a:moveTo>
                      <a:pt x="2084" y="0"/>
                    </a:moveTo>
                    <a:cubicBezTo>
                      <a:pt x="0" y="0"/>
                      <a:pt x="357" y="4402"/>
                      <a:pt x="1856" y="4402"/>
                    </a:cubicBezTo>
                    <a:cubicBezTo>
                      <a:pt x="2096" y="4402"/>
                      <a:pt x="2365" y="4289"/>
                      <a:pt x="2658" y="4028"/>
                    </a:cubicBezTo>
                    <a:cubicBezTo>
                      <a:pt x="3070" y="3661"/>
                      <a:pt x="3119" y="3486"/>
                      <a:pt x="3028" y="3342"/>
                    </a:cubicBezTo>
                    <a:lnTo>
                      <a:pt x="3028" y="3342"/>
                    </a:lnTo>
                    <a:cubicBezTo>
                      <a:pt x="3157" y="3408"/>
                      <a:pt x="3296" y="3441"/>
                      <a:pt x="3436" y="3441"/>
                    </a:cubicBezTo>
                    <a:cubicBezTo>
                      <a:pt x="3798" y="3441"/>
                      <a:pt x="4166" y="3217"/>
                      <a:pt x="4386" y="2757"/>
                    </a:cubicBezTo>
                    <a:cubicBezTo>
                      <a:pt x="4864" y="1757"/>
                      <a:pt x="4114" y="822"/>
                      <a:pt x="3201" y="333"/>
                    </a:cubicBezTo>
                    <a:cubicBezTo>
                      <a:pt x="2770" y="101"/>
                      <a:pt x="2399" y="0"/>
                      <a:pt x="2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396650" y="1832825"/>
                <a:ext cx="126875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3059" extrusionOk="0">
                    <a:moveTo>
                      <a:pt x="2607" y="1"/>
                    </a:moveTo>
                    <a:cubicBezTo>
                      <a:pt x="1927" y="1"/>
                      <a:pt x="1072" y="359"/>
                      <a:pt x="0" y="1320"/>
                    </a:cubicBezTo>
                    <a:cubicBezTo>
                      <a:pt x="0" y="1320"/>
                      <a:pt x="539" y="1220"/>
                      <a:pt x="1276" y="1220"/>
                    </a:cubicBezTo>
                    <a:cubicBezTo>
                      <a:pt x="2525" y="1220"/>
                      <a:pt x="4344" y="1508"/>
                      <a:pt x="5075" y="3059"/>
                    </a:cubicBezTo>
                    <a:cubicBezTo>
                      <a:pt x="5075" y="3059"/>
                      <a:pt x="4592" y="1"/>
                      <a:pt x="2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1175750" y="1774050"/>
                <a:ext cx="1339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2650" extrusionOk="0">
                    <a:moveTo>
                      <a:pt x="2444" y="0"/>
                    </a:moveTo>
                    <a:cubicBezTo>
                      <a:pt x="586" y="0"/>
                      <a:pt x="1" y="2650"/>
                      <a:pt x="1" y="2650"/>
                    </a:cubicBezTo>
                    <a:cubicBezTo>
                      <a:pt x="501" y="1393"/>
                      <a:pt x="1579" y="1038"/>
                      <a:pt x="2637" y="1038"/>
                    </a:cubicBezTo>
                    <a:cubicBezTo>
                      <a:pt x="4014" y="1038"/>
                      <a:pt x="5359" y="1639"/>
                      <a:pt x="5359" y="1639"/>
                    </a:cubicBezTo>
                    <a:cubicBezTo>
                      <a:pt x="4150" y="431"/>
                      <a:pt x="3194" y="0"/>
                      <a:pt x="2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25"/>
            <p:cNvGrpSpPr/>
            <p:nvPr/>
          </p:nvGrpSpPr>
          <p:grpSpPr>
            <a:xfrm>
              <a:off x="1669131" y="2363169"/>
              <a:ext cx="1083296" cy="959737"/>
              <a:chOff x="957325" y="1620500"/>
              <a:chExt cx="887875" cy="657850"/>
            </a:xfrm>
          </p:grpSpPr>
          <p:sp>
            <p:nvSpPr>
              <p:cNvPr id="622" name="Google Shape;622;p25"/>
              <p:cNvSpPr/>
              <p:nvPr/>
            </p:nvSpPr>
            <p:spPr>
              <a:xfrm>
                <a:off x="1544700" y="1916075"/>
                <a:ext cx="300500" cy="185575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7423" extrusionOk="0">
                    <a:moveTo>
                      <a:pt x="3652" y="1"/>
                    </a:moveTo>
                    <a:lnTo>
                      <a:pt x="0" y="4749"/>
                    </a:lnTo>
                    <a:cubicBezTo>
                      <a:pt x="1777" y="6420"/>
                      <a:pt x="3906" y="7422"/>
                      <a:pt x="6247" y="7422"/>
                    </a:cubicBezTo>
                    <a:cubicBezTo>
                      <a:pt x="6784" y="7422"/>
                      <a:pt x="7332" y="7370"/>
                      <a:pt x="7890" y="7260"/>
                    </a:cubicBezTo>
                    <a:cubicBezTo>
                      <a:pt x="9944" y="6858"/>
                      <a:pt x="12019" y="5347"/>
                      <a:pt x="11324" y="2989"/>
                    </a:cubicBezTo>
                    <a:cubicBezTo>
                      <a:pt x="10984" y="1842"/>
                      <a:pt x="10059" y="1565"/>
                      <a:pt x="8963" y="1565"/>
                    </a:cubicBezTo>
                    <a:cubicBezTo>
                      <a:pt x="7934" y="1565"/>
                      <a:pt x="6756" y="1809"/>
                      <a:pt x="5770" y="1809"/>
                    </a:cubicBezTo>
                    <a:cubicBezTo>
                      <a:pt x="4611" y="1809"/>
                      <a:pt x="3719" y="1471"/>
                      <a:pt x="3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957325" y="1778700"/>
                <a:ext cx="262200" cy="2252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9009" extrusionOk="0">
                    <a:moveTo>
                      <a:pt x="2576" y="0"/>
                    </a:moveTo>
                    <a:cubicBezTo>
                      <a:pt x="1878" y="0"/>
                      <a:pt x="1214" y="366"/>
                      <a:pt x="794" y="1138"/>
                    </a:cubicBezTo>
                    <a:cubicBezTo>
                      <a:pt x="1" y="2583"/>
                      <a:pt x="794" y="5571"/>
                      <a:pt x="1620" y="6876"/>
                    </a:cubicBezTo>
                    <a:cubicBezTo>
                      <a:pt x="2391" y="8104"/>
                      <a:pt x="4015" y="9009"/>
                      <a:pt x="5509" y="9009"/>
                    </a:cubicBezTo>
                    <a:cubicBezTo>
                      <a:pt x="5615" y="9009"/>
                      <a:pt x="5721" y="9004"/>
                      <a:pt x="5825" y="8995"/>
                    </a:cubicBezTo>
                    <a:lnTo>
                      <a:pt x="10488" y="5192"/>
                    </a:lnTo>
                    <a:lnTo>
                      <a:pt x="10488" y="5192"/>
                    </a:lnTo>
                    <a:cubicBezTo>
                      <a:pt x="10085" y="5332"/>
                      <a:pt x="9652" y="5400"/>
                      <a:pt x="9213" y="5400"/>
                    </a:cubicBezTo>
                    <a:cubicBezTo>
                      <a:pt x="8017" y="5400"/>
                      <a:pt x="6786" y="4894"/>
                      <a:pt x="6054" y="3963"/>
                    </a:cubicBezTo>
                    <a:cubicBezTo>
                      <a:pt x="5260" y="2953"/>
                      <a:pt x="5141" y="1420"/>
                      <a:pt x="4087" y="573"/>
                    </a:cubicBezTo>
                    <a:cubicBezTo>
                      <a:pt x="3618" y="196"/>
                      <a:pt x="3088" y="0"/>
                      <a:pt x="2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263275" y="1620500"/>
                <a:ext cx="207000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7510" extrusionOk="0">
                    <a:moveTo>
                      <a:pt x="3060" y="0"/>
                    </a:moveTo>
                    <a:cubicBezTo>
                      <a:pt x="1080" y="0"/>
                      <a:pt x="0" y="2287"/>
                      <a:pt x="499" y="3978"/>
                    </a:cubicBezTo>
                    <a:cubicBezTo>
                      <a:pt x="901" y="5347"/>
                      <a:pt x="2162" y="6010"/>
                      <a:pt x="3075" y="6944"/>
                    </a:cubicBezTo>
                    <a:lnTo>
                      <a:pt x="8280" y="7509"/>
                    </a:lnTo>
                    <a:cubicBezTo>
                      <a:pt x="6509" y="6988"/>
                      <a:pt x="7910" y="4553"/>
                      <a:pt x="7813" y="3456"/>
                    </a:cubicBezTo>
                    <a:cubicBezTo>
                      <a:pt x="7741" y="2679"/>
                      <a:pt x="7396" y="2374"/>
                      <a:pt x="6966" y="2374"/>
                    </a:cubicBezTo>
                    <a:cubicBezTo>
                      <a:pt x="6096" y="2374"/>
                      <a:pt x="4875" y="3622"/>
                      <a:pt x="4846" y="4749"/>
                    </a:cubicBezTo>
                    <a:cubicBezTo>
                      <a:pt x="4314" y="3141"/>
                      <a:pt x="5389" y="0"/>
                      <a:pt x="3075" y="0"/>
                    </a:cubicBezTo>
                    <a:cubicBezTo>
                      <a:pt x="3070" y="0"/>
                      <a:pt x="3065" y="0"/>
                      <a:pt x="3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012200" y="1776400"/>
                <a:ext cx="726225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17822" extrusionOk="0">
                    <a:moveTo>
                      <a:pt x="12964" y="0"/>
                    </a:moveTo>
                    <a:cubicBezTo>
                      <a:pt x="12172" y="0"/>
                      <a:pt x="11383" y="58"/>
                      <a:pt x="10607" y="176"/>
                    </a:cubicBezTo>
                    <a:cubicBezTo>
                      <a:pt x="5347" y="980"/>
                      <a:pt x="1" y="7044"/>
                      <a:pt x="3142" y="12391"/>
                    </a:cubicBezTo>
                    <a:cubicBezTo>
                      <a:pt x="5509" y="16419"/>
                      <a:pt x="12193" y="17821"/>
                      <a:pt x="17056" y="17821"/>
                    </a:cubicBezTo>
                    <a:cubicBezTo>
                      <a:pt x="18844" y="17821"/>
                      <a:pt x="20386" y="17632"/>
                      <a:pt x="21377" y="17313"/>
                    </a:cubicBezTo>
                    <a:cubicBezTo>
                      <a:pt x="25234" y="16074"/>
                      <a:pt x="29049" y="14564"/>
                      <a:pt x="27853" y="10239"/>
                    </a:cubicBezTo>
                    <a:cubicBezTo>
                      <a:pt x="26082" y="3823"/>
                      <a:pt x="19408" y="0"/>
                      <a:pt x="129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199950" y="1975575"/>
                <a:ext cx="224975" cy="135050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5402" extrusionOk="0">
                    <a:moveTo>
                      <a:pt x="6694" y="0"/>
                    </a:moveTo>
                    <a:lnTo>
                      <a:pt x="2554" y="1543"/>
                    </a:lnTo>
                    <a:lnTo>
                      <a:pt x="0" y="5402"/>
                    </a:lnTo>
                    <a:lnTo>
                      <a:pt x="0" y="5402"/>
                    </a:lnTo>
                    <a:lnTo>
                      <a:pt x="8998" y="2511"/>
                    </a:lnTo>
                    <a:lnTo>
                      <a:pt x="6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1141275" y="1809825"/>
                <a:ext cx="240425" cy="226000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040" extrusionOk="0">
                    <a:moveTo>
                      <a:pt x="4646" y="0"/>
                    </a:moveTo>
                    <a:cubicBezTo>
                      <a:pt x="2412" y="0"/>
                      <a:pt x="270" y="1916"/>
                      <a:pt x="97" y="4413"/>
                    </a:cubicBezTo>
                    <a:cubicBezTo>
                      <a:pt x="0" y="5707"/>
                      <a:pt x="587" y="6869"/>
                      <a:pt x="1510" y="7707"/>
                    </a:cubicBezTo>
                    <a:cubicBezTo>
                      <a:pt x="2430" y="8534"/>
                      <a:pt x="3677" y="9040"/>
                      <a:pt x="4921" y="9040"/>
                    </a:cubicBezTo>
                    <a:cubicBezTo>
                      <a:pt x="5588" y="9040"/>
                      <a:pt x="6254" y="8894"/>
                      <a:pt x="6868" y="8576"/>
                    </a:cubicBezTo>
                    <a:cubicBezTo>
                      <a:pt x="9617" y="7142"/>
                      <a:pt x="9541" y="3370"/>
                      <a:pt x="7564" y="1305"/>
                    </a:cubicBezTo>
                    <a:cubicBezTo>
                      <a:pt x="6689" y="394"/>
                      <a:pt x="5658" y="0"/>
                      <a:pt x="46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1352900" y="1904175"/>
                <a:ext cx="19210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6526" extrusionOk="0">
                    <a:moveTo>
                      <a:pt x="3528" y="1"/>
                    </a:moveTo>
                    <a:cubicBezTo>
                      <a:pt x="1766" y="1"/>
                      <a:pt x="97" y="1832"/>
                      <a:pt x="0" y="3498"/>
                    </a:cubicBezTo>
                    <a:lnTo>
                      <a:pt x="0" y="3672"/>
                    </a:lnTo>
                    <a:cubicBezTo>
                      <a:pt x="8" y="5440"/>
                      <a:pt x="1734" y="6525"/>
                      <a:pt x="3428" y="6525"/>
                    </a:cubicBezTo>
                    <a:cubicBezTo>
                      <a:pt x="4170" y="6525"/>
                      <a:pt x="4906" y="6317"/>
                      <a:pt x="5488" y="5867"/>
                    </a:cubicBezTo>
                    <a:cubicBezTo>
                      <a:pt x="7683" y="4172"/>
                      <a:pt x="6792" y="781"/>
                      <a:pt x="4173" y="86"/>
                    </a:cubicBezTo>
                    <a:cubicBezTo>
                      <a:pt x="3958" y="28"/>
                      <a:pt x="3743" y="1"/>
                      <a:pt x="35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1154300" y="1889325"/>
                <a:ext cx="11630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260" extrusionOk="0">
                    <a:moveTo>
                      <a:pt x="2320" y="1"/>
                    </a:moveTo>
                    <a:cubicBezTo>
                      <a:pt x="1337" y="1"/>
                      <a:pt x="456" y="690"/>
                      <a:pt x="240" y="1690"/>
                    </a:cubicBezTo>
                    <a:cubicBezTo>
                      <a:pt x="1" y="2842"/>
                      <a:pt x="740" y="3972"/>
                      <a:pt x="1892" y="4211"/>
                    </a:cubicBezTo>
                    <a:cubicBezTo>
                      <a:pt x="2043" y="4244"/>
                      <a:pt x="2194" y="4260"/>
                      <a:pt x="2343" y="4260"/>
                    </a:cubicBezTo>
                    <a:cubicBezTo>
                      <a:pt x="3325" y="4260"/>
                      <a:pt x="4205" y="3571"/>
                      <a:pt x="4413" y="2571"/>
                    </a:cubicBezTo>
                    <a:cubicBezTo>
                      <a:pt x="4652" y="1419"/>
                      <a:pt x="3923" y="288"/>
                      <a:pt x="2771" y="49"/>
                    </a:cubicBezTo>
                    <a:cubicBezTo>
                      <a:pt x="2620" y="16"/>
                      <a:pt x="2469" y="1"/>
                      <a:pt x="2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1361875" y="1937850"/>
                <a:ext cx="1038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802" extrusionOk="0">
                    <a:moveTo>
                      <a:pt x="2071" y="1"/>
                    </a:moveTo>
                    <a:cubicBezTo>
                      <a:pt x="1196" y="1"/>
                      <a:pt x="407" y="611"/>
                      <a:pt x="217" y="1509"/>
                    </a:cubicBezTo>
                    <a:cubicBezTo>
                      <a:pt x="0" y="2531"/>
                      <a:pt x="663" y="3542"/>
                      <a:pt x="1684" y="3759"/>
                    </a:cubicBezTo>
                    <a:cubicBezTo>
                      <a:pt x="1818" y="3787"/>
                      <a:pt x="1951" y="3801"/>
                      <a:pt x="2083" y="3801"/>
                    </a:cubicBezTo>
                    <a:cubicBezTo>
                      <a:pt x="2963" y="3801"/>
                      <a:pt x="3745" y="3191"/>
                      <a:pt x="3934" y="2292"/>
                    </a:cubicBezTo>
                    <a:cubicBezTo>
                      <a:pt x="4151" y="1270"/>
                      <a:pt x="3499" y="260"/>
                      <a:pt x="2466" y="43"/>
                    </a:cubicBezTo>
                    <a:cubicBezTo>
                      <a:pt x="2334" y="15"/>
                      <a:pt x="2202" y="1"/>
                      <a:pt x="2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1230925" y="1901275"/>
                <a:ext cx="66025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421" extrusionOk="0">
                    <a:moveTo>
                      <a:pt x="1319" y="0"/>
                    </a:moveTo>
                    <a:cubicBezTo>
                      <a:pt x="755" y="0"/>
                      <a:pt x="254" y="395"/>
                      <a:pt x="141" y="962"/>
                    </a:cubicBezTo>
                    <a:cubicBezTo>
                      <a:pt x="0" y="1614"/>
                      <a:pt x="413" y="2255"/>
                      <a:pt x="1065" y="2397"/>
                    </a:cubicBezTo>
                    <a:cubicBezTo>
                      <a:pt x="1147" y="2413"/>
                      <a:pt x="1230" y="2421"/>
                      <a:pt x="1310" y="2421"/>
                    </a:cubicBezTo>
                    <a:cubicBezTo>
                      <a:pt x="1879" y="2421"/>
                      <a:pt x="2385" y="2033"/>
                      <a:pt x="2500" y="1462"/>
                    </a:cubicBezTo>
                    <a:cubicBezTo>
                      <a:pt x="2640" y="810"/>
                      <a:pt x="2227" y="169"/>
                      <a:pt x="1575" y="28"/>
                    </a:cubicBezTo>
                    <a:cubicBezTo>
                      <a:pt x="1489" y="9"/>
                      <a:pt x="1403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416450" y="1939100"/>
                <a:ext cx="66075" cy="6055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422" extrusionOk="0">
                    <a:moveTo>
                      <a:pt x="1335" y="1"/>
                    </a:moveTo>
                    <a:cubicBezTo>
                      <a:pt x="773" y="1"/>
                      <a:pt x="266" y="388"/>
                      <a:pt x="143" y="959"/>
                    </a:cubicBezTo>
                    <a:cubicBezTo>
                      <a:pt x="1" y="1611"/>
                      <a:pt x="425" y="2253"/>
                      <a:pt x="1077" y="2394"/>
                    </a:cubicBezTo>
                    <a:cubicBezTo>
                      <a:pt x="1162" y="2412"/>
                      <a:pt x="1247" y="2421"/>
                      <a:pt x="1330" y="2421"/>
                    </a:cubicBezTo>
                    <a:cubicBezTo>
                      <a:pt x="1888" y="2421"/>
                      <a:pt x="2388" y="2026"/>
                      <a:pt x="2512" y="1459"/>
                    </a:cubicBezTo>
                    <a:cubicBezTo>
                      <a:pt x="2642" y="807"/>
                      <a:pt x="2229" y="167"/>
                      <a:pt x="1577" y="25"/>
                    </a:cubicBezTo>
                    <a:cubicBezTo>
                      <a:pt x="1496" y="9"/>
                      <a:pt x="1415" y="1"/>
                      <a:pt x="1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1144250" y="1809775"/>
                <a:ext cx="219275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8771" h="4166" extrusionOk="0">
                    <a:moveTo>
                      <a:pt x="4527" y="1"/>
                    </a:moveTo>
                    <a:cubicBezTo>
                      <a:pt x="2369" y="1"/>
                      <a:pt x="296" y="1791"/>
                      <a:pt x="0" y="4166"/>
                    </a:cubicBezTo>
                    <a:lnTo>
                      <a:pt x="652" y="4133"/>
                    </a:lnTo>
                    <a:cubicBezTo>
                      <a:pt x="2717" y="4046"/>
                      <a:pt x="4782" y="3949"/>
                      <a:pt x="6846" y="3905"/>
                    </a:cubicBezTo>
                    <a:cubicBezTo>
                      <a:pt x="7488" y="3894"/>
                      <a:pt x="8129" y="3883"/>
                      <a:pt x="8770" y="3883"/>
                    </a:cubicBezTo>
                    <a:cubicBezTo>
                      <a:pt x="8585" y="2927"/>
                      <a:pt x="8129" y="2014"/>
                      <a:pt x="7445" y="1307"/>
                    </a:cubicBezTo>
                    <a:cubicBezTo>
                      <a:pt x="6570" y="395"/>
                      <a:pt x="5539" y="1"/>
                      <a:pt x="4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1376800" y="1904100"/>
                <a:ext cx="144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251" extrusionOk="0">
                    <a:moveTo>
                      <a:pt x="2564" y="1"/>
                    </a:moveTo>
                    <a:cubicBezTo>
                      <a:pt x="1600" y="1"/>
                      <a:pt x="666" y="555"/>
                      <a:pt x="0" y="1327"/>
                    </a:cubicBezTo>
                    <a:cubicBezTo>
                      <a:pt x="2000" y="1719"/>
                      <a:pt x="3891" y="2458"/>
                      <a:pt x="5771" y="3251"/>
                    </a:cubicBezTo>
                    <a:cubicBezTo>
                      <a:pt x="5706" y="1860"/>
                      <a:pt x="4760" y="502"/>
                      <a:pt x="3217" y="89"/>
                    </a:cubicBezTo>
                    <a:cubicBezTo>
                      <a:pt x="3000" y="29"/>
                      <a:pt x="2781" y="1"/>
                      <a:pt x="25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1023400" y="2062425"/>
                <a:ext cx="129025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4357" extrusionOk="0">
                    <a:moveTo>
                      <a:pt x="2488" y="0"/>
                    </a:moveTo>
                    <a:cubicBezTo>
                      <a:pt x="2043" y="0"/>
                      <a:pt x="1584" y="85"/>
                      <a:pt x="1270" y="286"/>
                    </a:cubicBezTo>
                    <a:cubicBezTo>
                      <a:pt x="1" y="1104"/>
                      <a:pt x="144" y="2441"/>
                      <a:pt x="1071" y="2441"/>
                    </a:cubicBezTo>
                    <a:cubicBezTo>
                      <a:pt x="1413" y="2441"/>
                      <a:pt x="1862" y="2259"/>
                      <a:pt x="2386" y="1800"/>
                    </a:cubicBezTo>
                    <a:lnTo>
                      <a:pt x="2386" y="1800"/>
                    </a:lnTo>
                    <a:cubicBezTo>
                      <a:pt x="1086" y="2941"/>
                      <a:pt x="1468" y="4357"/>
                      <a:pt x="2445" y="4357"/>
                    </a:cubicBezTo>
                    <a:cubicBezTo>
                      <a:pt x="2836" y="4357"/>
                      <a:pt x="3322" y="4130"/>
                      <a:pt x="3834" y="3568"/>
                    </a:cubicBezTo>
                    <a:cubicBezTo>
                      <a:pt x="4911" y="2373"/>
                      <a:pt x="5160" y="711"/>
                      <a:pt x="3378" y="124"/>
                    </a:cubicBezTo>
                    <a:cubicBezTo>
                      <a:pt x="3130" y="46"/>
                      <a:pt x="2813" y="0"/>
                      <a:pt x="2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1538575" y="2168300"/>
                <a:ext cx="121625" cy="11005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02" extrusionOk="0">
                    <a:moveTo>
                      <a:pt x="2084" y="0"/>
                    </a:moveTo>
                    <a:cubicBezTo>
                      <a:pt x="0" y="0"/>
                      <a:pt x="357" y="4402"/>
                      <a:pt x="1856" y="4402"/>
                    </a:cubicBezTo>
                    <a:cubicBezTo>
                      <a:pt x="2096" y="4402"/>
                      <a:pt x="2365" y="4289"/>
                      <a:pt x="2658" y="4028"/>
                    </a:cubicBezTo>
                    <a:cubicBezTo>
                      <a:pt x="3070" y="3661"/>
                      <a:pt x="3119" y="3486"/>
                      <a:pt x="3028" y="3342"/>
                    </a:cubicBezTo>
                    <a:lnTo>
                      <a:pt x="3028" y="3342"/>
                    </a:lnTo>
                    <a:cubicBezTo>
                      <a:pt x="3157" y="3408"/>
                      <a:pt x="3296" y="3441"/>
                      <a:pt x="3436" y="3441"/>
                    </a:cubicBezTo>
                    <a:cubicBezTo>
                      <a:pt x="3798" y="3441"/>
                      <a:pt x="4166" y="3217"/>
                      <a:pt x="4386" y="2757"/>
                    </a:cubicBezTo>
                    <a:cubicBezTo>
                      <a:pt x="4864" y="1757"/>
                      <a:pt x="4114" y="822"/>
                      <a:pt x="3201" y="333"/>
                    </a:cubicBezTo>
                    <a:cubicBezTo>
                      <a:pt x="2770" y="101"/>
                      <a:pt x="2399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1396650" y="1832825"/>
                <a:ext cx="126875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3059" extrusionOk="0">
                    <a:moveTo>
                      <a:pt x="2607" y="1"/>
                    </a:moveTo>
                    <a:cubicBezTo>
                      <a:pt x="1927" y="1"/>
                      <a:pt x="1072" y="359"/>
                      <a:pt x="0" y="1320"/>
                    </a:cubicBezTo>
                    <a:cubicBezTo>
                      <a:pt x="0" y="1320"/>
                      <a:pt x="539" y="1220"/>
                      <a:pt x="1276" y="1220"/>
                    </a:cubicBezTo>
                    <a:cubicBezTo>
                      <a:pt x="2525" y="1220"/>
                      <a:pt x="4344" y="1508"/>
                      <a:pt x="5075" y="3059"/>
                    </a:cubicBezTo>
                    <a:cubicBezTo>
                      <a:pt x="5075" y="3059"/>
                      <a:pt x="4592" y="1"/>
                      <a:pt x="2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1175750" y="1774050"/>
                <a:ext cx="1339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2650" extrusionOk="0">
                    <a:moveTo>
                      <a:pt x="2444" y="0"/>
                    </a:moveTo>
                    <a:cubicBezTo>
                      <a:pt x="586" y="0"/>
                      <a:pt x="1" y="2650"/>
                      <a:pt x="1" y="2650"/>
                    </a:cubicBezTo>
                    <a:cubicBezTo>
                      <a:pt x="501" y="1393"/>
                      <a:pt x="1579" y="1038"/>
                      <a:pt x="2637" y="1038"/>
                    </a:cubicBezTo>
                    <a:cubicBezTo>
                      <a:pt x="4014" y="1038"/>
                      <a:pt x="5359" y="1639"/>
                      <a:pt x="5359" y="1639"/>
                    </a:cubicBezTo>
                    <a:cubicBezTo>
                      <a:pt x="4150" y="431"/>
                      <a:pt x="3194" y="0"/>
                      <a:pt x="2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9" name="Google Shape;639;p25"/>
          <p:cNvGrpSpPr/>
          <p:nvPr/>
        </p:nvGrpSpPr>
        <p:grpSpPr>
          <a:xfrm>
            <a:off x="142038" y="3655202"/>
            <a:ext cx="1015492" cy="959769"/>
            <a:chOff x="1702663" y="3517452"/>
            <a:chExt cx="1015492" cy="959769"/>
          </a:xfrm>
        </p:grpSpPr>
        <p:grpSp>
          <p:nvGrpSpPr>
            <p:cNvPr id="640" name="Google Shape;640;p25"/>
            <p:cNvGrpSpPr/>
            <p:nvPr/>
          </p:nvGrpSpPr>
          <p:grpSpPr>
            <a:xfrm>
              <a:off x="1702663" y="3517452"/>
              <a:ext cx="1015492" cy="959769"/>
              <a:chOff x="7067275" y="2640925"/>
              <a:chExt cx="1202904" cy="1136763"/>
            </a:xfrm>
          </p:grpSpPr>
          <p:sp>
            <p:nvSpPr>
              <p:cNvPr id="641" name="Google Shape;641;p25"/>
              <p:cNvSpPr/>
              <p:nvPr/>
            </p:nvSpPr>
            <p:spPr>
              <a:xfrm>
                <a:off x="7381384" y="2835159"/>
                <a:ext cx="171533" cy="167731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4455" extrusionOk="0">
                    <a:moveTo>
                      <a:pt x="2219" y="1"/>
                    </a:moveTo>
                    <a:cubicBezTo>
                      <a:pt x="1463" y="1"/>
                      <a:pt x="1091" y="627"/>
                      <a:pt x="1459" y="1510"/>
                    </a:cubicBezTo>
                    <a:cubicBezTo>
                      <a:pt x="1200" y="1296"/>
                      <a:pt x="969" y="1205"/>
                      <a:pt x="775" y="1205"/>
                    </a:cubicBezTo>
                    <a:cubicBezTo>
                      <a:pt x="259" y="1205"/>
                      <a:pt x="0" y="1848"/>
                      <a:pt x="166" y="2542"/>
                    </a:cubicBezTo>
                    <a:cubicBezTo>
                      <a:pt x="416" y="3575"/>
                      <a:pt x="1677" y="4010"/>
                      <a:pt x="2524" y="4455"/>
                    </a:cubicBezTo>
                    <a:lnTo>
                      <a:pt x="4556" y="1706"/>
                    </a:lnTo>
                    <a:cubicBezTo>
                      <a:pt x="3698" y="1554"/>
                      <a:pt x="3654" y="337"/>
                      <a:pt x="2665" y="64"/>
                    </a:cubicBezTo>
                    <a:cubicBezTo>
                      <a:pt x="2505" y="21"/>
                      <a:pt x="2356" y="1"/>
                      <a:pt x="2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7874893" y="2898259"/>
                <a:ext cx="156737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790" extrusionOk="0">
                    <a:moveTo>
                      <a:pt x="2273" y="1"/>
                    </a:moveTo>
                    <a:cubicBezTo>
                      <a:pt x="1306" y="1"/>
                      <a:pt x="282" y="641"/>
                      <a:pt x="1" y="1475"/>
                    </a:cubicBezTo>
                    <a:lnTo>
                      <a:pt x="1880" y="3790"/>
                    </a:lnTo>
                    <a:cubicBezTo>
                      <a:pt x="3003" y="3728"/>
                      <a:pt x="4163" y="1464"/>
                      <a:pt x="2898" y="1464"/>
                    </a:cubicBezTo>
                    <a:cubicBezTo>
                      <a:pt x="2828" y="1464"/>
                      <a:pt x="2749" y="1471"/>
                      <a:pt x="2663" y="1486"/>
                    </a:cubicBezTo>
                    <a:cubicBezTo>
                      <a:pt x="2771" y="1062"/>
                      <a:pt x="2793" y="518"/>
                      <a:pt x="2728" y="52"/>
                    </a:cubicBezTo>
                    <a:cubicBezTo>
                      <a:pt x="2580" y="17"/>
                      <a:pt x="2427" y="1"/>
                      <a:pt x="2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7067275" y="2969755"/>
                <a:ext cx="343707" cy="388322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10314" extrusionOk="0">
                    <a:moveTo>
                      <a:pt x="3016" y="0"/>
                    </a:moveTo>
                    <a:cubicBezTo>
                      <a:pt x="2933" y="0"/>
                      <a:pt x="2848" y="7"/>
                      <a:pt x="2760" y="22"/>
                    </a:cubicBezTo>
                    <a:cubicBezTo>
                      <a:pt x="1000" y="304"/>
                      <a:pt x="0" y="2749"/>
                      <a:pt x="152" y="4238"/>
                    </a:cubicBezTo>
                    <a:cubicBezTo>
                      <a:pt x="523" y="7701"/>
                      <a:pt x="3359" y="10314"/>
                      <a:pt x="6677" y="10314"/>
                    </a:cubicBezTo>
                    <a:cubicBezTo>
                      <a:pt x="7149" y="10314"/>
                      <a:pt x="7631" y="10261"/>
                      <a:pt x="8117" y="10150"/>
                    </a:cubicBezTo>
                    <a:lnTo>
                      <a:pt x="9129" y="4357"/>
                    </a:lnTo>
                    <a:lnTo>
                      <a:pt x="9129" y="4357"/>
                    </a:lnTo>
                    <a:cubicBezTo>
                      <a:pt x="8707" y="4593"/>
                      <a:pt x="8334" y="4696"/>
                      <a:pt x="7998" y="4696"/>
                    </a:cubicBezTo>
                    <a:cubicBezTo>
                      <a:pt x="5726" y="4696"/>
                      <a:pt x="5161" y="0"/>
                      <a:pt x="30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7967361" y="2990952"/>
                <a:ext cx="302819" cy="33395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8870" extrusionOk="0">
                    <a:moveTo>
                      <a:pt x="5966" y="0"/>
                    </a:moveTo>
                    <a:cubicBezTo>
                      <a:pt x="4854" y="0"/>
                      <a:pt x="4245" y="1712"/>
                      <a:pt x="3565" y="2393"/>
                    </a:cubicBezTo>
                    <a:cubicBezTo>
                      <a:pt x="2778" y="3200"/>
                      <a:pt x="1554" y="3962"/>
                      <a:pt x="370" y="3962"/>
                    </a:cubicBezTo>
                    <a:cubicBezTo>
                      <a:pt x="246" y="3962"/>
                      <a:pt x="123" y="3953"/>
                      <a:pt x="1" y="3936"/>
                    </a:cubicBezTo>
                    <a:lnTo>
                      <a:pt x="1" y="3936"/>
                    </a:lnTo>
                    <a:lnTo>
                      <a:pt x="3044" y="8870"/>
                    </a:lnTo>
                    <a:cubicBezTo>
                      <a:pt x="5054" y="8717"/>
                      <a:pt x="6271" y="6946"/>
                      <a:pt x="6966" y="5218"/>
                    </a:cubicBezTo>
                    <a:cubicBezTo>
                      <a:pt x="7401" y="4132"/>
                      <a:pt x="8042" y="882"/>
                      <a:pt x="6564" y="154"/>
                    </a:cubicBezTo>
                    <a:cubicBezTo>
                      <a:pt x="6349" y="47"/>
                      <a:pt x="6151" y="0"/>
                      <a:pt x="5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7453860" y="2640925"/>
                <a:ext cx="561023" cy="329249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8745" extrusionOk="0">
                    <a:moveTo>
                      <a:pt x="9392" y="0"/>
                    </a:moveTo>
                    <a:cubicBezTo>
                      <a:pt x="7503" y="0"/>
                      <a:pt x="7170" y="3487"/>
                      <a:pt x="6978" y="5093"/>
                    </a:cubicBezTo>
                    <a:cubicBezTo>
                      <a:pt x="6603" y="3851"/>
                      <a:pt x="6297" y="3226"/>
                      <a:pt x="6005" y="3226"/>
                    </a:cubicBezTo>
                    <a:cubicBezTo>
                      <a:pt x="5704" y="3226"/>
                      <a:pt x="5418" y="3889"/>
                      <a:pt x="5087" y="5223"/>
                    </a:cubicBezTo>
                    <a:cubicBezTo>
                      <a:pt x="5087" y="4371"/>
                      <a:pt x="4708" y="2930"/>
                      <a:pt x="3711" y="2930"/>
                    </a:cubicBezTo>
                    <a:cubicBezTo>
                      <a:pt x="3640" y="2930"/>
                      <a:pt x="3567" y="2938"/>
                      <a:pt x="3490" y="2953"/>
                    </a:cubicBezTo>
                    <a:cubicBezTo>
                      <a:pt x="2599" y="3115"/>
                      <a:pt x="2783" y="4518"/>
                      <a:pt x="3087" y="5441"/>
                    </a:cubicBezTo>
                    <a:cubicBezTo>
                      <a:pt x="2622" y="4264"/>
                      <a:pt x="2112" y="3821"/>
                      <a:pt x="1680" y="3821"/>
                    </a:cubicBezTo>
                    <a:cubicBezTo>
                      <a:pt x="600" y="3821"/>
                      <a:pt x="0" y="6589"/>
                      <a:pt x="1762" y="7582"/>
                    </a:cubicBezTo>
                    <a:lnTo>
                      <a:pt x="12053" y="8744"/>
                    </a:lnTo>
                    <a:cubicBezTo>
                      <a:pt x="12423" y="7897"/>
                      <a:pt x="14900" y="4963"/>
                      <a:pt x="14085" y="3952"/>
                    </a:cubicBezTo>
                    <a:cubicBezTo>
                      <a:pt x="13958" y="3793"/>
                      <a:pt x="13808" y="3725"/>
                      <a:pt x="13647" y="3725"/>
                    </a:cubicBezTo>
                    <a:cubicBezTo>
                      <a:pt x="12954" y="3725"/>
                      <a:pt x="12046" y="4981"/>
                      <a:pt x="11781" y="5571"/>
                    </a:cubicBezTo>
                    <a:cubicBezTo>
                      <a:pt x="12423" y="4028"/>
                      <a:pt x="13933" y="1496"/>
                      <a:pt x="12890" y="638"/>
                    </a:cubicBezTo>
                    <a:cubicBezTo>
                      <a:pt x="12798" y="590"/>
                      <a:pt x="12703" y="568"/>
                      <a:pt x="12606" y="568"/>
                    </a:cubicBezTo>
                    <a:cubicBezTo>
                      <a:pt x="11515" y="568"/>
                      <a:pt x="10181" y="3410"/>
                      <a:pt x="9902" y="4528"/>
                    </a:cubicBezTo>
                    <a:cubicBezTo>
                      <a:pt x="10216" y="3137"/>
                      <a:pt x="11184" y="485"/>
                      <a:pt x="9847" y="62"/>
                    </a:cubicBezTo>
                    <a:cubicBezTo>
                      <a:pt x="9686" y="20"/>
                      <a:pt x="9535" y="0"/>
                      <a:pt x="9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7298405" y="2875255"/>
                <a:ext cx="857629" cy="902433"/>
              </a:xfrm>
              <a:custGeom>
                <a:avLst/>
                <a:gdLst/>
                <a:ahLst/>
                <a:cxnLst/>
                <a:rect l="l" t="t" r="r" b="b"/>
                <a:pathLst>
                  <a:path w="22779" h="23969" extrusionOk="0">
                    <a:moveTo>
                      <a:pt x="9776" y="1"/>
                    </a:moveTo>
                    <a:cubicBezTo>
                      <a:pt x="9474" y="1"/>
                      <a:pt x="9175" y="18"/>
                      <a:pt x="8880" y="54"/>
                    </a:cubicBezTo>
                    <a:cubicBezTo>
                      <a:pt x="3217" y="760"/>
                      <a:pt x="1022" y="6813"/>
                      <a:pt x="425" y="11714"/>
                    </a:cubicBezTo>
                    <a:cubicBezTo>
                      <a:pt x="99" y="14399"/>
                      <a:pt x="1" y="17517"/>
                      <a:pt x="1522" y="19897"/>
                    </a:cubicBezTo>
                    <a:cubicBezTo>
                      <a:pt x="1946" y="20571"/>
                      <a:pt x="2403" y="21147"/>
                      <a:pt x="2903" y="21636"/>
                    </a:cubicBezTo>
                    <a:cubicBezTo>
                      <a:pt x="4559" y="23281"/>
                      <a:pt x="6562" y="23969"/>
                      <a:pt x="8638" y="23969"/>
                    </a:cubicBezTo>
                    <a:cubicBezTo>
                      <a:pt x="12514" y="23969"/>
                      <a:pt x="16646" y="21571"/>
                      <a:pt x="19257" y="18528"/>
                    </a:cubicBezTo>
                    <a:cubicBezTo>
                      <a:pt x="22778" y="14409"/>
                      <a:pt x="20964" y="8378"/>
                      <a:pt x="18117" y="4401"/>
                    </a:cubicBezTo>
                    <a:cubicBezTo>
                      <a:pt x="16331" y="1911"/>
                      <a:pt x="12934" y="1"/>
                      <a:pt x="9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7540227" y="3448431"/>
                <a:ext cx="237722" cy="278648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7401" extrusionOk="0">
                    <a:moveTo>
                      <a:pt x="3022" y="1"/>
                    </a:moveTo>
                    <a:lnTo>
                      <a:pt x="1" y="3978"/>
                    </a:lnTo>
                    <a:lnTo>
                      <a:pt x="3293" y="7401"/>
                    </a:lnTo>
                    <a:lnTo>
                      <a:pt x="6314" y="3152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7599977" y="3238497"/>
                <a:ext cx="365431" cy="337457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8963" extrusionOk="0">
                    <a:moveTo>
                      <a:pt x="5611" y="0"/>
                    </a:moveTo>
                    <a:cubicBezTo>
                      <a:pt x="5075" y="0"/>
                      <a:pt x="4501" y="120"/>
                      <a:pt x="3901" y="382"/>
                    </a:cubicBezTo>
                    <a:cubicBezTo>
                      <a:pt x="858" y="1730"/>
                      <a:pt x="0" y="7174"/>
                      <a:pt x="3292" y="8651"/>
                    </a:cubicBezTo>
                    <a:cubicBezTo>
                      <a:pt x="3770" y="8864"/>
                      <a:pt x="4277" y="8962"/>
                      <a:pt x="4786" y="8962"/>
                    </a:cubicBezTo>
                    <a:cubicBezTo>
                      <a:pt x="6878" y="8962"/>
                      <a:pt x="9016" y="7317"/>
                      <a:pt x="9313" y="5229"/>
                    </a:cubicBezTo>
                    <a:cubicBezTo>
                      <a:pt x="9705" y="2516"/>
                      <a:pt x="8068" y="0"/>
                      <a:pt x="5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7685065" y="3396437"/>
                <a:ext cx="149772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9" extrusionOk="0">
                    <a:moveTo>
                      <a:pt x="1989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89" y="3978"/>
                    </a:cubicBezTo>
                    <a:cubicBezTo>
                      <a:pt x="3087" y="3978"/>
                      <a:pt x="3978" y="3087"/>
                      <a:pt x="3978" y="1990"/>
                    </a:cubicBezTo>
                    <a:cubicBezTo>
                      <a:pt x="3978" y="892"/>
                      <a:pt x="3087" y="1"/>
                      <a:pt x="1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7764844" y="3383786"/>
                <a:ext cx="77747" cy="7733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54" extrusionOk="0">
                    <a:moveTo>
                      <a:pt x="1033" y="1"/>
                    </a:moveTo>
                    <a:cubicBezTo>
                      <a:pt x="468" y="1"/>
                      <a:pt x="0" y="457"/>
                      <a:pt x="0" y="1022"/>
                    </a:cubicBezTo>
                    <a:cubicBezTo>
                      <a:pt x="0" y="1598"/>
                      <a:pt x="468" y="2054"/>
                      <a:pt x="1033" y="2054"/>
                    </a:cubicBezTo>
                    <a:cubicBezTo>
                      <a:pt x="1598" y="2054"/>
                      <a:pt x="2065" y="1598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7322087" y="3259167"/>
                <a:ext cx="365883" cy="337382"/>
              </a:xfrm>
              <a:custGeom>
                <a:avLst/>
                <a:gdLst/>
                <a:ahLst/>
                <a:cxnLst/>
                <a:rect l="l" t="t" r="r" b="b"/>
                <a:pathLst>
                  <a:path w="9718" h="8961" extrusionOk="0">
                    <a:moveTo>
                      <a:pt x="4087" y="1"/>
                    </a:moveTo>
                    <a:cubicBezTo>
                      <a:pt x="1634" y="1"/>
                      <a:pt x="1" y="2513"/>
                      <a:pt x="393" y="5223"/>
                    </a:cubicBezTo>
                    <a:cubicBezTo>
                      <a:pt x="690" y="7309"/>
                      <a:pt x="2824" y="8961"/>
                      <a:pt x="4914" y="8961"/>
                    </a:cubicBezTo>
                    <a:cubicBezTo>
                      <a:pt x="5426" y="8961"/>
                      <a:pt x="5935" y="8862"/>
                      <a:pt x="6414" y="8646"/>
                    </a:cubicBezTo>
                    <a:cubicBezTo>
                      <a:pt x="9717" y="7168"/>
                      <a:pt x="8848" y="1724"/>
                      <a:pt x="5805" y="387"/>
                    </a:cubicBezTo>
                    <a:cubicBezTo>
                      <a:pt x="5202" y="121"/>
                      <a:pt x="4625" y="1"/>
                      <a:pt x="40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7467790" y="3411986"/>
                <a:ext cx="150224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79" extrusionOk="0">
                    <a:moveTo>
                      <a:pt x="1990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90" y="3978"/>
                    </a:cubicBezTo>
                    <a:cubicBezTo>
                      <a:pt x="3098" y="3978"/>
                      <a:pt x="3989" y="3087"/>
                      <a:pt x="3989" y="1990"/>
                    </a:cubicBezTo>
                    <a:cubicBezTo>
                      <a:pt x="3989" y="892"/>
                      <a:pt x="3098" y="1"/>
                      <a:pt x="1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7434244" y="3425088"/>
                <a:ext cx="77785" cy="77371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2055" extrusionOk="0">
                    <a:moveTo>
                      <a:pt x="1033" y="1"/>
                    </a:moveTo>
                    <a:cubicBezTo>
                      <a:pt x="468" y="1"/>
                      <a:pt x="1" y="457"/>
                      <a:pt x="1" y="1022"/>
                    </a:cubicBezTo>
                    <a:cubicBezTo>
                      <a:pt x="1" y="1599"/>
                      <a:pt x="468" y="2055"/>
                      <a:pt x="1033" y="2055"/>
                    </a:cubicBezTo>
                    <a:cubicBezTo>
                      <a:pt x="1598" y="2055"/>
                      <a:pt x="2065" y="1599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7401113" y="3123968"/>
                <a:ext cx="154290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2751" extrusionOk="0">
                    <a:moveTo>
                      <a:pt x="2068" y="1"/>
                    </a:moveTo>
                    <a:cubicBezTo>
                      <a:pt x="1501" y="1"/>
                      <a:pt x="814" y="470"/>
                      <a:pt x="1" y="1794"/>
                    </a:cubicBezTo>
                    <a:cubicBezTo>
                      <a:pt x="1" y="1794"/>
                      <a:pt x="450" y="1591"/>
                      <a:pt x="1164" y="1591"/>
                    </a:cubicBezTo>
                    <a:cubicBezTo>
                      <a:pt x="1919" y="1591"/>
                      <a:pt x="2969" y="1818"/>
                      <a:pt x="4097" y="2750"/>
                    </a:cubicBezTo>
                    <a:cubicBezTo>
                      <a:pt x="4097" y="2750"/>
                      <a:pt x="3439" y="1"/>
                      <a:pt x="20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7670720" y="3094940"/>
                <a:ext cx="161255" cy="111708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967" extrusionOk="0">
                    <a:moveTo>
                      <a:pt x="1713" y="0"/>
                    </a:moveTo>
                    <a:cubicBezTo>
                      <a:pt x="842" y="0"/>
                      <a:pt x="70" y="665"/>
                      <a:pt x="1" y="2967"/>
                    </a:cubicBezTo>
                    <a:cubicBezTo>
                      <a:pt x="1" y="2967"/>
                      <a:pt x="1600" y="1210"/>
                      <a:pt x="3733" y="1210"/>
                    </a:cubicBezTo>
                    <a:cubicBezTo>
                      <a:pt x="3912" y="1210"/>
                      <a:pt x="4096" y="1223"/>
                      <a:pt x="4282" y="1250"/>
                    </a:cubicBezTo>
                    <a:cubicBezTo>
                      <a:pt x="4282" y="1250"/>
                      <a:pt x="2906" y="0"/>
                      <a:pt x="17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25"/>
            <p:cNvGrpSpPr/>
            <p:nvPr/>
          </p:nvGrpSpPr>
          <p:grpSpPr>
            <a:xfrm>
              <a:off x="1702663" y="3517452"/>
              <a:ext cx="1015492" cy="959769"/>
              <a:chOff x="7067275" y="2640925"/>
              <a:chExt cx="1202904" cy="1136763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7381384" y="2835159"/>
                <a:ext cx="171533" cy="167731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4455" extrusionOk="0">
                    <a:moveTo>
                      <a:pt x="2219" y="1"/>
                    </a:moveTo>
                    <a:cubicBezTo>
                      <a:pt x="1463" y="1"/>
                      <a:pt x="1091" y="627"/>
                      <a:pt x="1459" y="1510"/>
                    </a:cubicBezTo>
                    <a:cubicBezTo>
                      <a:pt x="1200" y="1296"/>
                      <a:pt x="969" y="1205"/>
                      <a:pt x="775" y="1205"/>
                    </a:cubicBezTo>
                    <a:cubicBezTo>
                      <a:pt x="259" y="1205"/>
                      <a:pt x="0" y="1848"/>
                      <a:pt x="166" y="2542"/>
                    </a:cubicBezTo>
                    <a:cubicBezTo>
                      <a:pt x="416" y="3575"/>
                      <a:pt x="1677" y="4010"/>
                      <a:pt x="2524" y="4455"/>
                    </a:cubicBezTo>
                    <a:lnTo>
                      <a:pt x="4556" y="1706"/>
                    </a:lnTo>
                    <a:cubicBezTo>
                      <a:pt x="3698" y="1554"/>
                      <a:pt x="3654" y="337"/>
                      <a:pt x="2665" y="64"/>
                    </a:cubicBezTo>
                    <a:cubicBezTo>
                      <a:pt x="2505" y="21"/>
                      <a:pt x="2356" y="1"/>
                      <a:pt x="2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7874893" y="2898259"/>
                <a:ext cx="156737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790" extrusionOk="0">
                    <a:moveTo>
                      <a:pt x="2273" y="1"/>
                    </a:moveTo>
                    <a:cubicBezTo>
                      <a:pt x="1306" y="1"/>
                      <a:pt x="282" y="641"/>
                      <a:pt x="1" y="1475"/>
                    </a:cubicBezTo>
                    <a:lnTo>
                      <a:pt x="1880" y="3790"/>
                    </a:lnTo>
                    <a:cubicBezTo>
                      <a:pt x="3003" y="3728"/>
                      <a:pt x="4163" y="1464"/>
                      <a:pt x="2898" y="1464"/>
                    </a:cubicBezTo>
                    <a:cubicBezTo>
                      <a:pt x="2828" y="1464"/>
                      <a:pt x="2749" y="1471"/>
                      <a:pt x="2663" y="1486"/>
                    </a:cubicBezTo>
                    <a:cubicBezTo>
                      <a:pt x="2771" y="1062"/>
                      <a:pt x="2793" y="518"/>
                      <a:pt x="2728" y="52"/>
                    </a:cubicBezTo>
                    <a:cubicBezTo>
                      <a:pt x="2580" y="17"/>
                      <a:pt x="2427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7067275" y="2969755"/>
                <a:ext cx="343707" cy="388322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10314" extrusionOk="0">
                    <a:moveTo>
                      <a:pt x="3016" y="0"/>
                    </a:moveTo>
                    <a:cubicBezTo>
                      <a:pt x="2933" y="0"/>
                      <a:pt x="2848" y="7"/>
                      <a:pt x="2760" y="22"/>
                    </a:cubicBezTo>
                    <a:cubicBezTo>
                      <a:pt x="1000" y="304"/>
                      <a:pt x="0" y="2749"/>
                      <a:pt x="152" y="4238"/>
                    </a:cubicBezTo>
                    <a:cubicBezTo>
                      <a:pt x="523" y="7701"/>
                      <a:pt x="3359" y="10314"/>
                      <a:pt x="6677" y="10314"/>
                    </a:cubicBezTo>
                    <a:cubicBezTo>
                      <a:pt x="7149" y="10314"/>
                      <a:pt x="7631" y="10261"/>
                      <a:pt x="8117" y="10150"/>
                    </a:cubicBezTo>
                    <a:lnTo>
                      <a:pt x="9129" y="4357"/>
                    </a:lnTo>
                    <a:lnTo>
                      <a:pt x="9129" y="4357"/>
                    </a:lnTo>
                    <a:cubicBezTo>
                      <a:pt x="8707" y="4593"/>
                      <a:pt x="8334" y="4696"/>
                      <a:pt x="7998" y="4696"/>
                    </a:cubicBezTo>
                    <a:cubicBezTo>
                      <a:pt x="5726" y="4696"/>
                      <a:pt x="5161" y="0"/>
                      <a:pt x="3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7967361" y="2990952"/>
                <a:ext cx="302819" cy="33395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8870" extrusionOk="0">
                    <a:moveTo>
                      <a:pt x="5966" y="0"/>
                    </a:moveTo>
                    <a:cubicBezTo>
                      <a:pt x="4854" y="0"/>
                      <a:pt x="4245" y="1712"/>
                      <a:pt x="3565" y="2393"/>
                    </a:cubicBezTo>
                    <a:cubicBezTo>
                      <a:pt x="2778" y="3200"/>
                      <a:pt x="1554" y="3962"/>
                      <a:pt x="370" y="3962"/>
                    </a:cubicBezTo>
                    <a:cubicBezTo>
                      <a:pt x="246" y="3962"/>
                      <a:pt x="123" y="3953"/>
                      <a:pt x="1" y="3936"/>
                    </a:cubicBezTo>
                    <a:lnTo>
                      <a:pt x="1" y="3936"/>
                    </a:lnTo>
                    <a:lnTo>
                      <a:pt x="3044" y="8870"/>
                    </a:lnTo>
                    <a:cubicBezTo>
                      <a:pt x="5054" y="8717"/>
                      <a:pt x="6271" y="6946"/>
                      <a:pt x="6966" y="5218"/>
                    </a:cubicBezTo>
                    <a:cubicBezTo>
                      <a:pt x="7401" y="4132"/>
                      <a:pt x="8042" y="882"/>
                      <a:pt x="6564" y="154"/>
                    </a:cubicBezTo>
                    <a:cubicBezTo>
                      <a:pt x="6349" y="47"/>
                      <a:pt x="6151" y="0"/>
                      <a:pt x="5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7453860" y="2640925"/>
                <a:ext cx="561023" cy="329249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8745" extrusionOk="0">
                    <a:moveTo>
                      <a:pt x="9392" y="0"/>
                    </a:moveTo>
                    <a:cubicBezTo>
                      <a:pt x="7503" y="0"/>
                      <a:pt x="7170" y="3487"/>
                      <a:pt x="6978" y="5093"/>
                    </a:cubicBezTo>
                    <a:cubicBezTo>
                      <a:pt x="6603" y="3851"/>
                      <a:pt x="6297" y="3226"/>
                      <a:pt x="6005" y="3226"/>
                    </a:cubicBezTo>
                    <a:cubicBezTo>
                      <a:pt x="5704" y="3226"/>
                      <a:pt x="5418" y="3889"/>
                      <a:pt x="5087" y="5223"/>
                    </a:cubicBezTo>
                    <a:cubicBezTo>
                      <a:pt x="5087" y="4371"/>
                      <a:pt x="4708" y="2930"/>
                      <a:pt x="3711" y="2930"/>
                    </a:cubicBezTo>
                    <a:cubicBezTo>
                      <a:pt x="3640" y="2930"/>
                      <a:pt x="3567" y="2938"/>
                      <a:pt x="3490" y="2953"/>
                    </a:cubicBezTo>
                    <a:cubicBezTo>
                      <a:pt x="2599" y="3115"/>
                      <a:pt x="2783" y="4518"/>
                      <a:pt x="3087" y="5441"/>
                    </a:cubicBezTo>
                    <a:cubicBezTo>
                      <a:pt x="2622" y="4264"/>
                      <a:pt x="2112" y="3821"/>
                      <a:pt x="1680" y="3821"/>
                    </a:cubicBezTo>
                    <a:cubicBezTo>
                      <a:pt x="600" y="3821"/>
                      <a:pt x="0" y="6589"/>
                      <a:pt x="1762" y="7582"/>
                    </a:cubicBezTo>
                    <a:lnTo>
                      <a:pt x="12053" y="8744"/>
                    </a:lnTo>
                    <a:cubicBezTo>
                      <a:pt x="12423" y="7897"/>
                      <a:pt x="14900" y="4963"/>
                      <a:pt x="14085" y="3952"/>
                    </a:cubicBezTo>
                    <a:cubicBezTo>
                      <a:pt x="13958" y="3793"/>
                      <a:pt x="13808" y="3725"/>
                      <a:pt x="13647" y="3725"/>
                    </a:cubicBezTo>
                    <a:cubicBezTo>
                      <a:pt x="12954" y="3725"/>
                      <a:pt x="12046" y="4981"/>
                      <a:pt x="11781" y="5571"/>
                    </a:cubicBezTo>
                    <a:cubicBezTo>
                      <a:pt x="12423" y="4028"/>
                      <a:pt x="13933" y="1496"/>
                      <a:pt x="12890" y="638"/>
                    </a:cubicBezTo>
                    <a:cubicBezTo>
                      <a:pt x="12798" y="590"/>
                      <a:pt x="12703" y="568"/>
                      <a:pt x="12606" y="568"/>
                    </a:cubicBezTo>
                    <a:cubicBezTo>
                      <a:pt x="11515" y="568"/>
                      <a:pt x="10181" y="3410"/>
                      <a:pt x="9902" y="4528"/>
                    </a:cubicBezTo>
                    <a:cubicBezTo>
                      <a:pt x="10216" y="3137"/>
                      <a:pt x="11184" y="485"/>
                      <a:pt x="9847" y="62"/>
                    </a:cubicBezTo>
                    <a:cubicBezTo>
                      <a:pt x="9686" y="20"/>
                      <a:pt x="9535" y="0"/>
                      <a:pt x="93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7298405" y="2875255"/>
                <a:ext cx="857629" cy="902433"/>
              </a:xfrm>
              <a:custGeom>
                <a:avLst/>
                <a:gdLst/>
                <a:ahLst/>
                <a:cxnLst/>
                <a:rect l="l" t="t" r="r" b="b"/>
                <a:pathLst>
                  <a:path w="22779" h="23969" extrusionOk="0">
                    <a:moveTo>
                      <a:pt x="9776" y="1"/>
                    </a:moveTo>
                    <a:cubicBezTo>
                      <a:pt x="9474" y="1"/>
                      <a:pt x="9175" y="18"/>
                      <a:pt x="8880" y="54"/>
                    </a:cubicBezTo>
                    <a:cubicBezTo>
                      <a:pt x="3217" y="760"/>
                      <a:pt x="1022" y="6813"/>
                      <a:pt x="425" y="11714"/>
                    </a:cubicBezTo>
                    <a:cubicBezTo>
                      <a:pt x="99" y="14399"/>
                      <a:pt x="1" y="17517"/>
                      <a:pt x="1522" y="19897"/>
                    </a:cubicBezTo>
                    <a:cubicBezTo>
                      <a:pt x="1946" y="20571"/>
                      <a:pt x="2403" y="21147"/>
                      <a:pt x="2903" y="21636"/>
                    </a:cubicBezTo>
                    <a:cubicBezTo>
                      <a:pt x="4559" y="23281"/>
                      <a:pt x="6562" y="23969"/>
                      <a:pt x="8638" y="23969"/>
                    </a:cubicBezTo>
                    <a:cubicBezTo>
                      <a:pt x="12514" y="23969"/>
                      <a:pt x="16646" y="21571"/>
                      <a:pt x="19257" y="18528"/>
                    </a:cubicBezTo>
                    <a:cubicBezTo>
                      <a:pt x="22778" y="14409"/>
                      <a:pt x="20964" y="8378"/>
                      <a:pt x="18117" y="4401"/>
                    </a:cubicBezTo>
                    <a:cubicBezTo>
                      <a:pt x="16331" y="1911"/>
                      <a:pt x="12934" y="1"/>
                      <a:pt x="97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7540227" y="3448431"/>
                <a:ext cx="237722" cy="278648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7401" extrusionOk="0">
                    <a:moveTo>
                      <a:pt x="3022" y="1"/>
                    </a:moveTo>
                    <a:lnTo>
                      <a:pt x="1" y="3978"/>
                    </a:lnTo>
                    <a:lnTo>
                      <a:pt x="3293" y="7401"/>
                    </a:lnTo>
                    <a:lnTo>
                      <a:pt x="6314" y="3152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7599977" y="3238497"/>
                <a:ext cx="365431" cy="337457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8963" extrusionOk="0">
                    <a:moveTo>
                      <a:pt x="5611" y="0"/>
                    </a:moveTo>
                    <a:cubicBezTo>
                      <a:pt x="5075" y="0"/>
                      <a:pt x="4501" y="120"/>
                      <a:pt x="3901" y="382"/>
                    </a:cubicBezTo>
                    <a:cubicBezTo>
                      <a:pt x="858" y="1730"/>
                      <a:pt x="0" y="7174"/>
                      <a:pt x="3292" y="8651"/>
                    </a:cubicBezTo>
                    <a:cubicBezTo>
                      <a:pt x="3770" y="8864"/>
                      <a:pt x="4277" y="8962"/>
                      <a:pt x="4786" y="8962"/>
                    </a:cubicBezTo>
                    <a:cubicBezTo>
                      <a:pt x="6878" y="8962"/>
                      <a:pt x="9016" y="7317"/>
                      <a:pt x="9313" y="5229"/>
                    </a:cubicBezTo>
                    <a:cubicBezTo>
                      <a:pt x="9705" y="2516"/>
                      <a:pt x="8068" y="0"/>
                      <a:pt x="5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7685065" y="3396437"/>
                <a:ext cx="149772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9" extrusionOk="0">
                    <a:moveTo>
                      <a:pt x="1989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89" y="3978"/>
                    </a:cubicBezTo>
                    <a:cubicBezTo>
                      <a:pt x="3087" y="3978"/>
                      <a:pt x="3978" y="3087"/>
                      <a:pt x="3978" y="1990"/>
                    </a:cubicBezTo>
                    <a:cubicBezTo>
                      <a:pt x="3978" y="892"/>
                      <a:pt x="3087" y="1"/>
                      <a:pt x="1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7764844" y="3383786"/>
                <a:ext cx="77747" cy="7733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54" extrusionOk="0">
                    <a:moveTo>
                      <a:pt x="1033" y="1"/>
                    </a:moveTo>
                    <a:cubicBezTo>
                      <a:pt x="468" y="1"/>
                      <a:pt x="0" y="457"/>
                      <a:pt x="0" y="1022"/>
                    </a:cubicBezTo>
                    <a:cubicBezTo>
                      <a:pt x="0" y="1598"/>
                      <a:pt x="468" y="2054"/>
                      <a:pt x="1033" y="2054"/>
                    </a:cubicBezTo>
                    <a:cubicBezTo>
                      <a:pt x="1598" y="2054"/>
                      <a:pt x="2065" y="1598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7322087" y="3259167"/>
                <a:ext cx="365883" cy="337382"/>
              </a:xfrm>
              <a:custGeom>
                <a:avLst/>
                <a:gdLst/>
                <a:ahLst/>
                <a:cxnLst/>
                <a:rect l="l" t="t" r="r" b="b"/>
                <a:pathLst>
                  <a:path w="9718" h="8961" extrusionOk="0">
                    <a:moveTo>
                      <a:pt x="4087" y="1"/>
                    </a:moveTo>
                    <a:cubicBezTo>
                      <a:pt x="1634" y="1"/>
                      <a:pt x="1" y="2513"/>
                      <a:pt x="393" y="5223"/>
                    </a:cubicBezTo>
                    <a:cubicBezTo>
                      <a:pt x="690" y="7309"/>
                      <a:pt x="2824" y="8961"/>
                      <a:pt x="4914" y="8961"/>
                    </a:cubicBezTo>
                    <a:cubicBezTo>
                      <a:pt x="5426" y="8961"/>
                      <a:pt x="5935" y="8862"/>
                      <a:pt x="6414" y="8646"/>
                    </a:cubicBezTo>
                    <a:cubicBezTo>
                      <a:pt x="9717" y="7168"/>
                      <a:pt x="8848" y="1724"/>
                      <a:pt x="5805" y="387"/>
                    </a:cubicBezTo>
                    <a:cubicBezTo>
                      <a:pt x="5202" y="121"/>
                      <a:pt x="4625" y="1"/>
                      <a:pt x="40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7467790" y="3411986"/>
                <a:ext cx="150224" cy="14980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79" extrusionOk="0">
                    <a:moveTo>
                      <a:pt x="1990" y="1"/>
                    </a:moveTo>
                    <a:cubicBezTo>
                      <a:pt x="892" y="1"/>
                      <a:pt x="1" y="892"/>
                      <a:pt x="1" y="1990"/>
                    </a:cubicBezTo>
                    <a:cubicBezTo>
                      <a:pt x="1" y="3087"/>
                      <a:pt x="892" y="3978"/>
                      <a:pt x="1990" y="3978"/>
                    </a:cubicBezTo>
                    <a:cubicBezTo>
                      <a:pt x="3098" y="3978"/>
                      <a:pt x="3989" y="3087"/>
                      <a:pt x="3989" y="1990"/>
                    </a:cubicBezTo>
                    <a:cubicBezTo>
                      <a:pt x="3989" y="892"/>
                      <a:pt x="3098" y="1"/>
                      <a:pt x="1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7434244" y="3425088"/>
                <a:ext cx="77785" cy="77371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2055" extrusionOk="0">
                    <a:moveTo>
                      <a:pt x="1033" y="1"/>
                    </a:moveTo>
                    <a:cubicBezTo>
                      <a:pt x="468" y="1"/>
                      <a:pt x="1" y="457"/>
                      <a:pt x="1" y="1022"/>
                    </a:cubicBezTo>
                    <a:cubicBezTo>
                      <a:pt x="1" y="1599"/>
                      <a:pt x="468" y="2055"/>
                      <a:pt x="1033" y="2055"/>
                    </a:cubicBezTo>
                    <a:cubicBezTo>
                      <a:pt x="1598" y="2055"/>
                      <a:pt x="2065" y="1599"/>
                      <a:pt x="2065" y="1022"/>
                    </a:cubicBezTo>
                    <a:cubicBezTo>
                      <a:pt x="2065" y="457"/>
                      <a:pt x="1598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7401113" y="3123968"/>
                <a:ext cx="154290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2751" extrusionOk="0">
                    <a:moveTo>
                      <a:pt x="2068" y="1"/>
                    </a:moveTo>
                    <a:cubicBezTo>
                      <a:pt x="1501" y="1"/>
                      <a:pt x="814" y="470"/>
                      <a:pt x="1" y="1794"/>
                    </a:cubicBezTo>
                    <a:cubicBezTo>
                      <a:pt x="1" y="1794"/>
                      <a:pt x="450" y="1591"/>
                      <a:pt x="1164" y="1591"/>
                    </a:cubicBezTo>
                    <a:cubicBezTo>
                      <a:pt x="1919" y="1591"/>
                      <a:pt x="2969" y="1818"/>
                      <a:pt x="4097" y="2750"/>
                    </a:cubicBezTo>
                    <a:cubicBezTo>
                      <a:pt x="4097" y="2750"/>
                      <a:pt x="3439" y="1"/>
                      <a:pt x="20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7670720" y="3094940"/>
                <a:ext cx="161255" cy="111708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2967" extrusionOk="0">
                    <a:moveTo>
                      <a:pt x="1713" y="0"/>
                    </a:moveTo>
                    <a:cubicBezTo>
                      <a:pt x="842" y="0"/>
                      <a:pt x="70" y="665"/>
                      <a:pt x="1" y="2967"/>
                    </a:cubicBezTo>
                    <a:cubicBezTo>
                      <a:pt x="1" y="2967"/>
                      <a:pt x="1600" y="1210"/>
                      <a:pt x="3733" y="1210"/>
                    </a:cubicBezTo>
                    <a:cubicBezTo>
                      <a:pt x="3912" y="1210"/>
                      <a:pt x="4096" y="1223"/>
                      <a:pt x="4282" y="1250"/>
                    </a:cubicBezTo>
                    <a:cubicBezTo>
                      <a:pt x="4282" y="1250"/>
                      <a:pt x="2906" y="0"/>
                      <a:pt x="17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2" name="Google Shape;672;p25"/>
          <p:cNvGrpSpPr/>
          <p:nvPr/>
        </p:nvGrpSpPr>
        <p:grpSpPr>
          <a:xfrm>
            <a:off x="4631256" y="1051606"/>
            <a:ext cx="1103212" cy="1013056"/>
            <a:chOff x="6652339" y="3250037"/>
            <a:chExt cx="1747247" cy="1704908"/>
          </a:xfrm>
        </p:grpSpPr>
        <p:grpSp>
          <p:nvGrpSpPr>
            <p:cNvPr id="673" name="Google Shape;673;p25"/>
            <p:cNvGrpSpPr/>
            <p:nvPr/>
          </p:nvGrpSpPr>
          <p:grpSpPr>
            <a:xfrm>
              <a:off x="6652339" y="3250037"/>
              <a:ext cx="1747247" cy="1704908"/>
              <a:chOff x="6576139" y="3173837"/>
              <a:chExt cx="1747247" cy="1704908"/>
            </a:xfrm>
          </p:grpSpPr>
          <p:grpSp>
            <p:nvGrpSpPr>
              <p:cNvPr id="674" name="Google Shape;674;p25"/>
              <p:cNvGrpSpPr/>
              <p:nvPr/>
            </p:nvGrpSpPr>
            <p:grpSpPr>
              <a:xfrm>
                <a:off x="7756505" y="3173837"/>
                <a:ext cx="566881" cy="744196"/>
                <a:chOff x="7756505" y="3173837"/>
                <a:chExt cx="566881" cy="744196"/>
              </a:xfrm>
            </p:grpSpPr>
            <p:sp>
              <p:nvSpPr>
                <p:cNvPr id="675" name="Google Shape;675;p25"/>
                <p:cNvSpPr/>
                <p:nvPr/>
              </p:nvSpPr>
              <p:spPr>
                <a:xfrm rot="-1497825">
                  <a:off x="7853350" y="3286292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5895" y="1"/>
                      </a:moveTo>
                      <a:cubicBezTo>
                        <a:pt x="5781" y="1"/>
                        <a:pt x="5697" y="117"/>
                        <a:pt x="5706" y="228"/>
                      </a:cubicBezTo>
                      <a:cubicBezTo>
                        <a:pt x="5706" y="260"/>
                        <a:pt x="5706" y="293"/>
                        <a:pt x="5728" y="325"/>
                      </a:cubicBezTo>
                      <a:cubicBezTo>
                        <a:pt x="7618" y="4096"/>
                        <a:pt x="3825" y="8301"/>
                        <a:pt x="0" y="9291"/>
                      </a:cubicBezTo>
                      <a:cubicBezTo>
                        <a:pt x="0" y="9291"/>
                        <a:pt x="1674" y="14952"/>
                        <a:pt x="1695" y="14952"/>
                      </a:cubicBezTo>
                      <a:cubicBezTo>
                        <a:pt x="5129" y="14496"/>
                        <a:pt x="8064" y="12138"/>
                        <a:pt x="9020" y="8769"/>
                      </a:cubicBezTo>
                      <a:cubicBezTo>
                        <a:pt x="9922" y="5618"/>
                        <a:pt x="9031" y="1694"/>
                        <a:pt x="5999" y="32"/>
                      </a:cubicBezTo>
                      <a:cubicBezTo>
                        <a:pt x="5963" y="10"/>
                        <a:pt x="5928" y="1"/>
                        <a:pt x="58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5"/>
                <p:cNvSpPr/>
                <p:nvPr/>
              </p:nvSpPr>
              <p:spPr>
                <a:xfrm rot="-1497825">
                  <a:off x="7901057" y="3516816"/>
                  <a:ext cx="352731" cy="34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9" h="8836" extrusionOk="0">
                      <a:moveTo>
                        <a:pt x="9346" y="1"/>
                      </a:moveTo>
                      <a:lnTo>
                        <a:pt x="9346" y="1"/>
                      </a:lnTo>
                      <a:cubicBezTo>
                        <a:pt x="9172" y="348"/>
                        <a:pt x="8923" y="663"/>
                        <a:pt x="8618" y="946"/>
                      </a:cubicBezTo>
                      <a:cubicBezTo>
                        <a:pt x="7771" y="1696"/>
                        <a:pt x="6629" y="2044"/>
                        <a:pt x="5532" y="2218"/>
                      </a:cubicBezTo>
                      <a:cubicBezTo>
                        <a:pt x="5214" y="2270"/>
                        <a:pt x="4884" y="2305"/>
                        <a:pt x="4557" y="2305"/>
                      </a:cubicBezTo>
                      <a:cubicBezTo>
                        <a:pt x="3945" y="2305"/>
                        <a:pt x="3343" y="2184"/>
                        <a:pt x="2847" y="1837"/>
                      </a:cubicBezTo>
                      <a:cubicBezTo>
                        <a:pt x="1968" y="2457"/>
                        <a:pt x="990" y="2923"/>
                        <a:pt x="0" y="3174"/>
                      </a:cubicBezTo>
                      <a:cubicBezTo>
                        <a:pt x="0" y="3174"/>
                        <a:pt x="1674" y="8835"/>
                        <a:pt x="1695" y="8835"/>
                      </a:cubicBezTo>
                      <a:cubicBezTo>
                        <a:pt x="5129" y="8379"/>
                        <a:pt x="8064" y="6021"/>
                        <a:pt x="9020" y="2652"/>
                      </a:cubicBezTo>
                      <a:cubicBezTo>
                        <a:pt x="9270" y="1805"/>
                        <a:pt x="9379" y="902"/>
                        <a:pt x="9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5"/>
                <p:cNvSpPr/>
                <p:nvPr/>
              </p:nvSpPr>
              <p:spPr>
                <a:xfrm rot="-1497825">
                  <a:off x="7852284" y="3201919"/>
                  <a:ext cx="157542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3269" extrusionOk="0">
                      <a:moveTo>
                        <a:pt x="2313" y="1"/>
                      </a:moveTo>
                      <a:cubicBezTo>
                        <a:pt x="2072" y="1"/>
                        <a:pt x="1963" y="261"/>
                        <a:pt x="2016" y="470"/>
                      </a:cubicBezTo>
                      <a:cubicBezTo>
                        <a:pt x="2059" y="644"/>
                        <a:pt x="2156" y="731"/>
                        <a:pt x="2146" y="915"/>
                      </a:cubicBezTo>
                      <a:cubicBezTo>
                        <a:pt x="2146" y="1078"/>
                        <a:pt x="2135" y="1219"/>
                        <a:pt x="2091" y="1361"/>
                      </a:cubicBezTo>
                      <a:lnTo>
                        <a:pt x="2081" y="1361"/>
                      </a:lnTo>
                      <a:cubicBezTo>
                        <a:pt x="2026" y="1361"/>
                        <a:pt x="1972" y="1371"/>
                        <a:pt x="1929" y="1371"/>
                      </a:cubicBezTo>
                      <a:cubicBezTo>
                        <a:pt x="1885" y="1371"/>
                        <a:pt x="1852" y="1371"/>
                        <a:pt x="1809" y="1383"/>
                      </a:cubicBezTo>
                      <a:cubicBezTo>
                        <a:pt x="1769" y="959"/>
                        <a:pt x="1516" y="171"/>
                        <a:pt x="1097" y="171"/>
                      </a:cubicBezTo>
                      <a:cubicBezTo>
                        <a:pt x="1054" y="171"/>
                        <a:pt x="1008" y="179"/>
                        <a:pt x="961" y="198"/>
                      </a:cubicBezTo>
                      <a:cubicBezTo>
                        <a:pt x="711" y="296"/>
                        <a:pt x="722" y="579"/>
                        <a:pt x="864" y="763"/>
                      </a:cubicBezTo>
                      <a:cubicBezTo>
                        <a:pt x="983" y="893"/>
                        <a:pt x="1081" y="948"/>
                        <a:pt x="1178" y="1100"/>
                      </a:cubicBezTo>
                      <a:cubicBezTo>
                        <a:pt x="1330" y="1318"/>
                        <a:pt x="1320" y="1524"/>
                        <a:pt x="1244" y="1632"/>
                      </a:cubicBezTo>
                      <a:cubicBezTo>
                        <a:pt x="1081" y="1926"/>
                        <a:pt x="1048" y="2197"/>
                        <a:pt x="1059" y="2241"/>
                      </a:cubicBezTo>
                      <a:lnTo>
                        <a:pt x="1004" y="2241"/>
                      </a:lnTo>
                      <a:cubicBezTo>
                        <a:pt x="831" y="2197"/>
                        <a:pt x="765" y="2089"/>
                        <a:pt x="603" y="2002"/>
                      </a:cubicBezTo>
                      <a:cubicBezTo>
                        <a:pt x="540" y="1967"/>
                        <a:pt x="468" y="1949"/>
                        <a:pt x="397" y="1949"/>
                      </a:cubicBezTo>
                      <a:cubicBezTo>
                        <a:pt x="246" y="1949"/>
                        <a:pt x="103" y="2031"/>
                        <a:pt x="81" y="2209"/>
                      </a:cubicBezTo>
                      <a:cubicBezTo>
                        <a:pt x="0" y="2664"/>
                        <a:pt x="693" y="2808"/>
                        <a:pt x="1183" y="2808"/>
                      </a:cubicBezTo>
                      <a:cubicBezTo>
                        <a:pt x="1219" y="2808"/>
                        <a:pt x="1254" y="2807"/>
                        <a:pt x="1287" y="2806"/>
                      </a:cubicBezTo>
                      <a:cubicBezTo>
                        <a:pt x="1501" y="3085"/>
                        <a:pt x="1826" y="3268"/>
                        <a:pt x="2201" y="3268"/>
                      </a:cubicBezTo>
                      <a:cubicBezTo>
                        <a:pt x="2264" y="3268"/>
                        <a:pt x="2329" y="3263"/>
                        <a:pt x="2395" y="3252"/>
                      </a:cubicBezTo>
                      <a:cubicBezTo>
                        <a:pt x="2928" y="3175"/>
                        <a:pt x="3352" y="2697"/>
                        <a:pt x="3385" y="2154"/>
                      </a:cubicBezTo>
                      <a:cubicBezTo>
                        <a:pt x="3385" y="2056"/>
                        <a:pt x="3373" y="1970"/>
                        <a:pt x="3363" y="1904"/>
                      </a:cubicBezTo>
                      <a:cubicBezTo>
                        <a:pt x="3341" y="1839"/>
                        <a:pt x="3363" y="1763"/>
                        <a:pt x="3417" y="1719"/>
                      </a:cubicBezTo>
                      <a:cubicBezTo>
                        <a:pt x="3765" y="1383"/>
                        <a:pt x="4189" y="752"/>
                        <a:pt x="3808" y="480"/>
                      </a:cubicBezTo>
                      <a:cubicBezTo>
                        <a:pt x="3749" y="439"/>
                        <a:pt x="3688" y="421"/>
                        <a:pt x="3630" y="421"/>
                      </a:cubicBezTo>
                      <a:cubicBezTo>
                        <a:pt x="3474" y="421"/>
                        <a:pt x="3334" y="551"/>
                        <a:pt x="3287" y="709"/>
                      </a:cubicBezTo>
                      <a:cubicBezTo>
                        <a:pt x="3243" y="872"/>
                        <a:pt x="3265" y="1002"/>
                        <a:pt x="3167" y="1154"/>
                      </a:cubicBezTo>
                      <a:cubicBezTo>
                        <a:pt x="3102" y="1263"/>
                        <a:pt x="3026" y="1361"/>
                        <a:pt x="2939" y="1448"/>
                      </a:cubicBezTo>
                      <a:cubicBezTo>
                        <a:pt x="2841" y="1415"/>
                        <a:pt x="2733" y="1393"/>
                        <a:pt x="2613" y="1383"/>
                      </a:cubicBezTo>
                      <a:cubicBezTo>
                        <a:pt x="2765" y="926"/>
                        <a:pt x="2852" y="46"/>
                        <a:pt x="2342" y="2"/>
                      </a:cubicBezTo>
                      <a:cubicBezTo>
                        <a:pt x="2332" y="1"/>
                        <a:pt x="2322" y="1"/>
                        <a:pt x="23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8" name="Google Shape;678;p25"/>
              <p:cNvGrpSpPr/>
              <p:nvPr/>
            </p:nvGrpSpPr>
            <p:grpSpPr>
              <a:xfrm>
                <a:off x="6576139" y="3742594"/>
                <a:ext cx="566881" cy="724975"/>
                <a:chOff x="6576139" y="3742594"/>
                <a:chExt cx="566881" cy="724975"/>
              </a:xfrm>
            </p:grpSpPr>
            <p:sp>
              <p:nvSpPr>
                <p:cNvPr id="679" name="Google Shape;679;p25"/>
                <p:cNvSpPr/>
                <p:nvPr/>
              </p:nvSpPr>
              <p:spPr>
                <a:xfrm rot="-1497825">
                  <a:off x="6672984" y="3835828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4029" y="1"/>
                      </a:moveTo>
                      <a:cubicBezTo>
                        <a:pt x="3996" y="1"/>
                        <a:pt x="3960" y="10"/>
                        <a:pt x="3924" y="32"/>
                      </a:cubicBezTo>
                      <a:cubicBezTo>
                        <a:pt x="903" y="1694"/>
                        <a:pt x="1" y="5618"/>
                        <a:pt x="903" y="8769"/>
                      </a:cubicBezTo>
                      <a:cubicBezTo>
                        <a:pt x="1870" y="12138"/>
                        <a:pt x="4794" y="14496"/>
                        <a:pt x="8228" y="14952"/>
                      </a:cubicBezTo>
                      <a:cubicBezTo>
                        <a:pt x="8260" y="14952"/>
                        <a:pt x="9923" y="9291"/>
                        <a:pt x="9923" y="9291"/>
                      </a:cubicBezTo>
                      <a:cubicBezTo>
                        <a:pt x="6098" y="8301"/>
                        <a:pt x="2305" y="4096"/>
                        <a:pt x="4207" y="325"/>
                      </a:cubicBezTo>
                      <a:cubicBezTo>
                        <a:pt x="4217" y="293"/>
                        <a:pt x="4228" y="260"/>
                        <a:pt x="4228" y="228"/>
                      </a:cubicBezTo>
                      <a:cubicBezTo>
                        <a:pt x="4237" y="117"/>
                        <a:pt x="4146" y="1"/>
                        <a:pt x="4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5"/>
                <p:cNvSpPr/>
                <p:nvPr/>
              </p:nvSpPr>
              <p:spPr>
                <a:xfrm rot="-1497825">
                  <a:off x="6733316" y="4035051"/>
                  <a:ext cx="353972" cy="36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2" h="9456" extrusionOk="0">
                      <a:moveTo>
                        <a:pt x="110" y="1"/>
                      </a:moveTo>
                      <a:lnTo>
                        <a:pt x="110" y="1"/>
                      </a:lnTo>
                      <a:cubicBezTo>
                        <a:pt x="1" y="1109"/>
                        <a:pt x="98" y="2229"/>
                        <a:pt x="392" y="3272"/>
                      </a:cubicBezTo>
                      <a:cubicBezTo>
                        <a:pt x="1359" y="6641"/>
                        <a:pt x="4283" y="8999"/>
                        <a:pt x="7717" y="9455"/>
                      </a:cubicBezTo>
                      <a:cubicBezTo>
                        <a:pt x="7749" y="9455"/>
                        <a:pt x="9412" y="3794"/>
                        <a:pt x="9412" y="3794"/>
                      </a:cubicBezTo>
                      <a:cubicBezTo>
                        <a:pt x="8575" y="3576"/>
                        <a:pt x="7727" y="3207"/>
                        <a:pt x="6956" y="2707"/>
                      </a:cubicBezTo>
                      <a:cubicBezTo>
                        <a:pt x="6250" y="3269"/>
                        <a:pt x="5411" y="3568"/>
                        <a:pt x="4535" y="3568"/>
                      </a:cubicBezTo>
                      <a:cubicBezTo>
                        <a:pt x="3954" y="3568"/>
                        <a:pt x="3357" y="3436"/>
                        <a:pt x="2772" y="3164"/>
                      </a:cubicBezTo>
                      <a:cubicBezTo>
                        <a:pt x="1457" y="2544"/>
                        <a:pt x="479" y="1370"/>
                        <a:pt x="1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5"/>
                <p:cNvSpPr/>
                <p:nvPr/>
              </p:nvSpPr>
              <p:spPr>
                <a:xfrm rot="-1497825">
                  <a:off x="6630597" y="3770684"/>
                  <a:ext cx="157580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3269" extrusionOk="0">
                      <a:moveTo>
                        <a:pt x="1888" y="1"/>
                      </a:moveTo>
                      <a:cubicBezTo>
                        <a:pt x="1878" y="1"/>
                        <a:pt x="1869" y="1"/>
                        <a:pt x="1859" y="2"/>
                      </a:cubicBezTo>
                      <a:cubicBezTo>
                        <a:pt x="1337" y="46"/>
                        <a:pt x="1424" y="926"/>
                        <a:pt x="1576" y="1383"/>
                      </a:cubicBezTo>
                      <a:cubicBezTo>
                        <a:pt x="1456" y="1393"/>
                        <a:pt x="1348" y="1415"/>
                        <a:pt x="1261" y="1448"/>
                      </a:cubicBezTo>
                      <a:cubicBezTo>
                        <a:pt x="1174" y="1361"/>
                        <a:pt x="1098" y="1263"/>
                        <a:pt x="1022" y="1154"/>
                      </a:cubicBezTo>
                      <a:cubicBezTo>
                        <a:pt x="924" y="1002"/>
                        <a:pt x="956" y="872"/>
                        <a:pt x="902" y="709"/>
                      </a:cubicBezTo>
                      <a:cubicBezTo>
                        <a:pt x="855" y="551"/>
                        <a:pt x="715" y="421"/>
                        <a:pt x="559" y="421"/>
                      </a:cubicBezTo>
                      <a:cubicBezTo>
                        <a:pt x="501" y="421"/>
                        <a:pt x="440" y="439"/>
                        <a:pt x="381" y="480"/>
                      </a:cubicBezTo>
                      <a:cubicBezTo>
                        <a:pt x="0" y="752"/>
                        <a:pt x="424" y="1383"/>
                        <a:pt x="783" y="1719"/>
                      </a:cubicBezTo>
                      <a:cubicBezTo>
                        <a:pt x="826" y="1763"/>
                        <a:pt x="848" y="1839"/>
                        <a:pt x="837" y="1904"/>
                      </a:cubicBezTo>
                      <a:cubicBezTo>
                        <a:pt x="816" y="1970"/>
                        <a:pt x="804" y="2056"/>
                        <a:pt x="816" y="2154"/>
                      </a:cubicBezTo>
                      <a:cubicBezTo>
                        <a:pt x="837" y="2697"/>
                        <a:pt x="1261" y="3175"/>
                        <a:pt x="1804" y="3252"/>
                      </a:cubicBezTo>
                      <a:cubicBezTo>
                        <a:pt x="1869" y="3263"/>
                        <a:pt x="1933" y="3268"/>
                        <a:pt x="1995" y="3268"/>
                      </a:cubicBezTo>
                      <a:cubicBezTo>
                        <a:pt x="2366" y="3268"/>
                        <a:pt x="2699" y="3085"/>
                        <a:pt x="2912" y="2806"/>
                      </a:cubicBezTo>
                      <a:cubicBezTo>
                        <a:pt x="2945" y="2807"/>
                        <a:pt x="2979" y="2808"/>
                        <a:pt x="3015" y="2808"/>
                      </a:cubicBezTo>
                      <a:cubicBezTo>
                        <a:pt x="3496" y="2808"/>
                        <a:pt x="4190" y="2664"/>
                        <a:pt x="4119" y="2209"/>
                      </a:cubicBezTo>
                      <a:cubicBezTo>
                        <a:pt x="4090" y="2031"/>
                        <a:pt x="3949" y="1949"/>
                        <a:pt x="3797" y="1949"/>
                      </a:cubicBezTo>
                      <a:cubicBezTo>
                        <a:pt x="3726" y="1949"/>
                        <a:pt x="3652" y="1967"/>
                        <a:pt x="3586" y="2002"/>
                      </a:cubicBezTo>
                      <a:cubicBezTo>
                        <a:pt x="3434" y="2089"/>
                        <a:pt x="3369" y="2197"/>
                        <a:pt x="3185" y="2241"/>
                      </a:cubicBezTo>
                      <a:lnTo>
                        <a:pt x="3141" y="2241"/>
                      </a:lnTo>
                      <a:cubicBezTo>
                        <a:pt x="3141" y="2197"/>
                        <a:pt x="3119" y="1926"/>
                        <a:pt x="2945" y="1632"/>
                      </a:cubicBezTo>
                      <a:cubicBezTo>
                        <a:pt x="2880" y="1524"/>
                        <a:pt x="2869" y="1318"/>
                        <a:pt x="3011" y="1100"/>
                      </a:cubicBezTo>
                      <a:cubicBezTo>
                        <a:pt x="3119" y="948"/>
                        <a:pt x="3217" y="893"/>
                        <a:pt x="3325" y="763"/>
                      </a:cubicBezTo>
                      <a:cubicBezTo>
                        <a:pt x="3478" y="579"/>
                        <a:pt x="3478" y="296"/>
                        <a:pt x="3238" y="198"/>
                      </a:cubicBezTo>
                      <a:cubicBezTo>
                        <a:pt x="3191" y="179"/>
                        <a:pt x="3146" y="171"/>
                        <a:pt x="3102" y="171"/>
                      </a:cubicBezTo>
                      <a:cubicBezTo>
                        <a:pt x="2682" y="171"/>
                        <a:pt x="2420" y="959"/>
                        <a:pt x="2380" y="1383"/>
                      </a:cubicBezTo>
                      <a:cubicBezTo>
                        <a:pt x="2347" y="1371"/>
                        <a:pt x="2304" y="1371"/>
                        <a:pt x="2272" y="1371"/>
                      </a:cubicBezTo>
                      <a:cubicBezTo>
                        <a:pt x="2217" y="1371"/>
                        <a:pt x="2163" y="1361"/>
                        <a:pt x="2120" y="1361"/>
                      </a:cubicBezTo>
                      <a:lnTo>
                        <a:pt x="2108" y="1361"/>
                      </a:lnTo>
                      <a:cubicBezTo>
                        <a:pt x="2065" y="1219"/>
                        <a:pt x="2043" y="1078"/>
                        <a:pt x="2043" y="915"/>
                      </a:cubicBezTo>
                      <a:cubicBezTo>
                        <a:pt x="2043" y="731"/>
                        <a:pt x="2130" y="644"/>
                        <a:pt x="2173" y="470"/>
                      </a:cubicBezTo>
                      <a:cubicBezTo>
                        <a:pt x="2236" y="261"/>
                        <a:pt x="2128" y="1"/>
                        <a:pt x="18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2" name="Google Shape;682;p25"/>
              <p:cNvSpPr/>
              <p:nvPr/>
            </p:nvSpPr>
            <p:spPr>
              <a:xfrm rot="-1497825">
                <a:off x="6960063" y="3486567"/>
                <a:ext cx="1181173" cy="1191735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30905" extrusionOk="0">
                    <a:moveTo>
                      <a:pt x="15698" y="1"/>
                    </a:moveTo>
                    <a:cubicBezTo>
                      <a:pt x="12362" y="1"/>
                      <a:pt x="9026" y="808"/>
                      <a:pt x="6010" y="2422"/>
                    </a:cubicBezTo>
                    <a:cubicBezTo>
                      <a:pt x="5978" y="2444"/>
                      <a:pt x="5956" y="2454"/>
                      <a:pt x="5923" y="2476"/>
                    </a:cubicBezTo>
                    <a:cubicBezTo>
                      <a:pt x="2978" y="4062"/>
                      <a:pt x="1946" y="7214"/>
                      <a:pt x="1218" y="10300"/>
                    </a:cubicBezTo>
                    <a:cubicBezTo>
                      <a:pt x="805" y="12050"/>
                      <a:pt x="533" y="13821"/>
                      <a:pt x="359" y="15603"/>
                    </a:cubicBezTo>
                    <a:cubicBezTo>
                      <a:pt x="185" y="17462"/>
                      <a:pt x="1" y="19385"/>
                      <a:pt x="262" y="21254"/>
                    </a:cubicBezTo>
                    <a:cubicBezTo>
                      <a:pt x="740" y="24536"/>
                      <a:pt x="3087" y="26753"/>
                      <a:pt x="5521" y="28785"/>
                    </a:cubicBezTo>
                    <a:cubicBezTo>
                      <a:pt x="6857" y="29894"/>
                      <a:pt x="8227" y="30556"/>
                      <a:pt x="9977" y="30708"/>
                    </a:cubicBezTo>
                    <a:cubicBezTo>
                      <a:pt x="11868" y="30872"/>
                      <a:pt x="13791" y="30872"/>
                      <a:pt x="15703" y="30904"/>
                    </a:cubicBezTo>
                    <a:cubicBezTo>
                      <a:pt x="17605" y="30872"/>
                      <a:pt x="19528" y="30872"/>
                      <a:pt x="21431" y="30708"/>
                    </a:cubicBezTo>
                    <a:cubicBezTo>
                      <a:pt x="23169" y="30556"/>
                      <a:pt x="24539" y="29894"/>
                      <a:pt x="25875" y="28785"/>
                    </a:cubicBezTo>
                    <a:cubicBezTo>
                      <a:pt x="28309" y="26753"/>
                      <a:pt x="30668" y="24536"/>
                      <a:pt x="31134" y="21254"/>
                    </a:cubicBezTo>
                    <a:cubicBezTo>
                      <a:pt x="31407" y="19385"/>
                      <a:pt x="31211" y="17462"/>
                      <a:pt x="31037" y="15603"/>
                    </a:cubicBezTo>
                    <a:cubicBezTo>
                      <a:pt x="30874" y="13821"/>
                      <a:pt x="30602" y="12050"/>
                      <a:pt x="30189" y="10300"/>
                    </a:cubicBezTo>
                    <a:cubicBezTo>
                      <a:pt x="29461" y="7214"/>
                      <a:pt x="28429" y="4062"/>
                      <a:pt x="25484" y="2476"/>
                    </a:cubicBezTo>
                    <a:cubicBezTo>
                      <a:pt x="25451" y="2454"/>
                      <a:pt x="25418" y="2444"/>
                      <a:pt x="25386" y="2422"/>
                    </a:cubicBezTo>
                    <a:cubicBezTo>
                      <a:pt x="22370" y="808"/>
                      <a:pt x="19034" y="1"/>
                      <a:pt x="15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 rot="-1497825">
                <a:off x="6905217" y="3551013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2425" y="0"/>
                    </a:moveTo>
                    <a:cubicBezTo>
                      <a:pt x="1" y="3304"/>
                      <a:pt x="1990" y="6390"/>
                      <a:pt x="2642" y="7226"/>
                    </a:cubicBezTo>
                    <a:cubicBezTo>
                      <a:pt x="2744" y="7360"/>
                      <a:pt x="2895" y="7445"/>
                      <a:pt x="3066" y="7445"/>
                    </a:cubicBezTo>
                    <a:cubicBezTo>
                      <a:pt x="3077" y="7445"/>
                      <a:pt x="3088" y="7444"/>
                      <a:pt x="3098" y="7444"/>
                    </a:cubicBezTo>
                    <a:cubicBezTo>
                      <a:pt x="4087" y="7422"/>
                      <a:pt x="5554" y="6596"/>
                      <a:pt x="5815" y="5608"/>
                    </a:cubicBezTo>
                    <a:cubicBezTo>
                      <a:pt x="5869" y="5412"/>
                      <a:pt x="5760" y="5216"/>
                      <a:pt x="5576" y="5140"/>
                    </a:cubicBezTo>
                    <a:cubicBezTo>
                      <a:pt x="3012" y="4010"/>
                      <a:pt x="2425" y="0"/>
                      <a:pt x="2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 rot="-1497825">
                <a:off x="7501690" y="3273317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3446" y="0"/>
                    </a:moveTo>
                    <a:cubicBezTo>
                      <a:pt x="3446" y="0"/>
                      <a:pt x="2859" y="4010"/>
                      <a:pt x="283" y="5140"/>
                    </a:cubicBezTo>
                    <a:cubicBezTo>
                      <a:pt x="99" y="5216"/>
                      <a:pt x="1" y="5412"/>
                      <a:pt x="44" y="5608"/>
                    </a:cubicBezTo>
                    <a:cubicBezTo>
                      <a:pt x="305" y="6596"/>
                      <a:pt x="1783" y="7422"/>
                      <a:pt x="2772" y="7444"/>
                    </a:cubicBezTo>
                    <a:cubicBezTo>
                      <a:pt x="2783" y="7444"/>
                      <a:pt x="2793" y="7445"/>
                      <a:pt x="2803" y="7445"/>
                    </a:cubicBezTo>
                    <a:cubicBezTo>
                      <a:pt x="2966" y="7445"/>
                      <a:pt x="3127" y="7360"/>
                      <a:pt x="3229" y="7226"/>
                    </a:cubicBezTo>
                    <a:cubicBezTo>
                      <a:pt x="3870" y="6390"/>
                      <a:pt x="5869" y="3304"/>
                      <a:pt x="3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 rot="-1497825">
                <a:off x="7263897" y="4146678"/>
                <a:ext cx="728328" cy="269273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6983" extrusionOk="0">
                    <a:moveTo>
                      <a:pt x="14806" y="0"/>
                    </a:moveTo>
                    <a:cubicBezTo>
                      <a:pt x="14233" y="0"/>
                      <a:pt x="13653" y="61"/>
                      <a:pt x="13095" y="149"/>
                    </a:cubicBezTo>
                    <a:cubicBezTo>
                      <a:pt x="12302" y="279"/>
                      <a:pt x="11552" y="398"/>
                      <a:pt x="10813" y="497"/>
                    </a:cubicBezTo>
                    <a:cubicBezTo>
                      <a:pt x="9895" y="619"/>
                      <a:pt x="8991" y="704"/>
                      <a:pt x="8057" y="704"/>
                    </a:cubicBezTo>
                    <a:cubicBezTo>
                      <a:pt x="7423" y="704"/>
                      <a:pt x="6774" y="665"/>
                      <a:pt x="6097" y="572"/>
                    </a:cubicBezTo>
                    <a:cubicBezTo>
                      <a:pt x="5241" y="448"/>
                      <a:pt x="4465" y="254"/>
                      <a:pt x="3672" y="254"/>
                    </a:cubicBezTo>
                    <a:cubicBezTo>
                      <a:pt x="3217" y="254"/>
                      <a:pt x="2756" y="318"/>
                      <a:pt x="2272" y="497"/>
                    </a:cubicBezTo>
                    <a:cubicBezTo>
                      <a:pt x="1446" y="801"/>
                      <a:pt x="717" y="1398"/>
                      <a:pt x="359" y="2202"/>
                    </a:cubicBezTo>
                    <a:cubicBezTo>
                      <a:pt x="0" y="3006"/>
                      <a:pt x="65" y="4006"/>
                      <a:pt x="598" y="4702"/>
                    </a:cubicBezTo>
                    <a:cubicBezTo>
                      <a:pt x="1318" y="5619"/>
                      <a:pt x="2612" y="5875"/>
                      <a:pt x="3817" y="5875"/>
                    </a:cubicBezTo>
                    <a:cubicBezTo>
                      <a:pt x="4268" y="5875"/>
                      <a:pt x="4707" y="5839"/>
                      <a:pt x="5097" y="5788"/>
                    </a:cubicBezTo>
                    <a:cubicBezTo>
                      <a:pt x="6098" y="5662"/>
                      <a:pt x="7118" y="5448"/>
                      <a:pt x="8137" y="5448"/>
                    </a:cubicBezTo>
                    <a:cubicBezTo>
                      <a:pt x="8424" y="5448"/>
                      <a:pt x="8712" y="5465"/>
                      <a:pt x="8998" y="5506"/>
                    </a:cubicBezTo>
                    <a:cubicBezTo>
                      <a:pt x="10292" y="5701"/>
                      <a:pt x="11454" y="6343"/>
                      <a:pt x="12693" y="6713"/>
                    </a:cubicBezTo>
                    <a:cubicBezTo>
                      <a:pt x="13282" y="6886"/>
                      <a:pt x="13949" y="6983"/>
                      <a:pt x="14627" y="6983"/>
                    </a:cubicBezTo>
                    <a:cubicBezTo>
                      <a:pt x="16114" y="6983"/>
                      <a:pt x="17655" y="6518"/>
                      <a:pt x="18551" y="5375"/>
                    </a:cubicBezTo>
                    <a:cubicBezTo>
                      <a:pt x="19365" y="4310"/>
                      <a:pt x="19290" y="2702"/>
                      <a:pt x="18496" y="1615"/>
                    </a:cubicBezTo>
                    <a:cubicBezTo>
                      <a:pt x="17599" y="370"/>
                      <a:pt x="16222" y="0"/>
                      <a:pt x="14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 rot="-1497825">
                <a:off x="7437627" y="4277570"/>
                <a:ext cx="441826" cy="131262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404" extrusionOk="0">
                    <a:moveTo>
                      <a:pt x="5400" y="1"/>
                    </a:moveTo>
                    <a:cubicBezTo>
                      <a:pt x="3428" y="1"/>
                      <a:pt x="1455" y="745"/>
                      <a:pt x="1" y="2296"/>
                    </a:cubicBezTo>
                    <a:cubicBezTo>
                      <a:pt x="424" y="2286"/>
                      <a:pt x="827" y="2253"/>
                      <a:pt x="1196" y="2209"/>
                    </a:cubicBezTo>
                    <a:cubicBezTo>
                      <a:pt x="2197" y="2083"/>
                      <a:pt x="3217" y="1869"/>
                      <a:pt x="4236" y="1869"/>
                    </a:cubicBezTo>
                    <a:cubicBezTo>
                      <a:pt x="4523" y="1869"/>
                      <a:pt x="4811" y="1886"/>
                      <a:pt x="5097" y="1927"/>
                    </a:cubicBezTo>
                    <a:cubicBezTo>
                      <a:pt x="6391" y="2122"/>
                      <a:pt x="7553" y="2764"/>
                      <a:pt x="8792" y="3134"/>
                    </a:cubicBezTo>
                    <a:cubicBezTo>
                      <a:pt x="9386" y="3307"/>
                      <a:pt x="10053" y="3404"/>
                      <a:pt x="10730" y="3404"/>
                    </a:cubicBezTo>
                    <a:cubicBezTo>
                      <a:pt x="11069" y="3404"/>
                      <a:pt x="11411" y="3380"/>
                      <a:pt x="11748" y="3329"/>
                    </a:cubicBezTo>
                    <a:cubicBezTo>
                      <a:pt x="10297" y="1150"/>
                      <a:pt x="7849" y="1"/>
                      <a:pt x="5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 rot="-1497825">
                <a:off x="7332700" y="4251994"/>
                <a:ext cx="145169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2316" extrusionOk="0">
                    <a:moveTo>
                      <a:pt x="1510" y="0"/>
                    </a:moveTo>
                    <a:cubicBezTo>
                      <a:pt x="1058" y="0"/>
                      <a:pt x="600" y="64"/>
                      <a:pt x="121" y="242"/>
                    </a:cubicBezTo>
                    <a:cubicBezTo>
                      <a:pt x="77" y="252"/>
                      <a:pt x="34" y="274"/>
                      <a:pt x="1" y="295"/>
                    </a:cubicBezTo>
                    <a:cubicBezTo>
                      <a:pt x="64" y="1351"/>
                      <a:pt x="674" y="2316"/>
                      <a:pt x="1724" y="2316"/>
                    </a:cubicBezTo>
                    <a:cubicBezTo>
                      <a:pt x="1939" y="2316"/>
                      <a:pt x="2173" y="2275"/>
                      <a:pt x="2425" y="2186"/>
                    </a:cubicBezTo>
                    <a:cubicBezTo>
                      <a:pt x="3381" y="1850"/>
                      <a:pt x="3739" y="1133"/>
                      <a:pt x="3859" y="307"/>
                    </a:cubicBezTo>
                    <a:cubicBezTo>
                      <a:pt x="3032" y="184"/>
                      <a:pt x="2278" y="0"/>
                      <a:pt x="1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 rot="-1497825">
                <a:off x="7607970" y="4115614"/>
                <a:ext cx="1426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2487" extrusionOk="0">
                    <a:moveTo>
                      <a:pt x="3717" y="0"/>
                    </a:moveTo>
                    <a:cubicBezTo>
                      <a:pt x="3413" y="32"/>
                      <a:pt x="3108" y="65"/>
                      <a:pt x="2815" y="109"/>
                    </a:cubicBezTo>
                    <a:cubicBezTo>
                      <a:pt x="2022" y="239"/>
                      <a:pt x="1272" y="358"/>
                      <a:pt x="533" y="457"/>
                    </a:cubicBezTo>
                    <a:cubicBezTo>
                      <a:pt x="359" y="478"/>
                      <a:pt x="196" y="500"/>
                      <a:pt x="22" y="522"/>
                    </a:cubicBezTo>
                    <a:cubicBezTo>
                      <a:pt x="12" y="1162"/>
                      <a:pt x="0" y="1793"/>
                      <a:pt x="620" y="2195"/>
                    </a:cubicBezTo>
                    <a:cubicBezTo>
                      <a:pt x="925" y="2396"/>
                      <a:pt x="1304" y="2486"/>
                      <a:pt x="1679" y="2486"/>
                    </a:cubicBezTo>
                    <a:cubicBezTo>
                      <a:pt x="1894" y="2486"/>
                      <a:pt x="2107" y="2457"/>
                      <a:pt x="2304" y="2401"/>
                    </a:cubicBezTo>
                    <a:cubicBezTo>
                      <a:pt x="3011" y="2217"/>
                      <a:pt x="3674" y="1771"/>
                      <a:pt x="3760" y="1000"/>
                    </a:cubicBezTo>
                    <a:cubicBezTo>
                      <a:pt x="3793" y="674"/>
                      <a:pt x="3750" y="337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 rot="-1497825">
                <a:off x="7754973" y="4048021"/>
                <a:ext cx="130013" cy="83909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176" extrusionOk="0">
                    <a:moveTo>
                      <a:pt x="145" y="1"/>
                    </a:moveTo>
                    <a:cubicBezTo>
                      <a:pt x="96" y="1"/>
                      <a:pt x="48" y="1"/>
                      <a:pt x="0" y="2"/>
                    </a:cubicBezTo>
                    <a:cubicBezTo>
                      <a:pt x="22" y="904"/>
                      <a:pt x="239" y="1784"/>
                      <a:pt x="1217" y="2067"/>
                    </a:cubicBezTo>
                    <a:cubicBezTo>
                      <a:pt x="1438" y="2135"/>
                      <a:pt x="1685" y="2175"/>
                      <a:pt x="1932" y="2175"/>
                    </a:cubicBezTo>
                    <a:cubicBezTo>
                      <a:pt x="2356" y="2175"/>
                      <a:pt x="2781" y="2058"/>
                      <a:pt x="3075" y="1763"/>
                    </a:cubicBezTo>
                    <a:cubicBezTo>
                      <a:pt x="3249" y="1600"/>
                      <a:pt x="3369" y="1383"/>
                      <a:pt x="3456" y="1165"/>
                    </a:cubicBezTo>
                    <a:cubicBezTo>
                      <a:pt x="2577" y="276"/>
                      <a:pt x="1377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 rot="-1799897">
                <a:off x="7155009" y="3881000"/>
                <a:ext cx="368911" cy="283457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 rot="-1799897">
                <a:off x="7307541" y="3911608"/>
                <a:ext cx="136904" cy="13033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 rot="-1799897">
                <a:off x="7288208" y="3923110"/>
                <a:ext cx="74246" cy="7011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 rot="-1799897">
                <a:off x="7186295" y="3879097"/>
                <a:ext cx="250506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 rot="-1799897">
                <a:off x="7406860" y="3645214"/>
                <a:ext cx="385597" cy="361748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 rot="-1799897">
                <a:off x="7585183" y="3662712"/>
                <a:ext cx="130077" cy="130077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 rot="-1799897">
                <a:off x="7566660" y="3668667"/>
                <a:ext cx="70074" cy="7007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 rot="-1799897">
                <a:off x="7376272" y="3664432"/>
                <a:ext cx="318768" cy="206093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 rot="-1799897">
                <a:off x="7165472" y="3775760"/>
                <a:ext cx="183676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 rot="-1799897">
                <a:off x="7361218" y="3576418"/>
                <a:ext cx="189617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6652339" y="3250037"/>
              <a:ext cx="1747247" cy="1704908"/>
              <a:chOff x="6576139" y="3173837"/>
              <a:chExt cx="1747247" cy="1704908"/>
            </a:xfrm>
          </p:grpSpPr>
          <p:grpSp>
            <p:nvGrpSpPr>
              <p:cNvPr id="701" name="Google Shape;701;p25"/>
              <p:cNvGrpSpPr/>
              <p:nvPr/>
            </p:nvGrpSpPr>
            <p:grpSpPr>
              <a:xfrm>
                <a:off x="7756505" y="3173837"/>
                <a:ext cx="566881" cy="744196"/>
                <a:chOff x="7756505" y="3173837"/>
                <a:chExt cx="566881" cy="744196"/>
              </a:xfrm>
            </p:grpSpPr>
            <p:sp>
              <p:nvSpPr>
                <p:cNvPr id="702" name="Google Shape;702;p25"/>
                <p:cNvSpPr/>
                <p:nvPr/>
              </p:nvSpPr>
              <p:spPr>
                <a:xfrm rot="-1497825">
                  <a:off x="7853350" y="3286292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5895" y="1"/>
                      </a:moveTo>
                      <a:cubicBezTo>
                        <a:pt x="5781" y="1"/>
                        <a:pt x="5697" y="117"/>
                        <a:pt x="5706" y="228"/>
                      </a:cubicBezTo>
                      <a:cubicBezTo>
                        <a:pt x="5706" y="260"/>
                        <a:pt x="5706" y="293"/>
                        <a:pt x="5728" y="325"/>
                      </a:cubicBezTo>
                      <a:cubicBezTo>
                        <a:pt x="7618" y="4096"/>
                        <a:pt x="3825" y="8301"/>
                        <a:pt x="0" y="9291"/>
                      </a:cubicBezTo>
                      <a:cubicBezTo>
                        <a:pt x="0" y="9291"/>
                        <a:pt x="1674" y="14952"/>
                        <a:pt x="1695" y="14952"/>
                      </a:cubicBezTo>
                      <a:cubicBezTo>
                        <a:pt x="5129" y="14496"/>
                        <a:pt x="8064" y="12138"/>
                        <a:pt x="9020" y="8769"/>
                      </a:cubicBezTo>
                      <a:cubicBezTo>
                        <a:pt x="9922" y="5618"/>
                        <a:pt x="9031" y="1694"/>
                        <a:pt x="5999" y="32"/>
                      </a:cubicBezTo>
                      <a:cubicBezTo>
                        <a:pt x="5963" y="10"/>
                        <a:pt x="5928" y="1"/>
                        <a:pt x="58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5"/>
                <p:cNvSpPr/>
                <p:nvPr/>
              </p:nvSpPr>
              <p:spPr>
                <a:xfrm rot="-1497825">
                  <a:off x="7901057" y="3516816"/>
                  <a:ext cx="352731" cy="34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9" h="8836" extrusionOk="0">
                      <a:moveTo>
                        <a:pt x="9346" y="1"/>
                      </a:moveTo>
                      <a:lnTo>
                        <a:pt x="9346" y="1"/>
                      </a:lnTo>
                      <a:cubicBezTo>
                        <a:pt x="9172" y="348"/>
                        <a:pt x="8923" y="663"/>
                        <a:pt x="8618" y="946"/>
                      </a:cubicBezTo>
                      <a:cubicBezTo>
                        <a:pt x="7771" y="1696"/>
                        <a:pt x="6629" y="2044"/>
                        <a:pt x="5532" y="2218"/>
                      </a:cubicBezTo>
                      <a:cubicBezTo>
                        <a:pt x="5214" y="2270"/>
                        <a:pt x="4884" y="2305"/>
                        <a:pt x="4557" y="2305"/>
                      </a:cubicBezTo>
                      <a:cubicBezTo>
                        <a:pt x="3945" y="2305"/>
                        <a:pt x="3343" y="2184"/>
                        <a:pt x="2847" y="1837"/>
                      </a:cubicBezTo>
                      <a:cubicBezTo>
                        <a:pt x="1968" y="2457"/>
                        <a:pt x="990" y="2923"/>
                        <a:pt x="0" y="3174"/>
                      </a:cubicBezTo>
                      <a:cubicBezTo>
                        <a:pt x="0" y="3174"/>
                        <a:pt x="1674" y="8835"/>
                        <a:pt x="1695" y="8835"/>
                      </a:cubicBezTo>
                      <a:cubicBezTo>
                        <a:pt x="5129" y="8379"/>
                        <a:pt x="8064" y="6021"/>
                        <a:pt x="9020" y="2652"/>
                      </a:cubicBezTo>
                      <a:cubicBezTo>
                        <a:pt x="9270" y="1805"/>
                        <a:pt x="9379" y="902"/>
                        <a:pt x="9346" y="1"/>
                      </a:cubicBezTo>
                      <a:close/>
                    </a:path>
                  </a:pathLst>
                </a:custGeom>
                <a:solidFill>
                  <a:srgbClr val="3E96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5"/>
                <p:cNvSpPr/>
                <p:nvPr/>
              </p:nvSpPr>
              <p:spPr>
                <a:xfrm rot="-1497825">
                  <a:off x="7852284" y="3201919"/>
                  <a:ext cx="157542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9" h="3269" extrusionOk="0">
                      <a:moveTo>
                        <a:pt x="2313" y="1"/>
                      </a:moveTo>
                      <a:cubicBezTo>
                        <a:pt x="2072" y="1"/>
                        <a:pt x="1963" y="261"/>
                        <a:pt x="2016" y="470"/>
                      </a:cubicBezTo>
                      <a:cubicBezTo>
                        <a:pt x="2059" y="644"/>
                        <a:pt x="2156" y="731"/>
                        <a:pt x="2146" y="915"/>
                      </a:cubicBezTo>
                      <a:cubicBezTo>
                        <a:pt x="2146" y="1078"/>
                        <a:pt x="2135" y="1219"/>
                        <a:pt x="2091" y="1361"/>
                      </a:cubicBezTo>
                      <a:lnTo>
                        <a:pt x="2081" y="1361"/>
                      </a:lnTo>
                      <a:cubicBezTo>
                        <a:pt x="2026" y="1361"/>
                        <a:pt x="1972" y="1371"/>
                        <a:pt x="1929" y="1371"/>
                      </a:cubicBezTo>
                      <a:cubicBezTo>
                        <a:pt x="1885" y="1371"/>
                        <a:pt x="1852" y="1371"/>
                        <a:pt x="1809" y="1383"/>
                      </a:cubicBezTo>
                      <a:cubicBezTo>
                        <a:pt x="1769" y="959"/>
                        <a:pt x="1516" y="171"/>
                        <a:pt x="1097" y="171"/>
                      </a:cubicBezTo>
                      <a:cubicBezTo>
                        <a:pt x="1054" y="171"/>
                        <a:pt x="1008" y="179"/>
                        <a:pt x="961" y="198"/>
                      </a:cubicBezTo>
                      <a:cubicBezTo>
                        <a:pt x="711" y="296"/>
                        <a:pt x="722" y="579"/>
                        <a:pt x="864" y="763"/>
                      </a:cubicBezTo>
                      <a:cubicBezTo>
                        <a:pt x="983" y="893"/>
                        <a:pt x="1081" y="948"/>
                        <a:pt x="1178" y="1100"/>
                      </a:cubicBezTo>
                      <a:cubicBezTo>
                        <a:pt x="1330" y="1318"/>
                        <a:pt x="1320" y="1524"/>
                        <a:pt x="1244" y="1632"/>
                      </a:cubicBezTo>
                      <a:cubicBezTo>
                        <a:pt x="1081" y="1926"/>
                        <a:pt x="1048" y="2197"/>
                        <a:pt x="1059" y="2241"/>
                      </a:cubicBezTo>
                      <a:lnTo>
                        <a:pt x="1004" y="2241"/>
                      </a:lnTo>
                      <a:cubicBezTo>
                        <a:pt x="831" y="2197"/>
                        <a:pt x="765" y="2089"/>
                        <a:pt x="603" y="2002"/>
                      </a:cubicBezTo>
                      <a:cubicBezTo>
                        <a:pt x="540" y="1967"/>
                        <a:pt x="468" y="1949"/>
                        <a:pt x="397" y="1949"/>
                      </a:cubicBezTo>
                      <a:cubicBezTo>
                        <a:pt x="246" y="1949"/>
                        <a:pt x="103" y="2031"/>
                        <a:pt x="81" y="2209"/>
                      </a:cubicBezTo>
                      <a:cubicBezTo>
                        <a:pt x="0" y="2664"/>
                        <a:pt x="693" y="2808"/>
                        <a:pt x="1183" y="2808"/>
                      </a:cubicBezTo>
                      <a:cubicBezTo>
                        <a:pt x="1219" y="2808"/>
                        <a:pt x="1254" y="2807"/>
                        <a:pt x="1287" y="2806"/>
                      </a:cubicBezTo>
                      <a:cubicBezTo>
                        <a:pt x="1501" y="3085"/>
                        <a:pt x="1826" y="3268"/>
                        <a:pt x="2201" y="3268"/>
                      </a:cubicBezTo>
                      <a:cubicBezTo>
                        <a:pt x="2264" y="3268"/>
                        <a:pt x="2329" y="3263"/>
                        <a:pt x="2395" y="3252"/>
                      </a:cubicBezTo>
                      <a:cubicBezTo>
                        <a:pt x="2928" y="3175"/>
                        <a:pt x="3352" y="2697"/>
                        <a:pt x="3385" y="2154"/>
                      </a:cubicBezTo>
                      <a:cubicBezTo>
                        <a:pt x="3385" y="2056"/>
                        <a:pt x="3373" y="1970"/>
                        <a:pt x="3363" y="1904"/>
                      </a:cubicBezTo>
                      <a:cubicBezTo>
                        <a:pt x="3341" y="1839"/>
                        <a:pt x="3363" y="1763"/>
                        <a:pt x="3417" y="1719"/>
                      </a:cubicBezTo>
                      <a:cubicBezTo>
                        <a:pt x="3765" y="1383"/>
                        <a:pt x="4189" y="752"/>
                        <a:pt x="3808" y="480"/>
                      </a:cubicBezTo>
                      <a:cubicBezTo>
                        <a:pt x="3749" y="439"/>
                        <a:pt x="3688" y="421"/>
                        <a:pt x="3630" y="421"/>
                      </a:cubicBezTo>
                      <a:cubicBezTo>
                        <a:pt x="3474" y="421"/>
                        <a:pt x="3334" y="551"/>
                        <a:pt x="3287" y="709"/>
                      </a:cubicBezTo>
                      <a:cubicBezTo>
                        <a:pt x="3243" y="872"/>
                        <a:pt x="3265" y="1002"/>
                        <a:pt x="3167" y="1154"/>
                      </a:cubicBezTo>
                      <a:cubicBezTo>
                        <a:pt x="3102" y="1263"/>
                        <a:pt x="3026" y="1361"/>
                        <a:pt x="2939" y="1448"/>
                      </a:cubicBezTo>
                      <a:cubicBezTo>
                        <a:pt x="2841" y="1415"/>
                        <a:pt x="2733" y="1393"/>
                        <a:pt x="2613" y="1383"/>
                      </a:cubicBezTo>
                      <a:cubicBezTo>
                        <a:pt x="2765" y="926"/>
                        <a:pt x="2852" y="46"/>
                        <a:pt x="2342" y="2"/>
                      </a:cubicBezTo>
                      <a:cubicBezTo>
                        <a:pt x="2332" y="1"/>
                        <a:pt x="2322" y="1"/>
                        <a:pt x="23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5" name="Google Shape;705;p25"/>
              <p:cNvGrpSpPr/>
              <p:nvPr/>
            </p:nvGrpSpPr>
            <p:grpSpPr>
              <a:xfrm>
                <a:off x="6576139" y="3742594"/>
                <a:ext cx="566881" cy="724975"/>
                <a:chOff x="6576139" y="3742594"/>
                <a:chExt cx="566881" cy="724975"/>
              </a:xfrm>
            </p:grpSpPr>
            <p:sp>
              <p:nvSpPr>
                <p:cNvPr id="706" name="Google Shape;706;p25"/>
                <p:cNvSpPr/>
                <p:nvPr/>
              </p:nvSpPr>
              <p:spPr>
                <a:xfrm rot="-1497825">
                  <a:off x="6672984" y="3835828"/>
                  <a:ext cx="373190" cy="57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14953" extrusionOk="0">
                      <a:moveTo>
                        <a:pt x="4029" y="1"/>
                      </a:moveTo>
                      <a:cubicBezTo>
                        <a:pt x="3996" y="1"/>
                        <a:pt x="3960" y="10"/>
                        <a:pt x="3924" y="32"/>
                      </a:cubicBezTo>
                      <a:cubicBezTo>
                        <a:pt x="903" y="1694"/>
                        <a:pt x="1" y="5618"/>
                        <a:pt x="903" y="8769"/>
                      </a:cubicBezTo>
                      <a:cubicBezTo>
                        <a:pt x="1870" y="12138"/>
                        <a:pt x="4794" y="14496"/>
                        <a:pt x="8228" y="14952"/>
                      </a:cubicBezTo>
                      <a:cubicBezTo>
                        <a:pt x="8260" y="14952"/>
                        <a:pt x="9923" y="9291"/>
                        <a:pt x="9923" y="9291"/>
                      </a:cubicBezTo>
                      <a:cubicBezTo>
                        <a:pt x="6098" y="8301"/>
                        <a:pt x="2305" y="4096"/>
                        <a:pt x="4207" y="325"/>
                      </a:cubicBezTo>
                      <a:cubicBezTo>
                        <a:pt x="4217" y="293"/>
                        <a:pt x="4228" y="260"/>
                        <a:pt x="4228" y="228"/>
                      </a:cubicBezTo>
                      <a:cubicBezTo>
                        <a:pt x="4237" y="117"/>
                        <a:pt x="4146" y="1"/>
                        <a:pt x="40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5"/>
                <p:cNvSpPr/>
                <p:nvPr/>
              </p:nvSpPr>
              <p:spPr>
                <a:xfrm rot="-1497825">
                  <a:off x="6733316" y="4035051"/>
                  <a:ext cx="353972" cy="36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2" h="9456" extrusionOk="0">
                      <a:moveTo>
                        <a:pt x="110" y="1"/>
                      </a:moveTo>
                      <a:lnTo>
                        <a:pt x="110" y="1"/>
                      </a:lnTo>
                      <a:cubicBezTo>
                        <a:pt x="1" y="1109"/>
                        <a:pt x="98" y="2229"/>
                        <a:pt x="392" y="3272"/>
                      </a:cubicBezTo>
                      <a:cubicBezTo>
                        <a:pt x="1359" y="6641"/>
                        <a:pt x="4283" y="8999"/>
                        <a:pt x="7717" y="9455"/>
                      </a:cubicBezTo>
                      <a:cubicBezTo>
                        <a:pt x="7749" y="9455"/>
                        <a:pt x="9412" y="3794"/>
                        <a:pt x="9412" y="3794"/>
                      </a:cubicBezTo>
                      <a:cubicBezTo>
                        <a:pt x="8575" y="3576"/>
                        <a:pt x="7727" y="3207"/>
                        <a:pt x="6956" y="2707"/>
                      </a:cubicBezTo>
                      <a:cubicBezTo>
                        <a:pt x="6250" y="3269"/>
                        <a:pt x="5411" y="3568"/>
                        <a:pt x="4535" y="3568"/>
                      </a:cubicBezTo>
                      <a:cubicBezTo>
                        <a:pt x="3954" y="3568"/>
                        <a:pt x="3357" y="3436"/>
                        <a:pt x="2772" y="3164"/>
                      </a:cubicBezTo>
                      <a:cubicBezTo>
                        <a:pt x="1457" y="2544"/>
                        <a:pt x="479" y="1370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5"/>
                <p:cNvSpPr/>
                <p:nvPr/>
              </p:nvSpPr>
              <p:spPr>
                <a:xfrm rot="-1497825">
                  <a:off x="6630597" y="3770684"/>
                  <a:ext cx="157580" cy="12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3269" extrusionOk="0">
                      <a:moveTo>
                        <a:pt x="1888" y="1"/>
                      </a:moveTo>
                      <a:cubicBezTo>
                        <a:pt x="1878" y="1"/>
                        <a:pt x="1869" y="1"/>
                        <a:pt x="1859" y="2"/>
                      </a:cubicBezTo>
                      <a:cubicBezTo>
                        <a:pt x="1337" y="46"/>
                        <a:pt x="1424" y="926"/>
                        <a:pt x="1576" y="1383"/>
                      </a:cubicBezTo>
                      <a:cubicBezTo>
                        <a:pt x="1456" y="1393"/>
                        <a:pt x="1348" y="1415"/>
                        <a:pt x="1261" y="1448"/>
                      </a:cubicBezTo>
                      <a:cubicBezTo>
                        <a:pt x="1174" y="1361"/>
                        <a:pt x="1098" y="1263"/>
                        <a:pt x="1022" y="1154"/>
                      </a:cubicBezTo>
                      <a:cubicBezTo>
                        <a:pt x="924" y="1002"/>
                        <a:pt x="956" y="872"/>
                        <a:pt x="902" y="709"/>
                      </a:cubicBezTo>
                      <a:cubicBezTo>
                        <a:pt x="855" y="551"/>
                        <a:pt x="715" y="421"/>
                        <a:pt x="559" y="421"/>
                      </a:cubicBezTo>
                      <a:cubicBezTo>
                        <a:pt x="501" y="421"/>
                        <a:pt x="440" y="439"/>
                        <a:pt x="381" y="480"/>
                      </a:cubicBezTo>
                      <a:cubicBezTo>
                        <a:pt x="0" y="752"/>
                        <a:pt x="424" y="1383"/>
                        <a:pt x="783" y="1719"/>
                      </a:cubicBezTo>
                      <a:cubicBezTo>
                        <a:pt x="826" y="1763"/>
                        <a:pt x="848" y="1839"/>
                        <a:pt x="837" y="1904"/>
                      </a:cubicBezTo>
                      <a:cubicBezTo>
                        <a:pt x="816" y="1970"/>
                        <a:pt x="804" y="2056"/>
                        <a:pt x="816" y="2154"/>
                      </a:cubicBezTo>
                      <a:cubicBezTo>
                        <a:pt x="837" y="2697"/>
                        <a:pt x="1261" y="3175"/>
                        <a:pt x="1804" y="3252"/>
                      </a:cubicBezTo>
                      <a:cubicBezTo>
                        <a:pt x="1869" y="3263"/>
                        <a:pt x="1933" y="3268"/>
                        <a:pt x="1995" y="3268"/>
                      </a:cubicBezTo>
                      <a:cubicBezTo>
                        <a:pt x="2366" y="3268"/>
                        <a:pt x="2699" y="3085"/>
                        <a:pt x="2912" y="2806"/>
                      </a:cubicBezTo>
                      <a:cubicBezTo>
                        <a:pt x="2945" y="2807"/>
                        <a:pt x="2979" y="2808"/>
                        <a:pt x="3015" y="2808"/>
                      </a:cubicBezTo>
                      <a:cubicBezTo>
                        <a:pt x="3496" y="2808"/>
                        <a:pt x="4190" y="2664"/>
                        <a:pt x="4119" y="2209"/>
                      </a:cubicBezTo>
                      <a:cubicBezTo>
                        <a:pt x="4090" y="2031"/>
                        <a:pt x="3949" y="1949"/>
                        <a:pt x="3797" y="1949"/>
                      </a:cubicBezTo>
                      <a:cubicBezTo>
                        <a:pt x="3726" y="1949"/>
                        <a:pt x="3652" y="1967"/>
                        <a:pt x="3586" y="2002"/>
                      </a:cubicBezTo>
                      <a:cubicBezTo>
                        <a:pt x="3434" y="2089"/>
                        <a:pt x="3369" y="2197"/>
                        <a:pt x="3185" y="2241"/>
                      </a:cubicBezTo>
                      <a:lnTo>
                        <a:pt x="3141" y="2241"/>
                      </a:lnTo>
                      <a:cubicBezTo>
                        <a:pt x="3141" y="2197"/>
                        <a:pt x="3119" y="1926"/>
                        <a:pt x="2945" y="1632"/>
                      </a:cubicBezTo>
                      <a:cubicBezTo>
                        <a:pt x="2880" y="1524"/>
                        <a:pt x="2869" y="1318"/>
                        <a:pt x="3011" y="1100"/>
                      </a:cubicBezTo>
                      <a:cubicBezTo>
                        <a:pt x="3119" y="948"/>
                        <a:pt x="3217" y="893"/>
                        <a:pt x="3325" y="763"/>
                      </a:cubicBezTo>
                      <a:cubicBezTo>
                        <a:pt x="3478" y="579"/>
                        <a:pt x="3478" y="296"/>
                        <a:pt x="3238" y="198"/>
                      </a:cubicBezTo>
                      <a:cubicBezTo>
                        <a:pt x="3191" y="179"/>
                        <a:pt x="3146" y="171"/>
                        <a:pt x="3102" y="171"/>
                      </a:cubicBezTo>
                      <a:cubicBezTo>
                        <a:pt x="2682" y="171"/>
                        <a:pt x="2420" y="959"/>
                        <a:pt x="2380" y="1383"/>
                      </a:cubicBezTo>
                      <a:cubicBezTo>
                        <a:pt x="2347" y="1371"/>
                        <a:pt x="2304" y="1371"/>
                        <a:pt x="2272" y="1371"/>
                      </a:cubicBezTo>
                      <a:cubicBezTo>
                        <a:pt x="2217" y="1371"/>
                        <a:pt x="2163" y="1361"/>
                        <a:pt x="2120" y="1361"/>
                      </a:cubicBezTo>
                      <a:lnTo>
                        <a:pt x="2108" y="1361"/>
                      </a:lnTo>
                      <a:cubicBezTo>
                        <a:pt x="2065" y="1219"/>
                        <a:pt x="2043" y="1078"/>
                        <a:pt x="2043" y="915"/>
                      </a:cubicBezTo>
                      <a:cubicBezTo>
                        <a:pt x="2043" y="731"/>
                        <a:pt x="2130" y="644"/>
                        <a:pt x="2173" y="470"/>
                      </a:cubicBezTo>
                      <a:cubicBezTo>
                        <a:pt x="2236" y="261"/>
                        <a:pt x="2128" y="1"/>
                        <a:pt x="18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9" name="Google Shape;709;p25"/>
              <p:cNvSpPr/>
              <p:nvPr/>
            </p:nvSpPr>
            <p:spPr>
              <a:xfrm rot="-1497825">
                <a:off x="6960063" y="3486567"/>
                <a:ext cx="1181173" cy="1191735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30905" extrusionOk="0">
                    <a:moveTo>
                      <a:pt x="15698" y="1"/>
                    </a:moveTo>
                    <a:cubicBezTo>
                      <a:pt x="12362" y="1"/>
                      <a:pt x="9026" y="808"/>
                      <a:pt x="6010" y="2422"/>
                    </a:cubicBezTo>
                    <a:cubicBezTo>
                      <a:pt x="5978" y="2444"/>
                      <a:pt x="5956" y="2454"/>
                      <a:pt x="5923" y="2476"/>
                    </a:cubicBezTo>
                    <a:cubicBezTo>
                      <a:pt x="2978" y="4062"/>
                      <a:pt x="1946" y="7214"/>
                      <a:pt x="1218" y="10300"/>
                    </a:cubicBezTo>
                    <a:cubicBezTo>
                      <a:pt x="805" y="12050"/>
                      <a:pt x="533" y="13821"/>
                      <a:pt x="359" y="15603"/>
                    </a:cubicBezTo>
                    <a:cubicBezTo>
                      <a:pt x="185" y="17462"/>
                      <a:pt x="1" y="19385"/>
                      <a:pt x="262" y="21254"/>
                    </a:cubicBezTo>
                    <a:cubicBezTo>
                      <a:pt x="740" y="24536"/>
                      <a:pt x="3087" y="26753"/>
                      <a:pt x="5521" y="28785"/>
                    </a:cubicBezTo>
                    <a:cubicBezTo>
                      <a:pt x="6857" y="29894"/>
                      <a:pt x="8227" y="30556"/>
                      <a:pt x="9977" y="30708"/>
                    </a:cubicBezTo>
                    <a:cubicBezTo>
                      <a:pt x="11868" y="30872"/>
                      <a:pt x="13791" y="30872"/>
                      <a:pt x="15703" y="30904"/>
                    </a:cubicBezTo>
                    <a:cubicBezTo>
                      <a:pt x="17605" y="30872"/>
                      <a:pt x="19528" y="30872"/>
                      <a:pt x="21431" y="30708"/>
                    </a:cubicBezTo>
                    <a:cubicBezTo>
                      <a:pt x="23169" y="30556"/>
                      <a:pt x="24539" y="29894"/>
                      <a:pt x="25875" y="28785"/>
                    </a:cubicBezTo>
                    <a:cubicBezTo>
                      <a:pt x="28309" y="26753"/>
                      <a:pt x="30668" y="24536"/>
                      <a:pt x="31134" y="21254"/>
                    </a:cubicBezTo>
                    <a:cubicBezTo>
                      <a:pt x="31407" y="19385"/>
                      <a:pt x="31211" y="17462"/>
                      <a:pt x="31037" y="15603"/>
                    </a:cubicBezTo>
                    <a:cubicBezTo>
                      <a:pt x="30874" y="13821"/>
                      <a:pt x="30602" y="12050"/>
                      <a:pt x="30189" y="10300"/>
                    </a:cubicBezTo>
                    <a:cubicBezTo>
                      <a:pt x="29461" y="7214"/>
                      <a:pt x="28429" y="4062"/>
                      <a:pt x="25484" y="2476"/>
                    </a:cubicBezTo>
                    <a:cubicBezTo>
                      <a:pt x="25451" y="2454"/>
                      <a:pt x="25418" y="2444"/>
                      <a:pt x="25386" y="2422"/>
                    </a:cubicBezTo>
                    <a:cubicBezTo>
                      <a:pt x="22370" y="808"/>
                      <a:pt x="19034" y="1"/>
                      <a:pt x="15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 rot="-1497825">
                <a:off x="6905217" y="3551013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2425" y="0"/>
                    </a:moveTo>
                    <a:cubicBezTo>
                      <a:pt x="1" y="3304"/>
                      <a:pt x="1990" y="6390"/>
                      <a:pt x="2642" y="7226"/>
                    </a:cubicBezTo>
                    <a:cubicBezTo>
                      <a:pt x="2744" y="7360"/>
                      <a:pt x="2895" y="7445"/>
                      <a:pt x="3066" y="7445"/>
                    </a:cubicBezTo>
                    <a:cubicBezTo>
                      <a:pt x="3077" y="7445"/>
                      <a:pt x="3088" y="7444"/>
                      <a:pt x="3098" y="7444"/>
                    </a:cubicBezTo>
                    <a:cubicBezTo>
                      <a:pt x="4087" y="7422"/>
                      <a:pt x="5554" y="6596"/>
                      <a:pt x="5815" y="5608"/>
                    </a:cubicBezTo>
                    <a:cubicBezTo>
                      <a:pt x="5869" y="5412"/>
                      <a:pt x="5760" y="5216"/>
                      <a:pt x="5576" y="5140"/>
                    </a:cubicBezTo>
                    <a:cubicBezTo>
                      <a:pt x="3012" y="4010"/>
                      <a:pt x="2425" y="0"/>
                      <a:pt x="2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 rot="-1497825">
                <a:off x="7501690" y="3273317"/>
                <a:ext cx="220762" cy="287088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445" extrusionOk="0">
                    <a:moveTo>
                      <a:pt x="3446" y="0"/>
                    </a:moveTo>
                    <a:cubicBezTo>
                      <a:pt x="3446" y="0"/>
                      <a:pt x="2859" y="4010"/>
                      <a:pt x="283" y="5140"/>
                    </a:cubicBezTo>
                    <a:cubicBezTo>
                      <a:pt x="99" y="5216"/>
                      <a:pt x="1" y="5412"/>
                      <a:pt x="44" y="5608"/>
                    </a:cubicBezTo>
                    <a:cubicBezTo>
                      <a:pt x="305" y="6596"/>
                      <a:pt x="1783" y="7422"/>
                      <a:pt x="2772" y="7444"/>
                    </a:cubicBezTo>
                    <a:cubicBezTo>
                      <a:pt x="2783" y="7444"/>
                      <a:pt x="2793" y="7445"/>
                      <a:pt x="2803" y="7445"/>
                    </a:cubicBezTo>
                    <a:cubicBezTo>
                      <a:pt x="2966" y="7445"/>
                      <a:pt x="3127" y="7360"/>
                      <a:pt x="3229" y="7226"/>
                    </a:cubicBezTo>
                    <a:cubicBezTo>
                      <a:pt x="3870" y="6390"/>
                      <a:pt x="5869" y="3304"/>
                      <a:pt x="3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 rot="-1497825">
                <a:off x="7263897" y="4146678"/>
                <a:ext cx="728328" cy="269273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6983" extrusionOk="0">
                    <a:moveTo>
                      <a:pt x="14806" y="0"/>
                    </a:moveTo>
                    <a:cubicBezTo>
                      <a:pt x="14233" y="0"/>
                      <a:pt x="13653" y="61"/>
                      <a:pt x="13095" y="149"/>
                    </a:cubicBezTo>
                    <a:cubicBezTo>
                      <a:pt x="12302" y="279"/>
                      <a:pt x="11552" y="398"/>
                      <a:pt x="10813" y="497"/>
                    </a:cubicBezTo>
                    <a:cubicBezTo>
                      <a:pt x="9895" y="619"/>
                      <a:pt x="8991" y="704"/>
                      <a:pt x="8057" y="704"/>
                    </a:cubicBezTo>
                    <a:cubicBezTo>
                      <a:pt x="7423" y="704"/>
                      <a:pt x="6774" y="665"/>
                      <a:pt x="6097" y="572"/>
                    </a:cubicBezTo>
                    <a:cubicBezTo>
                      <a:pt x="5241" y="448"/>
                      <a:pt x="4465" y="254"/>
                      <a:pt x="3672" y="254"/>
                    </a:cubicBezTo>
                    <a:cubicBezTo>
                      <a:pt x="3217" y="254"/>
                      <a:pt x="2756" y="318"/>
                      <a:pt x="2272" y="497"/>
                    </a:cubicBezTo>
                    <a:cubicBezTo>
                      <a:pt x="1446" y="801"/>
                      <a:pt x="717" y="1398"/>
                      <a:pt x="359" y="2202"/>
                    </a:cubicBezTo>
                    <a:cubicBezTo>
                      <a:pt x="0" y="3006"/>
                      <a:pt x="65" y="4006"/>
                      <a:pt x="598" y="4702"/>
                    </a:cubicBezTo>
                    <a:cubicBezTo>
                      <a:pt x="1318" y="5619"/>
                      <a:pt x="2612" y="5875"/>
                      <a:pt x="3817" y="5875"/>
                    </a:cubicBezTo>
                    <a:cubicBezTo>
                      <a:pt x="4268" y="5875"/>
                      <a:pt x="4707" y="5839"/>
                      <a:pt x="5097" y="5788"/>
                    </a:cubicBezTo>
                    <a:cubicBezTo>
                      <a:pt x="6098" y="5662"/>
                      <a:pt x="7118" y="5448"/>
                      <a:pt x="8137" y="5448"/>
                    </a:cubicBezTo>
                    <a:cubicBezTo>
                      <a:pt x="8424" y="5448"/>
                      <a:pt x="8712" y="5465"/>
                      <a:pt x="8998" y="5506"/>
                    </a:cubicBezTo>
                    <a:cubicBezTo>
                      <a:pt x="10292" y="5701"/>
                      <a:pt x="11454" y="6343"/>
                      <a:pt x="12693" y="6713"/>
                    </a:cubicBezTo>
                    <a:cubicBezTo>
                      <a:pt x="13282" y="6886"/>
                      <a:pt x="13949" y="6983"/>
                      <a:pt x="14627" y="6983"/>
                    </a:cubicBezTo>
                    <a:cubicBezTo>
                      <a:pt x="16114" y="6983"/>
                      <a:pt x="17655" y="6518"/>
                      <a:pt x="18551" y="5375"/>
                    </a:cubicBezTo>
                    <a:cubicBezTo>
                      <a:pt x="19365" y="4310"/>
                      <a:pt x="19290" y="2702"/>
                      <a:pt x="18496" y="1615"/>
                    </a:cubicBezTo>
                    <a:cubicBezTo>
                      <a:pt x="17599" y="370"/>
                      <a:pt x="16222" y="0"/>
                      <a:pt x="14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 rot="-1497825">
                <a:off x="7437627" y="4277570"/>
                <a:ext cx="441826" cy="131262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404" extrusionOk="0">
                    <a:moveTo>
                      <a:pt x="5400" y="1"/>
                    </a:moveTo>
                    <a:cubicBezTo>
                      <a:pt x="3428" y="1"/>
                      <a:pt x="1455" y="745"/>
                      <a:pt x="1" y="2296"/>
                    </a:cubicBezTo>
                    <a:cubicBezTo>
                      <a:pt x="424" y="2286"/>
                      <a:pt x="827" y="2253"/>
                      <a:pt x="1196" y="2209"/>
                    </a:cubicBezTo>
                    <a:cubicBezTo>
                      <a:pt x="2197" y="2083"/>
                      <a:pt x="3217" y="1869"/>
                      <a:pt x="4236" y="1869"/>
                    </a:cubicBezTo>
                    <a:cubicBezTo>
                      <a:pt x="4523" y="1869"/>
                      <a:pt x="4811" y="1886"/>
                      <a:pt x="5097" y="1927"/>
                    </a:cubicBezTo>
                    <a:cubicBezTo>
                      <a:pt x="6391" y="2122"/>
                      <a:pt x="7553" y="2764"/>
                      <a:pt x="8792" y="3134"/>
                    </a:cubicBezTo>
                    <a:cubicBezTo>
                      <a:pt x="9386" y="3307"/>
                      <a:pt x="10053" y="3404"/>
                      <a:pt x="10730" y="3404"/>
                    </a:cubicBezTo>
                    <a:cubicBezTo>
                      <a:pt x="11069" y="3404"/>
                      <a:pt x="11411" y="3380"/>
                      <a:pt x="11748" y="3329"/>
                    </a:cubicBezTo>
                    <a:cubicBezTo>
                      <a:pt x="10297" y="1150"/>
                      <a:pt x="7849" y="1"/>
                      <a:pt x="5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 rot="-1497825">
                <a:off x="7332700" y="4251994"/>
                <a:ext cx="145169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2316" extrusionOk="0">
                    <a:moveTo>
                      <a:pt x="1510" y="0"/>
                    </a:moveTo>
                    <a:cubicBezTo>
                      <a:pt x="1058" y="0"/>
                      <a:pt x="600" y="64"/>
                      <a:pt x="121" y="242"/>
                    </a:cubicBezTo>
                    <a:cubicBezTo>
                      <a:pt x="77" y="252"/>
                      <a:pt x="34" y="274"/>
                      <a:pt x="1" y="295"/>
                    </a:cubicBezTo>
                    <a:cubicBezTo>
                      <a:pt x="64" y="1351"/>
                      <a:pt x="674" y="2316"/>
                      <a:pt x="1724" y="2316"/>
                    </a:cubicBezTo>
                    <a:cubicBezTo>
                      <a:pt x="1939" y="2316"/>
                      <a:pt x="2173" y="2275"/>
                      <a:pt x="2425" y="2186"/>
                    </a:cubicBezTo>
                    <a:cubicBezTo>
                      <a:pt x="3381" y="1850"/>
                      <a:pt x="3739" y="1133"/>
                      <a:pt x="3859" y="307"/>
                    </a:cubicBezTo>
                    <a:cubicBezTo>
                      <a:pt x="3032" y="184"/>
                      <a:pt x="2278" y="0"/>
                      <a:pt x="1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 rot="-1497825">
                <a:off x="7607970" y="4115614"/>
                <a:ext cx="1426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2487" extrusionOk="0">
                    <a:moveTo>
                      <a:pt x="3717" y="0"/>
                    </a:moveTo>
                    <a:cubicBezTo>
                      <a:pt x="3413" y="32"/>
                      <a:pt x="3108" y="65"/>
                      <a:pt x="2815" y="109"/>
                    </a:cubicBezTo>
                    <a:cubicBezTo>
                      <a:pt x="2022" y="239"/>
                      <a:pt x="1272" y="358"/>
                      <a:pt x="533" y="457"/>
                    </a:cubicBezTo>
                    <a:cubicBezTo>
                      <a:pt x="359" y="478"/>
                      <a:pt x="196" y="500"/>
                      <a:pt x="22" y="522"/>
                    </a:cubicBezTo>
                    <a:cubicBezTo>
                      <a:pt x="12" y="1162"/>
                      <a:pt x="0" y="1793"/>
                      <a:pt x="620" y="2195"/>
                    </a:cubicBezTo>
                    <a:cubicBezTo>
                      <a:pt x="925" y="2396"/>
                      <a:pt x="1304" y="2486"/>
                      <a:pt x="1679" y="2486"/>
                    </a:cubicBezTo>
                    <a:cubicBezTo>
                      <a:pt x="1894" y="2486"/>
                      <a:pt x="2107" y="2457"/>
                      <a:pt x="2304" y="2401"/>
                    </a:cubicBezTo>
                    <a:cubicBezTo>
                      <a:pt x="3011" y="2217"/>
                      <a:pt x="3674" y="1771"/>
                      <a:pt x="3760" y="1000"/>
                    </a:cubicBezTo>
                    <a:cubicBezTo>
                      <a:pt x="3793" y="674"/>
                      <a:pt x="3750" y="337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 rot="-1497825">
                <a:off x="7754973" y="4048021"/>
                <a:ext cx="130013" cy="83909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176" extrusionOk="0">
                    <a:moveTo>
                      <a:pt x="145" y="1"/>
                    </a:moveTo>
                    <a:cubicBezTo>
                      <a:pt x="96" y="1"/>
                      <a:pt x="48" y="1"/>
                      <a:pt x="0" y="2"/>
                    </a:cubicBezTo>
                    <a:cubicBezTo>
                      <a:pt x="22" y="904"/>
                      <a:pt x="239" y="1784"/>
                      <a:pt x="1217" y="2067"/>
                    </a:cubicBezTo>
                    <a:cubicBezTo>
                      <a:pt x="1438" y="2135"/>
                      <a:pt x="1685" y="2175"/>
                      <a:pt x="1932" y="2175"/>
                    </a:cubicBezTo>
                    <a:cubicBezTo>
                      <a:pt x="2356" y="2175"/>
                      <a:pt x="2781" y="2058"/>
                      <a:pt x="3075" y="1763"/>
                    </a:cubicBezTo>
                    <a:cubicBezTo>
                      <a:pt x="3249" y="1600"/>
                      <a:pt x="3369" y="1383"/>
                      <a:pt x="3456" y="1165"/>
                    </a:cubicBezTo>
                    <a:cubicBezTo>
                      <a:pt x="2577" y="276"/>
                      <a:pt x="1377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 rot="-1799897">
                <a:off x="7155009" y="3881000"/>
                <a:ext cx="368911" cy="283457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 rot="-1799897">
                <a:off x="7307541" y="3911608"/>
                <a:ext cx="136904" cy="130330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 rot="-1799897">
                <a:off x="7288208" y="3923110"/>
                <a:ext cx="74246" cy="7011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 rot="-1799897">
                <a:off x="7186295" y="3879097"/>
                <a:ext cx="250506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 rot="-1799897">
                <a:off x="7406860" y="3645214"/>
                <a:ext cx="385597" cy="361748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 rot="-1799897">
                <a:off x="7585183" y="3662712"/>
                <a:ext cx="130077" cy="130077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 rot="-1799897">
                <a:off x="7566660" y="3668667"/>
                <a:ext cx="70074" cy="7007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 rot="-1799897">
                <a:off x="7376272" y="3664432"/>
                <a:ext cx="318768" cy="206093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 rot="-1799897">
                <a:off x="7165472" y="3775760"/>
                <a:ext cx="183676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 rot="-1799897">
                <a:off x="7361218" y="3576418"/>
                <a:ext cx="189617" cy="128266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25"/>
          <p:cNvGrpSpPr/>
          <p:nvPr/>
        </p:nvGrpSpPr>
        <p:grpSpPr>
          <a:xfrm>
            <a:off x="4580310" y="2454581"/>
            <a:ext cx="1083369" cy="1200668"/>
            <a:chOff x="7219998" y="2053513"/>
            <a:chExt cx="1103115" cy="1239975"/>
          </a:xfrm>
        </p:grpSpPr>
        <p:grpSp>
          <p:nvGrpSpPr>
            <p:cNvPr id="728" name="Google Shape;728;p25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729" name="Google Shape;729;p25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3" name="Google Shape;733;p25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734" name="Google Shape;734;p25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25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25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5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5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5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5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5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5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25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4" name="Google Shape;744;p25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25"/>
            <p:cNvGrpSpPr/>
            <p:nvPr/>
          </p:nvGrpSpPr>
          <p:grpSpPr>
            <a:xfrm>
              <a:off x="7219998" y="2053513"/>
              <a:ext cx="1103115" cy="1239975"/>
              <a:chOff x="5064973" y="1188200"/>
              <a:chExt cx="1103115" cy="1239975"/>
            </a:xfrm>
          </p:grpSpPr>
          <p:sp>
            <p:nvSpPr>
              <p:cNvPr id="746" name="Google Shape;746;p25"/>
              <p:cNvSpPr/>
              <p:nvPr/>
            </p:nvSpPr>
            <p:spPr>
              <a:xfrm>
                <a:off x="5095088" y="1552725"/>
                <a:ext cx="905050" cy="875450"/>
              </a:xfrm>
              <a:custGeom>
                <a:avLst/>
                <a:gdLst/>
                <a:ahLst/>
                <a:cxnLst/>
                <a:rect l="l" t="t" r="r" b="b"/>
                <a:pathLst>
                  <a:path w="36202" h="35018" extrusionOk="0">
                    <a:moveTo>
                      <a:pt x="19184" y="1"/>
                    </a:moveTo>
                    <a:cubicBezTo>
                      <a:pt x="15135" y="1"/>
                      <a:pt x="11095" y="1279"/>
                      <a:pt x="8012" y="3996"/>
                    </a:cubicBezTo>
                    <a:cubicBezTo>
                      <a:pt x="4548" y="7042"/>
                      <a:pt x="2340" y="11305"/>
                      <a:pt x="1351" y="15777"/>
                    </a:cubicBezTo>
                    <a:cubicBezTo>
                      <a:pt x="0" y="21964"/>
                      <a:pt x="4700" y="28530"/>
                      <a:pt x="9631" y="31747"/>
                    </a:cubicBezTo>
                    <a:cubicBezTo>
                      <a:pt x="12633" y="33716"/>
                      <a:pt x="16442" y="35017"/>
                      <a:pt x="20142" y="35017"/>
                    </a:cubicBezTo>
                    <a:cubicBezTo>
                      <a:pt x="21557" y="35017"/>
                      <a:pt x="22955" y="34827"/>
                      <a:pt x="24287" y="34412"/>
                    </a:cubicBezTo>
                    <a:cubicBezTo>
                      <a:pt x="27655" y="33364"/>
                      <a:pt x="30301" y="31100"/>
                      <a:pt x="32223" y="28245"/>
                    </a:cubicBezTo>
                    <a:cubicBezTo>
                      <a:pt x="34945" y="24190"/>
                      <a:pt x="36201" y="18956"/>
                      <a:pt x="35991" y="14331"/>
                    </a:cubicBezTo>
                    <a:cubicBezTo>
                      <a:pt x="35572" y="5216"/>
                      <a:pt x="27361" y="1"/>
                      <a:pt x="19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5557163" y="1390775"/>
                <a:ext cx="278325" cy="1864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459" extrusionOk="0">
                    <a:moveTo>
                      <a:pt x="8232" y="0"/>
                    </a:moveTo>
                    <a:cubicBezTo>
                      <a:pt x="7090" y="0"/>
                      <a:pt x="5942" y="389"/>
                      <a:pt x="4966" y="996"/>
                    </a:cubicBezTo>
                    <a:cubicBezTo>
                      <a:pt x="3710" y="1757"/>
                      <a:pt x="2682" y="2861"/>
                      <a:pt x="1768" y="4021"/>
                    </a:cubicBezTo>
                    <a:cubicBezTo>
                      <a:pt x="1159" y="4764"/>
                      <a:pt x="588" y="5564"/>
                      <a:pt x="264" y="6457"/>
                    </a:cubicBezTo>
                    <a:cubicBezTo>
                      <a:pt x="0" y="7187"/>
                      <a:pt x="19" y="7458"/>
                      <a:pt x="195" y="7458"/>
                    </a:cubicBezTo>
                    <a:cubicBezTo>
                      <a:pt x="666" y="7458"/>
                      <a:pt x="2263" y="5512"/>
                      <a:pt x="2568" y="5221"/>
                    </a:cubicBezTo>
                    <a:cubicBezTo>
                      <a:pt x="3710" y="4155"/>
                      <a:pt x="5156" y="3450"/>
                      <a:pt x="6697" y="3242"/>
                    </a:cubicBezTo>
                    <a:cubicBezTo>
                      <a:pt x="7611" y="3127"/>
                      <a:pt x="8544" y="3165"/>
                      <a:pt x="9458" y="3051"/>
                    </a:cubicBezTo>
                    <a:cubicBezTo>
                      <a:pt x="9953" y="2993"/>
                      <a:pt x="10504" y="2861"/>
                      <a:pt x="10790" y="2442"/>
                    </a:cubicBezTo>
                    <a:cubicBezTo>
                      <a:pt x="11133" y="1985"/>
                      <a:pt x="11019" y="1318"/>
                      <a:pt x="10656" y="881"/>
                    </a:cubicBezTo>
                    <a:cubicBezTo>
                      <a:pt x="10314" y="443"/>
                      <a:pt x="9762" y="214"/>
                      <a:pt x="9210" y="100"/>
                    </a:cubicBezTo>
                    <a:cubicBezTo>
                      <a:pt x="8887" y="32"/>
                      <a:pt x="8560" y="0"/>
                      <a:pt x="8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5524288" y="1188200"/>
                <a:ext cx="338800" cy="417800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6712" extrusionOk="0">
                    <a:moveTo>
                      <a:pt x="1807" y="15227"/>
                    </a:moveTo>
                    <a:cubicBezTo>
                      <a:pt x="2150" y="14923"/>
                      <a:pt x="2322" y="14484"/>
                      <a:pt x="2512" y="14085"/>
                    </a:cubicBezTo>
                    <a:cubicBezTo>
                      <a:pt x="3711" y="11211"/>
                      <a:pt x="5424" y="8299"/>
                      <a:pt x="8222" y="6738"/>
                    </a:cubicBezTo>
                    <a:cubicBezTo>
                      <a:pt x="9611" y="5957"/>
                      <a:pt x="12067" y="5596"/>
                      <a:pt x="12600" y="3864"/>
                    </a:cubicBezTo>
                    <a:cubicBezTo>
                      <a:pt x="13552" y="704"/>
                      <a:pt x="10144" y="1"/>
                      <a:pt x="8012" y="1047"/>
                    </a:cubicBezTo>
                    <a:cubicBezTo>
                      <a:pt x="3883" y="3084"/>
                      <a:pt x="285" y="7023"/>
                      <a:pt x="38" y="11801"/>
                    </a:cubicBezTo>
                    <a:cubicBezTo>
                      <a:pt x="0" y="12639"/>
                      <a:pt x="56" y="16712"/>
                      <a:pt x="1807" y="15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5675588" y="1858175"/>
                <a:ext cx="492500" cy="420675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16827" extrusionOk="0">
                    <a:moveTo>
                      <a:pt x="1143" y="4930"/>
                    </a:moveTo>
                    <a:cubicBezTo>
                      <a:pt x="1351" y="3960"/>
                      <a:pt x="1770" y="2932"/>
                      <a:pt x="2646" y="2493"/>
                    </a:cubicBezTo>
                    <a:cubicBezTo>
                      <a:pt x="3617" y="1998"/>
                      <a:pt x="4797" y="2361"/>
                      <a:pt x="5863" y="2607"/>
                    </a:cubicBezTo>
                    <a:cubicBezTo>
                      <a:pt x="7614" y="2988"/>
                      <a:pt x="9441" y="2950"/>
                      <a:pt x="11172" y="2551"/>
                    </a:cubicBezTo>
                    <a:cubicBezTo>
                      <a:pt x="12809" y="2151"/>
                      <a:pt x="14771" y="305"/>
                      <a:pt x="16293" y="209"/>
                    </a:cubicBezTo>
                    <a:cubicBezTo>
                      <a:pt x="19699" y="1"/>
                      <a:pt x="18882" y="6604"/>
                      <a:pt x="17682" y="10449"/>
                    </a:cubicBezTo>
                    <a:cubicBezTo>
                      <a:pt x="16674" y="13743"/>
                      <a:pt x="13152" y="16083"/>
                      <a:pt x="9802" y="16350"/>
                    </a:cubicBezTo>
                    <a:cubicBezTo>
                      <a:pt x="3769" y="16826"/>
                      <a:pt x="1" y="10317"/>
                      <a:pt x="1143" y="49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0" name="Google Shape;750;p25"/>
              <p:cNvGrpSpPr/>
              <p:nvPr/>
            </p:nvGrpSpPr>
            <p:grpSpPr>
              <a:xfrm flipH="1">
                <a:off x="5064973" y="1560892"/>
                <a:ext cx="592644" cy="412371"/>
                <a:chOff x="4956728" y="974984"/>
                <a:chExt cx="553459" cy="398657"/>
              </a:xfrm>
            </p:grpSpPr>
            <p:sp>
              <p:nvSpPr>
                <p:cNvPr id="751" name="Google Shape;751;p25"/>
                <p:cNvSpPr/>
                <p:nvPr/>
              </p:nvSpPr>
              <p:spPr>
                <a:xfrm>
                  <a:off x="5219130" y="1149631"/>
                  <a:ext cx="291058" cy="22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6" h="7347" extrusionOk="0">
                      <a:moveTo>
                        <a:pt x="4605" y="0"/>
                      </a:moveTo>
                      <a:cubicBezTo>
                        <a:pt x="4519" y="0"/>
                        <a:pt x="4434" y="3"/>
                        <a:pt x="4348" y="10"/>
                      </a:cubicBezTo>
                      <a:cubicBezTo>
                        <a:pt x="4272" y="21"/>
                        <a:pt x="4196" y="32"/>
                        <a:pt x="4130" y="43"/>
                      </a:cubicBezTo>
                      <a:cubicBezTo>
                        <a:pt x="1740" y="413"/>
                        <a:pt x="1" y="3716"/>
                        <a:pt x="1773" y="5738"/>
                      </a:cubicBezTo>
                      <a:cubicBezTo>
                        <a:pt x="2606" y="6684"/>
                        <a:pt x="4119" y="7347"/>
                        <a:pt x="5516" y="7347"/>
                      </a:cubicBezTo>
                      <a:cubicBezTo>
                        <a:pt x="6669" y="7347"/>
                        <a:pt x="7743" y="6896"/>
                        <a:pt x="8293" y="5781"/>
                      </a:cubicBezTo>
                      <a:cubicBezTo>
                        <a:pt x="9546" y="3263"/>
                        <a:pt x="7297" y="0"/>
                        <a:pt x="4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5"/>
                <p:cNvSpPr/>
                <p:nvPr/>
              </p:nvSpPr>
              <p:spPr>
                <a:xfrm>
                  <a:off x="5267213" y="1193384"/>
                  <a:ext cx="108026" cy="10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3367" extrusionOk="0">
                      <a:moveTo>
                        <a:pt x="1779" y="0"/>
                      </a:moveTo>
                      <a:cubicBezTo>
                        <a:pt x="928" y="0"/>
                        <a:pt x="199" y="646"/>
                        <a:pt x="97" y="1509"/>
                      </a:cubicBezTo>
                      <a:cubicBezTo>
                        <a:pt x="0" y="2433"/>
                        <a:pt x="674" y="3259"/>
                        <a:pt x="1597" y="3357"/>
                      </a:cubicBezTo>
                      <a:cubicBezTo>
                        <a:pt x="1658" y="3363"/>
                        <a:pt x="1718" y="3366"/>
                        <a:pt x="1778" y="3366"/>
                      </a:cubicBezTo>
                      <a:cubicBezTo>
                        <a:pt x="2627" y="3366"/>
                        <a:pt x="3354" y="2731"/>
                        <a:pt x="3444" y="1868"/>
                      </a:cubicBezTo>
                      <a:cubicBezTo>
                        <a:pt x="3543" y="944"/>
                        <a:pt x="2879" y="108"/>
                        <a:pt x="1956" y="10"/>
                      </a:cubicBezTo>
                      <a:cubicBezTo>
                        <a:pt x="1896" y="3"/>
                        <a:pt x="1837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5"/>
                <p:cNvSpPr/>
                <p:nvPr/>
              </p:nvSpPr>
              <p:spPr>
                <a:xfrm>
                  <a:off x="5319565" y="1184237"/>
                  <a:ext cx="58327" cy="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815" extrusionOk="0">
                      <a:moveTo>
                        <a:pt x="957" y="0"/>
                      </a:moveTo>
                      <a:cubicBezTo>
                        <a:pt x="497" y="0"/>
                        <a:pt x="105" y="353"/>
                        <a:pt x="54" y="810"/>
                      </a:cubicBezTo>
                      <a:cubicBezTo>
                        <a:pt x="0" y="1309"/>
                        <a:pt x="358" y="1755"/>
                        <a:pt x="858" y="1809"/>
                      </a:cubicBezTo>
                      <a:cubicBezTo>
                        <a:pt x="892" y="1813"/>
                        <a:pt x="926" y="1815"/>
                        <a:pt x="959" y="1815"/>
                      </a:cubicBezTo>
                      <a:cubicBezTo>
                        <a:pt x="1417" y="1815"/>
                        <a:pt x="1808" y="1471"/>
                        <a:pt x="1858" y="1005"/>
                      </a:cubicBezTo>
                      <a:cubicBezTo>
                        <a:pt x="1913" y="505"/>
                        <a:pt x="1554" y="60"/>
                        <a:pt x="1054" y="5"/>
                      </a:cubicBezTo>
                      <a:cubicBezTo>
                        <a:pt x="1021" y="2"/>
                        <a:pt x="989" y="0"/>
                        <a:pt x="9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5"/>
                <p:cNvSpPr/>
                <p:nvPr/>
              </p:nvSpPr>
              <p:spPr>
                <a:xfrm>
                  <a:off x="5252944" y="1145637"/>
                  <a:ext cx="197850" cy="9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" h="3271" extrusionOk="0">
                      <a:moveTo>
                        <a:pt x="3505" y="1"/>
                      </a:moveTo>
                      <a:cubicBezTo>
                        <a:pt x="3420" y="1"/>
                        <a:pt x="3335" y="4"/>
                        <a:pt x="3250" y="11"/>
                      </a:cubicBezTo>
                      <a:cubicBezTo>
                        <a:pt x="3173" y="22"/>
                        <a:pt x="3108" y="32"/>
                        <a:pt x="3033" y="44"/>
                      </a:cubicBezTo>
                      <a:cubicBezTo>
                        <a:pt x="1500" y="283"/>
                        <a:pt x="239" y="1728"/>
                        <a:pt x="0" y="3271"/>
                      </a:cubicBezTo>
                      <a:cubicBezTo>
                        <a:pt x="2163" y="2674"/>
                        <a:pt x="4337" y="2130"/>
                        <a:pt x="6488" y="1489"/>
                      </a:cubicBezTo>
                      <a:cubicBezTo>
                        <a:pt x="5739" y="608"/>
                        <a:pt x="4659" y="1"/>
                        <a:pt x="350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5"/>
                <p:cNvSpPr/>
                <p:nvPr/>
              </p:nvSpPr>
              <p:spPr>
                <a:xfrm>
                  <a:off x="4956728" y="1087401"/>
                  <a:ext cx="304534" cy="28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8" h="9359" extrusionOk="0">
                      <a:moveTo>
                        <a:pt x="4311" y="0"/>
                      </a:moveTo>
                      <a:cubicBezTo>
                        <a:pt x="4052" y="0"/>
                        <a:pt x="3792" y="20"/>
                        <a:pt x="3532" y="63"/>
                      </a:cubicBezTo>
                      <a:cubicBezTo>
                        <a:pt x="2272" y="259"/>
                        <a:pt x="783" y="1758"/>
                        <a:pt x="446" y="2921"/>
                      </a:cubicBezTo>
                      <a:cubicBezTo>
                        <a:pt x="0" y="4410"/>
                        <a:pt x="620" y="6149"/>
                        <a:pt x="1511" y="7366"/>
                      </a:cubicBezTo>
                      <a:cubicBezTo>
                        <a:pt x="2452" y="8653"/>
                        <a:pt x="3973" y="9359"/>
                        <a:pt x="5463" y="9359"/>
                      </a:cubicBezTo>
                      <a:cubicBezTo>
                        <a:pt x="6916" y="9359"/>
                        <a:pt x="8341" y="8689"/>
                        <a:pt x="9172" y="7235"/>
                      </a:cubicBezTo>
                      <a:cubicBezTo>
                        <a:pt x="9987" y="5801"/>
                        <a:pt x="9900" y="4312"/>
                        <a:pt x="9259" y="3062"/>
                      </a:cubicBezTo>
                      <a:cubicBezTo>
                        <a:pt x="8351" y="1295"/>
                        <a:pt x="6372" y="0"/>
                        <a:pt x="4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5"/>
                <p:cNvSpPr/>
                <p:nvPr/>
              </p:nvSpPr>
              <p:spPr>
                <a:xfrm>
                  <a:off x="4984536" y="1131367"/>
                  <a:ext cx="102751" cy="102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3370" extrusionOk="0">
                      <a:moveTo>
                        <a:pt x="1686" y="1"/>
                      </a:moveTo>
                      <a:cubicBezTo>
                        <a:pt x="751" y="1"/>
                        <a:pt x="1" y="761"/>
                        <a:pt x="1" y="1685"/>
                      </a:cubicBezTo>
                      <a:cubicBezTo>
                        <a:pt x="1" y="2620"/>
                        <a:pt x="751" y="3369"/>
                        <a:pt x="1686" y="3369"/>
                      </a:cubicBezTo>
                      <a:cubicBezTo>
                        <a:pt x="2609" y="3369"/>
                        <a:pt x="3370" y="2620"/>
                        <a:pt x="3370" y="1685"/>
                      </a:cubicBezTo>
                      <a:cubicBezTo>
                        <a:pt x="3370" y="761"/>
                        <a:pt x="2609" y="1"/>
                        <a:pt x="16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5"/>
                <p:cNvSpPr/>
                <p:nvPr/>
              </p:nvSpPr>
              <p:spPr>
                <a:xfrm>
                  <a:off x="5031949" y="1119781"/>
                  <a:ext cx="55339" cy="55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05" extrusionOk="0">
                      <a:moveTo>
                        <a:pt x="902" y="1"/>
                      </a:moveTo>
                      <a:cubicBezTo>
                        <a:pt x="402" y="1"/>
                        <a:pt x="0" y="402"/>
                        <a:pt x="0" y="902"/>
                      </a:cubicBezTo>
                      <a:cubicBezTo>
                        <a:pt x="0" y="1402"/>
                        <a:pt x="402" y="1805"/>
                        <a:pt x="902" y="1805"/>
                      </a:cubicBezTo>
                      <a:cubicBezTo>
                        <a:pt x="1402" y="1805"/>
                        <a:pt x="1815" y="1402"/>
                        <a:pt x="1815" y="902"/>
                      </a:cubicBezTo>
                      <a:cubicBezTo>
                        <a:pt x="1815" y="402"/>
                        <a:pt x="1402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5"/>
                <p:cNvSpPr/>
                <p:nvPr/>
              </p:nvSpPr>
              <p:spPr>
                <a:xfrm>
                  <a:off x="5004111" y="1083406"/>
                  <a:ext cx="251512" cy="162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5334" extrusionOk="0">
                      <a:moveTo>
                        <a:pt x="2752" y="1"/>
                      </a:moveTo>
                      <a:cubicBezTo>
                        <a:pt x="2495" y="1"/>
                        <a:pt x="2236" y="21"/>
                        <a:pt x="1978" y="64"/>
                      </a:cubicBezTo>
                      <a:cubicBezTo>
                        <a:pt x="1315" y="172"/>
                        <a:pt x="587" y="639"/>
                        <a:pt x="1" y="1226"/>
                      </a:cubicBezTo>
                      <a:cubicBezTo>
                        <a:pt x="2848" y="2400"/>
                        <a:pt x="5651" y="3671"/>
                        <a:pt x="8194" y="5334"/>
                      </a:cubicBezTo>
                      <a:cubicBezTo>
                        <a:pt x="8248" y="4541"/>
                        <a:pt x="8064" y="3758"/>
                        <a:pt x="7705" y="3063"/>
                      </a:cubicBezTo>
                      <a:cubicBezTo>
                        <a:pt x="6797" y="1304"/>
                        <a:pt x="4815" y="1"/>
                        <a:pt x="27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5"/>
                <p:cNvSpPr/>
                <p:nvPr/>
              </p:nvSpPr>
              <p:spPr>
                <a:xfrm>
                  <a:off x="5144611" y="974984"/>
                  <a:ext cx="106044" cy="163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369" extrusionOk="0">
                      <a:moveTo>
                        <a:pt x="1163" y="0"/>
                      </a:moveTo>
                      <a:lnTo>
                        <a:pt x="0" y="1891"/>
                      </a:lnTo>
                      <a:cubicBezTo>
                        <a:pt x="0" y="1891"/>
                        <a:pt x="2901" y="4206"/>
                        <a:pt x="3478" y="5369"/>
                      </a:cubicBezTo>
                      <a:cubicBezTo>
                        <a:pt x="3478" y="5369"/>
                        <a:pt x="3478" y="2033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5"/>
                <p:cNvSpPr/>
                <p:nvPr/>
              </p:nvSpPr>
              <p:spPr>
                <a:xfrm>
                  <a:off x="5312583" y="1075509"/>
                  <a:ext cx="83878" cy="5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1779" extrusionOk="0">
                      <a:moveTo>
                        <a:pt x="2293" y="1"/>
                      </a:moveTo>
                      <a:cubicBezTo>
                        <a:pt x="1650" y="1"/>
                        <a:pt x="503" y="214"/>
                        <a:pt x="0" y="1637"/>
                      </a:cubicBezTo>
                      <a:cubicBezTo>
                        <a:pt x="0" y="1637"/>
                        <a:pt x="417" y="1480"/>
                        <a:pt x="1096" y="1480"/>
                      </a:cubicBezTo>
                      <a:cubicBezTo>
                        <a:pt x="1547" y="1480"/>
                        <a:pt x="2113" y="1549"/>
                        <a:pt x="2750" y="1779"/>
                      </a:cubicBezTo>
                      <a:lnTo>
                        <a:pt x="2750" y="40"/>
                      </a:lnTo>
                      <a:cubicBezTo>
                        <a:pt x="2750" y="40"/>
                        <a:pt x="2568" y="1"/>
                        <a:pt x="22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1" name="Google Shape;761;p25"/>
              <p:cNvSpPr/>
              <p:nvPr/>
            </p:nvSpPr>
            <p:spPr>
              <a:xfrm>
                <a:off x="5145613" y="1904475"/>
                <a:ext cx="266975" cy="17595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038" extrusionOk="0">
                    <a:moveTo>
                      <a:pt x="745" y="1"/>
                    </a:moveTo>
                    <a:cubicBezTo>
                      <a:pt x="445" y="1"/>
                      <a:pt x="178" y="85"/>
                      <a:pt x="76" y="354"/>
                    </a:cubicBezTo>
                    <a:cubicBezTo>
                      <a:pt x="0" y="545"/>
                      <a:pt x="58" y="753"/>
                      <a:pt x="114" y="964"/>
                    </a:cubicBezTo>
                    <a:cubicBezTo>
                      <a:pt x="933" y="3342"/>
                      <a:pt x="3103" y="4979"/>
                      <a:pt x="5329" y="6179"/>
                    </a:cubicBezTo>
                    <a:cubicBezTo>
                      <a:pt x="5996" y="6540"/>
                      <a:pt x="6700" y="6864"/>
                      <a:pt x="7443" y="6996"/>
                    </a:cubicBezTo>
                    <a:cubicBezTo>
                      <a:pt x="7618" y="7023"/>
                      <a:pt x="7797" y="7038"/>
                      <a:pt x="7977" y="7038"/>
                    </a:cubicBezTo>
                    <a:cubicBezTo>
                      <a:pt x="8559" y="7038"/>
                      <a:pt x="9147" y="6888"/>
                      <a:pt x="9613" y="6540"/>
                    </a:cubicBezTo>
                    <a:cubicBezTo>
                      <a:pt x="10488" y="5854"/>
                      <a:pt x="10679" y="4560"/>
                      <a:pt x="10354" y="3494"/>
                    </a:cubicBezTo>
                    <a:cubicBezTo>
                      <a:pt x="9897" y="2010"/>
                      <a:pt x="8509" y="126"/>
                      <a:pt x="6814" y="68"/>
                    </a:cubicBezTo>
                    <a:cubicBezTo>
                      <a:pt x="6782" y="67"/>
                      <a:pt x="6750" y="67"/>
                      <a:pt x="6718" y="67"/>
                    </a:cubicBezTo>
                    <a:cubicBezTo>
                      <a:pt x="6177" y="67"/>
                      <a:pt x="5622" y="206"/>
                      <a:pt x="5083" y="278"/>
                    </a:cubicBezTo>
                    <a:cubicBezTo>
                      <a:pt x="4625" y="341"/>
                      <a:pt x="4163" y="373"/>
                      <a:pt x="3701" y="373"/>
                    </a:cubicBezTo>
                    <a:cubicBezTo>
                      <a:pt x="2913" y="373"/>
                      <a:pt x="2127" y="280"/>
                      <a:pt x="1370" y="88"/>
                    </a:cubicBezTo>
                    <a:cubicBezTo>
                      <a:pt x="1176" y="41"/>
                      <a:pt x="952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2" name="Google Shape;762;p25"/>
          <p:cNvSpPr txBox="1"/>
          <p:nvPr/>
        </p:nvSpPr>
        <p:spPr>
          <a:xfrm>
            <a:off x="5734475" y="2703100"/>
            <a:ext cx="29535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Lê Nhật Duy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ITITWE22143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2" name="Google Shape;762;p25">
            <a:extLst>
              <a:ext uri="{FF2B5EF4-FFF2-40B4-BE49-F238E27FC236}">
                <a16:creationId xmlns:a16="http://schemas.microsoft.com/office/drawing/2014/main" id="{6FFBA613-F60B-FA71-8537-9D4FE6FDC968}"/>
              </a:ext>
            </a:extLst>
          </p:cNvPr>
          <p:cNvSpPr txBox="1"/>
          <p:nvPr/>
        </p:nvSpPr>
        <p:spPr>
          <a:xfrm>
            <a:off x="1221145" y="2734023"/>
            <a:ext cx="29535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Ngô Quang </a:t>
            </a:r>
            <a:r>
              <a:rPr lang="en-US" sz="2000" b="1" dirty="0" err="1">
                <a:solidFill>
                  <a:schemeClr val="dk1"/>
                </a:solidFill>
              </a:rPr>
              <a:t>Thiên</a:t>
            </a:r>
            <a:r>
              <a:rPr lang="en-US" sz="2000" b="1" dirty="0">
                <a:solidFill>
                  <a:schemeClr val="dk1"/>
                </a:solidFill>
              </a:rPr>
              <a:t> 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ITITIU20150</a:t>
            </a:r>
            <a:endParaRPr sz="2000" b="1" dirty="0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00040-2121-FD4C-CA17-6143A35E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15" y="1192688"/>
            <a:ext cx="3158002" cy="841321"/>
          </a:xfrm>
          <a:prstGeom prst="rect">
            <a:avLst/>
          </a:prstGeom>
        </p:spPr>
      </p:pic>
      <p:sp>
        <p:nvSpPr>
          <p:cNvPr id="9" name="Google Shape;762;p25">
            <a:extLst>
              <a:ext uri="{FF2B5EF4-FFF2-40B4-BE49-F238E27FC236}">
                <a16:creationId xmlns:a16="http://schemas.microsoft.com/office/drawing/2014/main" id="{74BCB95C-503F-1212-3AED-391EB15E66AB}"/>
              </a:ext>
            </a:extLst>
          </p:cNvPr>
          <p:cNvSpPr txBox="1"/>
          <p:nvPr/>
        </p:nvSpPr>
        <p:spPr>
          <a:xfrm>
            <a:off x="1618500" y="3876473"/>
            <a:ext cx="29535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Chấn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Quân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ITCSIU22313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62;p25">
            <a:extLst>
              <a:ext uri="{FF2B5EF4-FFF2-40B4-BE49-F238E27FC236}">
                <a16:creationId xmlns:a16="http://schemas.microsoft.com/office/drawing/2014/main" id="{15A8A7E1-FF32-7F04-901F-6D894A024197}"/>
              </a:ext>
            </a:extLst>
          </p:cNvPr>
          <p:cNvSpPr txBox="1"/>
          <p:nvPr/>
        </p:nvSpPr>
        <p:spPr>
          <a:xfrm>
            <a:off x="5945232" y="1187350"/>
            <a:ext cx="29535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Phan Minh </a:t>
            </a:r>
            <a:r>
              <a:rPr lang="en-US" sz="2800" dirty="0" err="1"/>
              <a:t>Ân</a:t>
            </a:r>
            <a:br>
              <a:rPr lang="en-US" sz="2800" dirty="0"/>
            </a:br>
            <a:r>
              <a:rPr lang="en-US" sz="2800" dirty="0" err="1"/>
              <a:t>ITCSIU22006</a:t>
            </a:r>
            <a:endParaRPr lang="en-US" sz="2800" dirty="0"/>
          </a:p>
          <a:p>
            <a:endParaRPr lang="en-US"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26"/>
          <p:cNvGrpSpPr/>
          <p:nvPr/>
        </p:nvGrpSpPr>
        <p:grpSpPr>
          <a:xfrm>
            <a:off x="4717498" y="3138237"/>
            <a:ext cx="902950" cy="863993"/>
            <a:chOff x="4063661" y="3990827"/>
            <a:chExt cx="902950" cy="1051854"/>
          </a:xfrm>
        </p:grpSpPr>
        <p:sp>
          <p:nvSpPr>
            <p:cNvPr id="769" name="Google Shape;769;p26"/>
            <p:cNvSpPr/>
            <p:nvPr/>
          </p:nvSpPr>
          <p:spPr>
            <a:xfrm>
              <a:off x="4063661" y="3990827"/>
              <a:ext cx="902950" cy="1051854"/>
            </a:xfrm>
            <a:custGeom>
              <a:avLst/>
              <a:gdLst/>
              <a:ahLst/>
              <a:cxnLst/>
              <a:rect l="l" t="t" r="r" b="b"/>
              <a:pathLst>
                <a:path w="15844" h="18456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7" y="17058"/>
                    <a:pt x="5215" y="18455"/>
                    <a:pt x="7620" y="18455"/>
                  </a:cubicBezTo>
                  <a:cubicBezTo>
                    <a:pt x="10082" y="18455"/>
                    <a:pt x="12592" y="16990"/>
                    <a:pt x="13680" y="13857"/>
                  </a:cubicBezTo>
                  <a:cubicBezTo>
                    <a:pt x="15843" y="7651"/>
                    <a:pt x="11289" y="1"/>
                    <a:pt x="8323" y="1"/>
                  </a:cubicBez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4063661" y="3990827"/>
              <a:ext cx="557362" cy="1051512"/>
            </a:xfrm>
            <a:custGeom>
              <a:avLst/>
              <a:gdLst/>
              <a:ahLst/>
              <a:cxnLst/>
              <a:rect l="l" t="t" r="r" b="b"/>
              <a:pathLst>
                <a:path w="9780" h="18450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4" y="17057"/>
                    <a:pt x="5212" y="18449"/>
                    <a:pt x="7619" y="18449"/>
                  </a:cubicBezTo>
                  <a:cubicBezTo>
                    <a:pt x="8347" y="18449"/>
                    <a:pt x="9080" y="18322"/>
                    <a:pt x="9779" y="18062"/>
                  </a:cubicBezTo>
                  <a:cubicBezTo>
                    <a:pt x="9410" y="17953"/>
                    <a:pt x="9040" y="17823"/>
                    <a:pt x="8693" y="17627"/>
                  </a:cubicBezTo>
                  <a:cubicBezTo>
                    <a:pt x="6411" y="16388"/>
                    <a:pt x="5486" y="13617"/>
                    <a:pt x="5237" y="11150"/>
                  </a:cubicBezTo>
                  <a:cubicBezTo>
                    <a:pt x="4813" y="6945"/>
                    <a:pt x="5954" y="3098"/>
                    <a:pt x="8410" y="1"/>
                  </a:cubicBezTo>
                  <a:lnTo>
                    <a:pt x="8323" y="1"/>
                  </a:ln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rgbClr val="B29095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26"/>
          <p:cNvGrpSpPr/>
          <p:nvPr/>
        </p:nvGrpSpPr>
        <p:grpSpPr>
          <a:xfrm>
            <a:off x="4717498" y="1565587"/>
            <a:ext cx="902950" cy="863993"/>
            <a:chOff x="4063661" y="3990827"/>
            <a:chExt cx="902950" cy="1051854"/>
          </a:xfrm>
        </p:grpSpPr>
        <p:sp>
          <p:nvSpPr>
            <p:cNvPr id="772" name="Google Shape;772;p26"/>
            <p:cNvSpPr/>
            <p:nvPr/>
          </p:nvSpPr>
          <p:spPr>
            <a:xfrm>
              <a:off x="4063661" y="3990827"/>
              <a:ext cx="902950" cy="1051854"/>
            </a:xfrm>
            <a:custGeom>
              <a:avLst/>
              <a:gdLst/>
              <a:ahLst/>
              <a:cxnLst/>
              <a:rect l="l" t="t" r="r" b="b"/>
              <a:pathLst>
                <a:path w="15844" h="18456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7" y="17058"/>
                    <a:pt x="5215" y="18455"/>
                    <a:pt x="7620" y="18455"/>
                  </a:cubicBezTo>
                  <a:cubicBezTo>
                    <a:pt x="10082" y="18455"/>
                    <a:pt x="12592" y="16990"/>
                    <a:pt x="13680" y="13857"/>
                  </a:cubicBezTo>
                  <a:cubicBezTo>
                    <a:pt x="15843" y="7651"/>
                    <a:pt x="11289" y="1"/>
                    <a:pt x="8323" y="1"/>
                  </a:cubicBez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4063661" y="3990827"/>
              <a:ext cx="557362" cy="1051512"/>
            </a:xfrm>
            <a:custGeom>
              <a:avLst/>
              <a:gdLst/>
              <a:ahLst/>
              <a:cxnLst/>
              <a:rect l="l" t="t" r="r" b="b"/>
              <a:pathLst>
                <a:path w="9780" h="18450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4" y="17057"/>
                    <a:pt x="5212" y="18449"/>
                    <a:pt x="7619" y="18449"/>
                  </a:cubicBezTo>
                  <a:cubicBezTo>
                    <a:pt x="8347" y="18449"/>
                    <a:pt x="9080" y="18322"/>
                    <a:pt x="9779" y="18062"/>
                  </a:cubicBezTo>
                  <a:cubicBezTo>
                    <a:pt x="9410" y="17953"/>
                    <a:pt x="9040" y="17823"/>
                    <a:pt x="8693" y="17627"/>
                  </a:cubicBezTo>
                  <a:cubicBezTo>
                    <a:pt x="6411" y="16388"/>
                    <a:pt x="5486" y="13617"/>
                    <a:pt x="5237" y="11150"/>
                  </a:cubicBezTo>
                  <a:cubicBezTo>
                    <a:pt x="4813" y="6945"/>
                    <a:pt x="5954" y="3098"/>
                    <a:pt x="8410" y="1"/>
                  </a:cubicBezTo>
                  <a:lnTo>
                    <a:pt x="8323" y="1"/>
                  </a:ln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rgbClr val="B29095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26"/>
          <p:cNvGrpSpPr/>
          <p:nvPr/>
        </p:nvGrpSpPr>
        <p:grpSpPr>
          <a:xfrm>
            <a:off x="830848" y="3138237"/>
            <a:ext cx="902950" cy="863993"/>
            <a:chOff x="4063661" y="3990827"/>
            <a:chExt cx="902950" cy="1051854"/>
          </a:xfrm>
        </p:grpSpPr>
        <p:sp>
          <p:nvSpPr>
            <p:cNvPr id="775" name="Google Shape;775;p26"/>
            <p:cNvSpPr/>
            <p:nvPr/>
          </p:nvSpPr>
          <p:spPr>
            <a:xfrm>
              <a:off x="4063661" y="3990827"/>
              <a:ext cx="902950" cy="1051854"/>
            </a:xfrm>
            <a:custGeom>
              <a:avLst/>
              <a:gdLst/>
              <a:ahLst/>
              <a:cxnLst/>
              <a:rect l="l" t="t" r="r" b="b"/>
              <a:pathLst>
                <a:path w="15844" h="18456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7" y="17058"/>
                    <a:pt x="5215" y="18455"/>
                    <a:pt x="7620" y="18455"/>
                  </a:cubicBezTo>
                  <a:cubicBezTo>
                    <a:pt x="10082" y="18455"/>
                    <a:pt x="12592" y="16990"/>
                    <a:pt x="13680" y="13857"/>
                  </a:cubicBezTo>
                  <a:cubicBezTo>
                    <a:pt x="15843" y="7651"/>
                    <a:pt x="11289" y="1"/>
                    <a:pt x="8323" y="1"/>
                  </a:cubicBez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4063661" y="3990827"/>
              <a:ext cx="557362" cy="1051512"/>
            </a:xfrm>
            <a:custGeom>
              <a:avLst/>
              <a:gdLst/>
              <a:ahLst/>
              <a:cxnLst/>
              <a:rect l="l" t="t" r="r" b="b"/>
              <a:pathLst>
                <a:path w="9780" h="18450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4" y="17057"/>
                    <a:pt x="5212" y="18449"/>
                    <a:pt x="7619" y="18449"/>
                  </a:cubicBezTo>
                  <a:cubicBezTo>
                    <a:pt x="8347" y="18449"/>
                    <a:pt x="9080" y="18322"/>
                    <a:pt x="9779" y="18062"/>
                  </a:cubicBezTo>
                  <a:cubicBezTo>
                    <a:pt x="9410" y="17953"/>
                    <a:pt x="9040" y="17823"/>
                    <a:pt x="8693" y="17627"/>
                  </a:cubicBezTo>
                  <a:cubicBezTo>
                    <a:pt x="6411" y="16388"/>
                    <a:pt x="5486" y="13617"/>
                    <a:pt x="5237" y="11150"/>
                  </a:cubicBezTo>
                  <a:cubicBezTo>
                    <a:pt x="4813" y="6945"/>
                    <a:pt x="5954" y="3098"/>
                    <a:pt x="8410" y="1"/>
                  </a:cubicBezTo>
                  <a:lnTo>
                    <a:pt x="8323" y="1"/>
                  </a:ln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rgbClr val="B29095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6"/>
          <p:cNvGrpSpPr/>
          <p:nvPr/>
        </p:nvGrpSpPr>
        <p:grpSpPr>
          <a:xfrm>
            <a:off x="830848" y="1565587"/>
            <a:ext cx="902950" cy="863993"/>
            <a:chOff x="4063661" y="3990827"/>
            <a:chExt cx="902950" cy="1051854"/>
          </a:xfrm>
        </p:grpSpPr>
        <p:sp>
          <p:nvSpPr>
            <p:cNvPr id="778" name="Google Shape;778;p26"/>
            <p:cNvSpPr/>
            <p:nvPr/>
          </p:nvSpPr>
          <p:spPr>
            <a:xfrm>
              <a:off x="4063661" y="3990827"/>
              <a:ext cx="902950" cy="1051854"/>
            </a:xfrm>
            <a:custGeom>
              <a:avLst/>
              <a:gdLst/>
              <a:ahLst/>
              <a:cxnLst/>
              <a:rect l="l" t="t" r="r" b="b"/>
              <a:pathLst>
                <a:path w="15844" h="18456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7" y="17058"/>
                    <a:pt x="5215" y="18455"/>
                    <a:pt x="7620" y="18455"/>
                  </a:cubicBezTo>
                  <a:cubicBezTo>
                    <a:pt x="10082" y="18455"/>
                    <a:pt x="12592" y="16990"/>
                    <a:pt x="13680" y="13857"/>
                  </a:cubicBezTo>
                  <a:cubicBezTo>
                    <a:pt x="15843" y="7651"/>
                    <a:pt x="11289" y="1"/>
                    <a:pt x="8323" y="1"/>
                  </a:cubicBez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063661" y="3990827"/>
              <a:ext cx="557362" cy="1051512"/>
            </a:xfrm>
            <a:custGeom>
              <a:avLst/>
              <a:gdLst/>
              <a:ahLst/>
              <a:cxnLst/>
              <a:rect l="l" t="t" r="r" b="b"/>
              <a:pathLst>
                <a:path w="9780" h="18450" extrusionOk="0">
                  <a:moveTo>
                    <a:pt x="8317" y="1"/>
                  </a:moveTo>
                  <a:cubicBezTo>
                    <a:pt x="4742" y="1"/>
                    <a:pt x="0" y="9187"/>
                    <a:pt x="1912" y="14454"/>
                  </a:cubicBezTo>
                  <a:cubicBezTo>
                    <a:pt x="2854" y="17057"/>
                    <a:pt x="5212" y="18449"/>
                    <a:pt x="7619" y="18449"/>
                  </a:cubicBezTo>
                  <a:cubicBezTo>
                    <a:pt x="8347" y="18449"/>
                    <a:pt x="9080" y="18322"/>
                    <a:pt x="9779" y="18062"/>
                  </a:cubicBezTo>
                  <a:cubicBezTo>
                    <a:pt x="9410" y="17953"/>
                    <a:pt x="9040" y="17823"/>
                    <a:pt x="8693" y="17627"/>
                  </a:cubicBezTo>
                  <a:cubicBezTo>
                    <a:pt x="6411" y="16388"/>
                    <a:pt x="5486" y="13617"/>
                    <a:pt x="5237" y="11150"/>
                  </a:cubicBezTo>
                  <a:cubicBezTo>
                    <a:pt x="4813" y="6945"/>
                    <a:pt x="5954" y="3098"/>
                    <a:pt x="8410" y="1"/>
                  </a:cubicBezTo>
                  <a:lnTo>
                    <a:pt x="8323" y="1"/>
                  </a:lnTo>
                  <a:cubicBezTo>
                    <a:pt x="8321" y="1"/>
                    <a:pt x="8319" y="1"/>
                    <a:pt x="8317" y="1"/>
                  </a:cubicBezTo>
                  <a:close/>
                </a:path>
              </a:pathLst>
            </a:custGeom>
            <a:solidFill>
              <a:srgbClr val="B29095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26"/>
          <p:cNvSpPr txBox="1">
            <a:spLocks noGrp="1"/>
          </p:cNvSpPr>
          <p:nvPr>
            <p:ph type="title"/>
          </p:nvPr>
        </p:nvSpPr>
        <p:spPr>
          <a:xfrm>
            <a:off x="1922325" y="1444605"/>
            <a:ext cx="2385000" cy="404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781" name="Google Shape;781;p26"/>
          <p:cNvSpPr txBox="1">
            <a:spLocks noGrp="1"/>
          </p:cNvSpPr>
          <p:nvPr>
            <p:ph type="title" idx="2"/>
          </p:nvPr>
        </p:nvSpPr>
        <p:spPr>
          <a:xfrm>
            <a:off x="870263" y="18007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2" name="Google Shape;782;p26"/>
          <p:cNvSpPr txBox="1">
            <a:spLocks noGrp="1"/>
          </p:cNvSpPr>
          <p:nvPr>
            <p:ph type="subTitle" idx="1"/>
          </p:nvPr>
        </p:nvSpPr>
        <p:spPr>
          <a:xfrm>
            <a:off x="1922325" y="1908163"/>
            <a:ext cx="238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About the game</a:t>
            </a:r>
            <a:endParaRPr sz="2000"/>
          </a:p>
        </p:txBody>
      </p:sp>
      <p:sp>
        <p:nvSpPr>
          <p:cNvPr id="783" name="Google Shape;783;p26"/>
          <p:cNvSpPr txBox="1">
            <a:spLocks noGrp="1"/>
          </p:cNvSpPr>
          <p:nvPr>
            <p:ph type="title" idx="3"/>
          </p:nvPr>
        </p:nvSpPr>
        <p:spPr>
          <a:xfrm>
            <a:off x="5808950" y="1385575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Game Rules</a:t>
            </a:r>
            <a:endParaRPr sz="2800"/>
          </a:p>
        </p:txBody>
      </p:sp>
      <p:sp>
        <p:nvSpPr>
          <p:cNvPr id="784" name="Google Shape;784;p26"/>
          <p:cNvSpPr txBox="1">
            <a:spLocks noGrp="1"/>
          </p:cNvSpPr>
          <p:nvPr>
            <p:ph type="title" idx="4"/>
          </p:nvPr>
        </p:nvSpPr>
        <p:spPr>
          <a:xfrm>
            <a:off x="4757062" y="18007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5" name="Google Shape;785;p26"/>
          <p:cNvSpPr txBox="1">
            <a:spLocks noGrp="1"/>
          </p:cNvSpPr>
          <p:nvPr>
            <p:ph type="subTitle" idx="5"/>
          </p:nvPr>
        </p:nvSpPr>
        <p:spPr>
          <a:xfrm>
            <a:off x="5808950" y="1908175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play game</a:t>
            </a:r>
            <a:endParaRPr sz="2000"/>
          </a:p>
        </p:txBody>
      </p:sp>
      <p:sp>
        <p:nvSpPr>
          <p:cNvPr id="786" name="Google Shape;786;p26"/>
          <p:cNvSpPr txBox="1">
            <a:spLocks noGrp="1"/>
          </p:cNvSpPr>
          <p:nvPr>
            <p:ph type="title" idx="6"/>
          </p:nvPr>
        </p:nvSpPr>
        <p:spPr>
          <a:xfrm>
            <a:off x="1922325" y="2988550"/>
            <a:ext cx="2505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Gameplay</a:t>
            </a:r>
            <a:endParaRPr sz="2800"/>
          </a:p>
        </p:txBody>
      </p:sp>
      <p:sp>
        <p:nvSpPr>
          <p:cNvPr id="787" name="Google Shape;787;p26"/>
          <p:cNvSpPr txBox="1">
            <a:spLocks noGrp="1"/>
          </p:cNvSpPr>
          <p:nvPr>
            <p:ph type="title" idx="7"/>
          </p:nvPr>
        </p:nvSpPr>
        <p:spPr>
          <a:xfrm>
            <a:off x="870276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8" name="Google Shape;788;p26"/>
          <p:cNvSpPr txBox="1">
            <a:spLocks noGrp="1"/>
          </p:cNvSpPr>
          <p:nvPr>
            <p:ph type="subTitle" idx="8"/>
          </p:nvPr>
        </p:nvSpPr>
        <p:spPr>
          <a:xfrm>
            <a:off x="1922325" y="3484106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Actual gameplay</a:t>
            </a:r>
            <a:endParaRPr sz="2000"/>
          </a:p>
        </p:txBody>
      </p:sp>
      <p:sp>
        <p:nvSpPr>
          <p:cNvPr id="789" name="Google Shape;789;p26"/>
          <p:cNvSpPr txBox="1">
            <a:spLocks noGrp="1"/>
          </p:cNvSpPr>
          <p:nvPr>
            <p:ph type="title" idx="9"/>
          </p:nvPr>
        </p:nvSpPr>
        <p:spPr>
          <a:xfrm>
            <a:off x="5808950" y="2653163"/>
            <a:ext cx="2693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Codes and Libraries</a:t>
            </a:r>
            <a:endParaRPr sz="2800"/>
          </a:p>
        </p:txBody>
      </p:sp>
      <p:sp>
        <p:nvSpPr>
          <p:cNvPr id="790" name="Google Shape;790;p26"/>
          <p:cNvSpPr txBox="1">
            <a:spLocks noGrp="1"/>
          </p:cNvSpPr>
          <p:nvPr>
            <p:ph type="title" idx="13"/>
          </p:nvPr>
        </p:nvSpPr>
        <p:spPr>
          <a:xfrm>
            <a:off x="4756913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1" name="Google Shape;791;p26"/>
          <p:cNvSpPr txBox="1">
            <a:spLocks noGrp="1"/>
          </p:cNvSpPr>
          <p:nvPr>
            <p:ph type="subTitle" idx="14"/>
          </p:nvPr>
        </p:nvSpPr>
        <p:spPr>
          <a:xfrm>
            <a:off x="5808950" y="3484106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we do</a:t>
            </a:r>
            <a:endParaRPr sz="2000"/>
          </a:p>
        </p:txBody>
      </p:sp>
      <p:sp>
        <p:nvSpPr>
          <p:cNvPr id="792" name="Google Shape;792;p2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793" name="Google Shape;793;p26"/>
          <p:cNvGrpSpPr/>
          <p:nvPr/>
        </p:nvGrpSpPr>
        <p:grpSpPr>
          <a:xfrm>
            <a:off x="4735246" y="709742"/>
            <a:ext cx="995474" cy="1013915"/>
            <a:chOff x="4735246" y="709742"/>
            <a:chExt cx="995474" cy="1013915"/>
          </a:xfrm>
        </p:grpSpPr>
        <p:grpSp>
          <p:nvGrpSpPr>
            <p:cNvPr id="794" name="Google Shape;794;p26"/>
            <p:cNvGrpSpPr/>
            <p:nvPr/>
          </p:nvGrpSpPr>
          <p:grpSpPr>
            <a:xfrm>
              <a:off x="4735246" y="709742"/>
              <a:ext cx="995474" cy="1013915"/>
              <a:chOff x="4717500" y="764175"/>
              <a:chExt cx="962369" cy="980196"/>
            </a:xfrm>
          </p:grpSpPr>
          <p:sp>
            <p:nvSpPr>
              <p:cNvPr id="795" name="Google Shape;795;p26"/>
              <p:cNvSpPr/>
              <p:nvPr/>
            </p:nvSpPr>
            <p:spPr>
              <a:xfrm>
                <a:off x="5498118" y="1218996"/>
                <a:ext cx="181751" cy="253158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8303" extrusionOk="0">
                    <a:moveTo>
                      <a:pt x="394" y="1"/>
                    </a:moveTo>
                    <a:cubicBezTo>
                      <a:pt x="262" y="1"/>
                      <a:pt x="131" y="6"/>
                      <a:pt x="1" y="17"/>
                    </a:cubicBezTo>
                    <a:lnTo>
                      <a:pt x="556" y="8059"/>
                    </a:lnTo>
                    <a:cubicBezTo>
                      <a:pt x="850" y="8226"/>
                      <a:pt x="1192" y="8302"/>
                      <a:pt x="1555" y="8302"/>
                    </a:cubicBezTo>
                    <a:cubicBezTo>
                      <a:pt x="3145" y="8302"/>
                      <a:pt x="5147" y="6846"/>
                      <a:pt x="5413" y="5288"/>
                    </a:cubicBezTo>
                    <a:cubicBezTo>
                      <a:pt x="5961" y="2084"/>
                      <a:pt x="2969" y="1"/>
                      <a:pt x="3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4717500" y="1130483"/>
                <a:ext cx="269074" cy="319871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10491" extrusionOk="0">
                    <a:moveTo>
                      <a:pt x="4352" y="1"/>
                    </a:moveTo>
                    <a:cubicBezTo>
                      <a:pt x="3403" y="1"/>
                      <a:pt x="2476" y="395"/>
                      <a:pt x="1620" y="1681"/>
                    </a:cubicBezTo>
                    <a:cubicBezTo>
                      <a:pt x="0" y="4094"/>
                      <a:pt x="1565" y="8745"/>
                      <a:pt x="4238" y="10136"/>
                    </a:cubicBezTo>
                    <a:cubicBezTo>
                      <a:pt x="4714" y="10382"/>
                      <a:pt x="5073" y="10490"/>
                      <a:pt x="5343" y="10490"/>
                    </a:cubicBezTo>
                    <a:cubicBezTo>
                      <a:pt x="7292" y="10490"/>
                      <a:pt x="4565" y="4856"/>
                      <a:pt x="6982" y="4856"/>
                    </a:cubicBezTo>
                    <a:cubicBezTo>
                      <a:pt x="7039" y="4856"/>
                      <a:pt x="7099" y="4860"/>
                      <a:pt x="7162" y="4866"/>
                    </a:cubicBezTo>
                    <a:lnTo>
                      <a:pt x="8824" y="986"/>
                    </a:lnTo>
                    <a:cubicBezTo>
                      <a:pt x="7401" y="980"/>
                      <a:pt x="5848" y="1"/>
                      <a:pt x="4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4853335" y="764175"/>
                <a:ext cx="709106" cy="927170"/>
              </a:xfrm>
              <a:custGeom>
                <a:avLst/>
                <a:gdLst/>
                <a:ahLst/>
                <a:cxnLst/>
                <a:rect l="l" t="t" r="r" b="b"/>
                <a:pathLst>
                  <a:path w="23257" h="30409" extrusionOk="0">
                    <a:moveTo>
                      <a:pt x="15660" y="0"/>
                    </a:moveTo>
                    <a:cubicBezTo>
                      <a:pt x="15229" y="0"/>
                      <a:pt x="14774" y="387"/>
                      <a:pt x="14345" y="1350"/>
                    </a:cubicBezTo>
                    <a:cubicBezTo>
                      <a:pt x="13671" y="2828"/>
                      <a:pt x="13910" y="3958"/>
                      <a:pt x="12531" y="5089"/>
                    </a:cubicBezTo>
                    <a:cubicBezTo>
                      <a:pt x="11075" y="6284"/>
                      <a:pt x="9140" y="6556"/>
                      <a:pt x="7521" y="7458"/>
                    </a:cubicBezTo>
                    <a:cubicBezTo>
                      <a:pt x="4521" y="9143"/>
                      <a:pt x="3022" y="12316"/>
                      <a:pt x="1838" y="15402"/>
                    </a:cubicBezTo>
                    <a:cubicBezTo>
                      <a:pt x="142" y="19824"/>
                      <a:pt x="1" y="24226"/>
                      <a:pt x="2772" y="27095"/>
                    </a:cubicBezTo>
                    <a:cubicBezTo>
                      <a:pt x="3772" y="28127"/>
                      <a:pt x="5152" y="28964"/>
                      <a:pt x="6977" y="29518"/>
                    </a:cubicBezTo>
                    <a:cubicBezTo>
                      <a:pt x="8710" y="30054"/>
                      <a:pt x="10651" y="30408"/>
                      <a:pt x="12571" y="30408"/>
                    </a:cubicBezTo>
                    <a:cubicBezTo>
                      <a:pt x="14540" y="30408"/>
                      <a:pt x="16487" y="30035"/>
                      <a:pt x="18160" y="29105"/>
                    </a:cubicBezTo>
                    <a:cubicBezTo>
                      <a:pt x="21257" y="27388"/>
                      <a:pt x="23256" y="23052"/>
                      <a:pt x="22702" y="19498"/>
                    </a:cubicBezTo>
                    <a:cubicBezTo>
                      <a:pt x="22235" y="16532"/>
                      <a:pt x="20355" y="12446"/>
                      <a:pt x="17670" y="9588"/>
                    </a:cubicBezTo>
                    <a:cubicBezTo>
                      <a:pt x="18964" y="8773"/>
                      <a:pt x="19953" y="8479"/>
                      <a:pt x="19899" y="6371"/>
                    </a:cubicBezTo>
                    <a:cubicBezTo>
                      <a:pt x="19871" y="5210"/>
                      <a:pt x="19598" y="4772"/>
                      <a:pt x="19155" y="4772"/>
                    </a:cubicBezTo>
                    <a:cubicBezTo>
                      <a:pt x="18718" y="4772"/>
                      <a:pt x="18116" y="5197"/>
                      <a:pt x="17421" y="5774"/>
                    </a:cubicBezTo>
                    <a:cubicBezTo>
                      <a:pt x="18210" y="4095"/>
                      <a:pt x="17061" y="0"/>
                      <a:pt x="156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5189676" y="1274518"/>
                <a:ext cx="447990" cy="325725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10683" extrusionOk="0">
                    <a:moveTo>
                      <a:pt x="1662" y="0"/>
                    </a:moveTo>
                    <a:lnTo>
                      <a:pt x="0" y="2772"/>
                    </a:lnTo>
                    <a:lnTo>
                      <a:pt x="14692" y="10683"/>
                    </a:lnTo>
                    <a:lnTo>
                      <a:pt x="14692" y="10683"/>
                    </a:lnTo>
                    <a:lnTo>
                      <a:pt x="6238" y="2913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5219130" y="1149631"/>
                <a:ext cx="291058" cy="224010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7347" extrusionOk="0">
                    <a:moveTo>
                      <a:pt x="4605" y="0"/>
                    </a:moveTo>
                    <a:cubicBezTo>
                      <a:pt x="4519" y="0"/>
                      <a:pt x="4434" y="3"/>
                      <a:pt x="4348" y="10"/>
                    </a:cubicBezTo>
                    <a:cubicBezTo>
                      <a:pt x="4272" y="21"/>
                      <a:pt x="4196" y="32"/>
                      <a:pt x="4130" y="43"/>
                    </a:cubicBezTo>
                    <a:cubicBezTo>
                      <a:pt x="1740" y="413"/>
                      <a:pt x="1" y="3716"/>
                      <a:pt x="1773" y="5738"/>
                    </a:cubicBezTo>
                    <a:cubicBezTo>
                      <a:pt x="2606" y="6684"/>
                      <a:pt x="4119" y="7347"/>
                      <a:pt x="5516" y="7347"/>
                    </a:cubicBezTo>
                    <a:cubicBezTo>
                      <a:pt x="6669" y="7347"/>
                      <a:pt x="7743" y="6896"/>
                      <a:pt x="8293" y="5781"/>
                    </a:cubicBezTo>
                    <a:cubicBezTo>
                      <a:pt x="9546" y="3263"/>
                      <a:pt x="7297" y="0"/>
                      <a:pt x="4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267213" y="1193384"/>
                <a:ext cx="108026" cy="10266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3367" extrusionOk="0">
                    <a:moveTo>
                      <a:pt x="1779" y="0"/>
                    </a:moveTo>
                    <a:cubicBezTo>
                      <a:pt x="928" y="0"/>
                      <a:pt x="199" y="646"/>
                      <a:pt x="97" y="1509"/>
                    </a:cubicBezTo>
                    <a:cubicBezTo>
                      <a:pt x="0" y="2433"/>
                      <a:pt x="674" y="3259"/>
                      <a:pt x="1597" y="3357"/>
                    </a:cubicBezTo>
                    <a:cubicBezTo>
                      <a:pt x="1658" y="3363"/>
                      <a:pt x="1718" y="3366"/>
                      <a:pt x="1778" y="3366"/>
                    </a:cubicBezTo>
                    <a:cubicBezTo>
                      <a:pt x="2627" y="3366"/>
                      <a:pt x="3354" y="2731"/>
                      <a:pt x="3444" y="1868"/>
                    </a:cubicBezTo>
                    <a:cubicBezTo>
                      <a:pt x="3543" y="944"/>
                      <a:pt x="2879" y="108"/>
                      <a:pt x="1956" y="10"/>
                    </a:cubicBezTo>
                    <a:cubicBezTo>
                      <a:pt x="1896" y="3"/>
                      <a:pt x="1837" y="0"/>
                      <a:pt x="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5319565" y="1184237"/>
                <a:ext cx="58327" cy="55339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815" extrusionOk="0">
                    <a:moveTo>
                      <a:pt x="957" y="0"/>
                    </a:moveTo>
                    <a:cubicBezTo>
                      <a:pt x="497" y="0"/>
                      <a:pt x="105" y="353"/>
                      <a:pt x="54" y="810"/>
                    </a:cubicBezTo>
                    <a:cubicBezTo>
                      <a:pt x="0" y="1309"/>
                      <a:pt x="358" y="1755"/>
                      <a:pt x="858" y="1809"/>
                    </a:cubicBezTo>
                    <a:cubicBezTo>
                      <a:pt x="892" y="1813"/>
                      <a:pt x="926" y="1815"/>
                      <a:pt x="959" y="1815"/>
                    </a:cubicBezTo>
                    <a:cubicBezTo>
                      <a:pt x="1417" y="1815"/>
                      <a:pt x="1808" y="1471"/>
                      <a:pt x="1858" y="1005"/>
                    </a:cubicBezTo>
                    <a:cubicBezTo>
                      <a:pt x="1913" y="505"/>
                      <a:pt x="1554" y="60"/>
                      <a:pt x="1054" y="5"/>
                    </a:cubicBezTo>
                    <a:cubicBezTo>
                      <a:pt x="1021" y="2"/>
                      <a:pt x="989" y="0"/>
                      <a:pt x="9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5252944" y="1145637"/>
                <a:ext cx="197850" cy="99733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3271" extrusionOk="0">
                    <a:moveTo>
                      <a:pt x="3505" y="1"/>
                    </a:moveTo>
                    <a:cubicBezTo>
                      <a:pt x="3420" y="1"/>
                      <a:pt x="3335" y="4"/>
                      <a:pt x="3250" y="11"/>
                    </a:cubicBezTo>
                    <a:cubicBezTo>
                      <a:pt x="3173" y="22"/>
                      <a:pt x="3108" y="32"/>
                      <a:pt x="3033" y="44"/>
                    </a:cubicBezTo>
                    <a:cubicBezTo>
                      <a:pt x="1500" y="283"/>
                      <a:pt x="239" y="1728"/>
                      <a:pt x="0" y="3271"/>
                    </a:cubicBezTo>
                    <a:cubicBezTo>
                      <a:pt x="2163" y="2674"/>
                      <a:pt x="4337" y="2130"/>
                      <a:pt x="6488" y="1489"/>
                    </a:cubicBezTo>
                    <a:cubicBezTo>
                      <a:pt x="5739" y="608"/>
                      <a:pt x="4659" y="1"/>
                      <a:pt x="3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4956728" y="1087401"/>
                <a:ext cx="304534" cy="285356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359" extrusionOk="0">
                    <a:moveTo>
                      <a:pt x="4311" y="0"/>
                    </a:moveTo>
                    <a:cubicBezTo>
                      <a:pt x="4052" y="0"/>
                      <a:pt x="3792" y="20"/>
                      <a:pt x="3532" y="63"/>
                    </a:cubicBezTo>
                    <a:cubicBezTo>
                      <a:pt x="2272" y="259"/>
                      <a:pt x="783" y="1758"/>
                      <a:pt x="446" y="2921"/>
                    </a:cubicBezTo>
                    <a:cubicBezTo>
                      <a:pt x="0" y="4410"/>
                      <a:pt x="620" y="6149"/>
                      <a:pt x="1511" y="7366"/>
                    </a:cubicBezTo>
                    <a:cubicBezTo>
                      <a:pt x="2452" y="8653"/>
                      <a:pt x="3973" y="9359"/>
                      <a:pt x="5463" y="9359"/>
                    </a:cubicBezTo>
                    <a:cubicBezTo>
                      <a:pt x="6916" y="9359"/>
                      <a:pt x="8341" y="8689"/>
                      <a:pt x="9172" y="7235"/>
                    </a:cubicBezTo>
                    <a:cubicBezTo>
                      <a:pt x="9987" y="5801"/>
                      <a:pt x="9900" y="4312"/>
                      <a:pt x="9259" y="3062"/>
                    </a:cubicBezTo>
                    <a:cubicBezTo>
                      <a:pt x="8351" y="1295"/>
                      <a:pt x="6372" y="0"/>
                      <a:pt x="4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4984536" y="1131367"/>
                <a:ext cx="102751" cy="102751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70" extrusionOk="0">
                    <a:moveTo>
                      <a:pt x="1686" y="1"/>
                    </a:moveTo>
                    <a:cubicBezTo>
                      <a:pt x="751" y="1"/>
                      <a:pt x="1" y="761"/>
                      <a:pt x="1" y="1685"/>
                    </a:cubicBezTo>
                    <a:cubicBezTo>
                      <a:pt x="1" y="2620"/>
                      <a:pt x="751" y="3369"/>
                      <a:pt x="1686" y="3369"/>
                    </a:cubicBezTo>
                    <a:cubicBezTo>
                      <a:pt x="2609" y="3369"/>
                      <a:pt x="3370" y="2620"/>
                      <a:pt x="3370" y="1685"/>
                    </a:cubicBezTo>
                    <a:cubicBezTo>
                      <a:pt x="3370" y="761"/>
                      <a:pt x="260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5031949" y="1119781"/>
                <a:ext cx="55339" cy="5503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5" extrusionOk="0">
                    <a:moveTo>
                      <a:pt x="902" y="1"/>
                    </a:moveTo>
                    <a:cubicBezTo>
                      <a:pt x="402" y="1"/>
                      <a:pt x="0" y="402"/>
                      <a:pt x="0" y="902"/>
                    </a:cubicBezTo>
                    <a:cubicBezTo>
                      <a:pt x="0" y="1402"/>
                      <a:pt x="402" y="1805"/>
                      <a:pt x="902" y="1805"/>
                    </a:cubicBezTo>
                    <a:cubicBezTo>
                      <a:pt x="1402" y="1805"/>
                      <a:pt x="1815" y="1402"/>
                      <a:pt x="1815" y="902"/>
                    </a:cubicBezTo>
                    <a:cubicBezTo>
                      <a:pt x="1815" y="402"/>
                      <a:pt x="1402" y="1"/>
                      <a:pt x="9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5004111" y="1083406"/>
                <a:ext cx="251512" cy="162634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5334" extrusionOk="0">
                    <a:moveTo>
                      <a:pt x="2752" y="1"/>
                    </a:moveTo>
                    <a:cubicBezTo>
                      <a:pt x="2495" y="1"/>
                      <a:pt x="2236" y="21"/>
                      <a:pt x="1978" y="64"/>
                    </a:cubicBezTo>
                    <a:cubicBezTo>
                      <a:pt x="1315" y="172"/>
                      <a:pt x="587" y="639"/>
                      <a:pt x="1" y="1226"/>
                    </a:cubicBezTo>
                    <a:cubicBezTo>
                      <a:pt x="2848" y="2400"/>
                      <a:pt x="5651" y="3671"/>
                      <a:pt x="8194" y="5334"/>
                    </a:cubicBezTo>
                    <a:cubicBezTo>
                      <a:pt x="8248" y="4541"/>
                      <a:pt x="8064" y="3758"/>
                      <a:pt x="7705" y="3063"/>
                    </a:cubicBezTo>
                    <a:cubicBezTo>
                      <a:pt x="6797" y="1304"/>
                      <a:pt x="4815" y="1"/>
                      <a:pt x="2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4827632" y="1598171"/>
                <a:ext cx="213308" cy="12500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100" extrusionOk="0">
                    <a:moveTo>
                      <a:pt x="4320" y="0"/>
                    </a:moveTo>
                    <a:cubicBezTo>
                      <a:pt x="2558" y="0"/>
                      <a:pt x="0" y="1120"/>
                      <a:pt x="800" y="2078"/>
                    </a:cubicBezTo>
                    <a:cubicBezTo>
                      <a:pt x="1051" y="2369"/>
                      <a:pt x="1515" y="2472"/>
                      <a:pt x="2014" y="2472"/>
                    </a:cubicBezTo>
                    <a:cubicBezTo>
                      <a:pt x="2465" y="2472"/>
                      <a:pt x="2945" y="2388"/>
                      <a:pt x="3321" y="2285"/>
                    </a:cubicBezTo>
                    <a:lnTo>
                      <a:pt x="3321" y="2285"/>
                    </a:lnTo>
                    <a:cubicBezTo>
                      <a:pt x="2343" y="2698"/>
                      <a:pt x="2181" y="3643"/>
                      <a:pt x="3506" y="4024"/>
                    </a:cubicBezTo>
                    <a:cubicBezTo>
                      <a:pt x="3690" y="4075"/>
                      <a:pt x="3870" y="4099"/>
                      <a:pt x="4044" y="4099"/>
                    </a:cubicBezTo>
                    <a:cubicBezTo>
                      <a:pt x="5809" y="4099"/>
                      <a:pt x="6996" y="1626"/>
                      <a:pt x="5571" y="351"/>
                    </a:cubicBezTo>
                    <a:cubicBezTo>
                      <a:pt x="5397" y="187"/>
                      <a:pt x="5137" y="90"/>
                      <a:pt x="4821" y="35"/>
                    </a:cubicBezTo>
                    <a:cubicBezTo>
                      <a:pt x="4665" y="11"/>
                      <a:pt x="4496" y="0"/>
                      <a:pt x="4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823333" y="1576950"/>
                <a:ext cx="213308" cy="12500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100" extrusionOk="0">
                    <a:moveTo>
                      <a:pt x="4326" y="1"/>
                    </a:moveTo>
                    <a:cubicBezTo>
                      <a:pt x="2570" y="1"/>
                      <a:pt x="0" y="1130"/>
                      <a:pt x="811" y="2078"/>
                    </a:cubicBezTo>
                    <a:cubicBezTo>
                      <a:pt x="1056" y="2370"/>
                      <a:pt x="1518" y="2472"/>
                      <a:pt x="2017" y="2472"/>
                    </a:cubicBezTo>
                    <a:cubicBezTo>
                      <a:pt x="2468" y="2472"/>
                      <a:pt x="2950" y="2389"/>
                      <a:pt x="3332" y="2285"/>
                    </a:cubicBezTo>
                    <a:lnTo>
                      <a:pt x="3332" y="2285"/>
                    </a:lnTo>
                    <a:cubicBezTo>
                      <a:pt x="2343" y="2698"/>
                      <a:pt x="2180" y="3643"/>
                      <a:pt x="3506" y="4024"/>
                    </a:cubicBezTo>
                    <a:cubicBezTo>
                      <a:pt x="3689" y="4076"/>
                      <a:pt x="3869" y="4100"/>
                      <a:pt x="4043" y="4100"/>
                    </a:cubicBezTo>
                    <a:cubicBezTo>
                      <a:pt x="5808" y="4100"/>
                      <a:pt x="6996" y="1627"/>
                      <a:pt x="5582" y="351"/>
                    </a:cubicBezTo>
                    <a:cubicBezTo>
                      <a:pt x="5397" y="188"/>
                      <a:pt x="5136" y="90"/>
                      <a:pt x="4821" y="35"/>
                    </a:cubicBezTo>
                    <a:cubicBezTo>
                      <a:pt x="4667" y="12"/>
                      <a:pt x="4500" y="1"/>
                      <a:pt x="4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5291026" y="1619362"/>
                <a:ext cx="213308" cy="12500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100" extrusionOk="0">
                    <a:moveTo>
                      <a:pt x="2673" y="1"/>
                    </a:moveTo>
                    <a:cubicBezTo>
                      <a:pt x="2498" y="1"/>
                      <a:pt x="2330" y="12"/>
                      <a:pt x="2175" y="35"/>
                    </a:cubicBezTo>
                    <a:cubicBezTo>
                      <a:pt x="1859" y="90"/>
                      <a:pt x="1598" y="188"/>
                      <a:pt x="1425" y="351"/>
                    </a:cubicBezTo>
                    <a:cubicBezTo>
                      <a:pt x="0" y="1627"/>
                      <a:pt x="1187" y="4100"/>
                      <a:pt x="2952" y="4100"/>
                    </a:cubicBezTo>
                    <a:cubicBezTo>
                      <a:pt x="3126" y="4100"/>
                      <a:pt x="3306" y="4076"/>
                      <a:pt x="3489" y="4024"/>
                    </a:cubicBezTo>
                    <a:cubicBezTo>
                      <a:pt x="4815" y="3643"/>
                      <a:pt x="4653" y="2698"/>
                      <a:pt x="3675" y="2285"/>
                    </a:cubicBezTo>
                    <a:lnTo>
                      <a:pt x="3675" y="2285"/>
                    </a:lnTo>
                    <a:cubicBezTo>
                      <a:pt x="4051" y="2389"/>
                      <a:pt x="4530" y="2472"/>
                      <a:pt x="4981" y="2472"/>
                    </a:cubicBezTo>
                    <a:cubicBezTo>
                      <a:pt x="5480" y="2472"/>
                      <a:pt x="5945" y="2370"/>
                      <a:pt x="6196" y="2078"/>
                    </a:cubicBezTo>
                    <a:cubicBezTo>
                      <a:pt x="6995" y="1121"/>
                      <a:pt x="4428" y="1"/>
                      <a:pt x="2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6"/>
              <p:cNvSpPr/>
              <p:nvPr/>
            </p:nvSpPr>
            <p:spPr>
              <a:xfrm>
                <a:off x="5144611" y="974984"/>
                <a:ext cx="106044" cy="163701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369" extrusionOk="0">
                    <a:moveTo>
                      <a:pt x="1163" y="0"/>
                    </a:moveTo>
                    <a:lnTo>
                      <a:pt x="0" y="1891"/>
                    </a:lnTo>
                    <a:cubicBezTo>
                      <a:pt x="0" y="1891"/>
                      <a:pt x="2901" y="4206"/>
                      <a:pt x="3478" y="5369"/>
                    </a:cubicBezTo>
                    <a:cubicBezTo>
                      <a:pt x="3478" y="5369"/>
                      <a:pt x="3478" y="2033"/>
                      <a:pt x="11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5312583" y="1075509"/>
                <a:ext cx="83878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1779" extrusionOk="0">
                    <a:moveTo>
                      <a:pt x="2293" y="1"/>
                    </a:moveTo>
                    <a:cubicBezTo>
                      <a:pt x="1650" y="1"/>
                      <a:pt x="503" y="214"/>
                      <a:pt x="0" y="1637"/>
                    </a:cubicBezTo>
                    <a:cubicBezTo>
                      <a:pt x="0" y="1637"/>
                      <a:pt x="417" y="1480"/>
                      <a:pt x="1096" y="1480"/>
                    </a:cubicBezTo>
                    <a:cubicBezTo>
                      <a:pt x="1547" y="1480"/>
                      <a:pt x="2113" y="1549"/>
                      <a:pt x="2750" y="1779"/>
                    </a:cubicBezTo>
                    <a:lnTo>
                      <a:pt x="2750" y="40"/>
                    </a:lnTo>
                    <a:cubicBezTo>
                      <a:pt x="2750" y="40"/>
                      <a:pt x="2568" y="1"/>
                      <a:pt x="2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26"/>
            <p:cNvGrpSpPr/>
            <p:nvPr/>
          </p:nvGrpSpPr>
          <p:grpSpPr>
            <a:xfrm>
              <a:off x="4735246" y="709742"/>
              <a:ext cx="995474" cy="1013915"/>
              <a:chOff x="4717500" y="764175"/>
              <a:chExt cx="962369" cy="980196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5498118" y="1218996"/>
                <a:ext cx="181751" cy="253158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8303" extrusionOk="0">
                    <a:moveTo>
                      <a:pt x="394" y="1"/>
                    </a:moveTo>
                    <a:cubicBezTo>
                      <a:pt x="262" y="1"/>
                      <a:pt x="131" y="6"/>
                      <a:pt x="1" y="17"/>
                    </a:cubicBezTo>
                    <a:lnTo>
                      <a:pt x="556" y="8059"/>
                    </a:lnTo>
                    <a:cubicBezTo>
                      <a:pt x="850" y="8226"/>
                      <a:pt x="1192" y="8302"/>
                      <a:pt x="1555" y="8302"/>
                    </a:cubicBezTo>
                    <a:cubicBezTo>
                      <a:pt x="3145" y="8302"/>
                      <a:pt x="5147" y="6846"/>
                      <a:pt x="5413" y="5288"/>
                    </a:cubicBezTo>
                    <a:cubicBezTo>
                      <a:pt x="5961" y="2084"/>
                      <a:pt x="2969" y="1"/>
                      <a:pt x="3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4717500" y="1130483"/>
                <a:ext cx="269074" cy="319871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10491" extrusionOk="0">
                    <a:moveTo>
                      <a:pt x="4352" y="1"/>
                    </a:moveTo>
                    <a:cubicBezTo>
                      <a:pt x="3403" y="1"/>
                      <a:pt x="2476" y="395"/>
                      <a:pt x="1620" y="1681"/>
                    </a:cubicBezTo>
                    <a:cubicBezTo>
                      <a:pt x="0" y="4094"/>
                      <a:pt x="1565" y="8745"/>
                      <a:pt x="4238" y="10136"/>
                    </a:cubicBezTo>
                    <a:cubicBezTo>
                      <a:pt x="4714" y="10382"/>
                      <a:pt x="5073" y="10490"/>
                      <a:pt x="5343" y="10490"/>
                    </a:cubicBezTo>
                    <a:cubicBezTo>
                      <a:pt x="7292" y="10490"/>
                      <a:pt x="4565" y="4856"/>
                      <a:pt x="6982" y="4856"/>
                    </a:cubicBezTo>
                    <a:cubicBezTo>
                      <a:pt x="7039" y="4856"/>
                      <a:pt x="7099" y="4860"/>
                      <a:pt x="7162" y="4866"/>
                    </a:cubicBezTo>
                    <a:lnTo>
                      <a:pt x="8824" y="986"/>
                    </a:lnTo>
                    <a:cubicBezTo>
                      <a:pt x="7401" y="980"/>
                      <a:pt x="5848" y="1"/>
                      <a:pt x="4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4853335" y="764175"/>
                <a:ext cx="709106" cy="927170"/>
              </a:xfrm>
              <a:custGeom>
                <a:avLst/>
                <a:gdLst/>
                <a:ahLst/>
                <a:cxnLst/>
                <a:rect l="l" t="t" r="r" b="b"/>
                <a:pathLst>
                  <a:path w="23257" h="30409" extrusionOk="0">
                    <a:moveTo>
                      <a:pt x="15660" y="0"/>
                    </a:moveTo>
                    <a:cubicBezTo>
                      <a:pt x="15229" y="0"/>
                      <a:pt x="14774" y="387"/>
                      <a:pt x="14345" y="1350"/>
                    </a:cubicBezTo>
                    <a:cubicBezTo>
                      <a:pt x="13671" y="2828"/>
                      <a:pt x="13910" y="3958"/>
                      <a:pt x="12531" y="5089"/>
                    </a:cubicBezTo>
                    <a:cubicBezTo>
                      <a:pt x="11075" y="6284"/>
                      <a:pt x="9140" y="6556"/>
                      <a:pt x="7521" y="7458"/>
                    </a:cubicBezTo>
                    <a:cubicBezTo>
                      <a:pt x="4521" y="9143"/>
                      <a:pt x="3022" y="12316"/>
                      <a:pt x="1838" y="15402"/>
                    </a:cubicBezTo>
                    <a:cubicBezTo>
                      <a:pt x="142" y="19824"/>
                      <a:pt x="1" y="24226"/>
                      <a:pt x="2772" y="27095"/>
                    </a:cubicBezTo>
                    <a:cubicBezTo>
                      <a:pt x="3772" y="28127"/>
                      <a:pt x="5152" y="28964"/>
                      <a:pt x="6977" y="29518"/>
                    </a:cubicBezTo>
                    <a:cubicBezTo>
                      <a:pt x="8710" y="30054"/>
                      <a:pt x="10651" y="30408"/>
                      <a:pt x="12571" y="30408"/>
                    </a:cubicBezTo>
                    <a:cubicBezTo>
                      <a:pt x="14540" y="30408"/>
                      <a:pt x="16487" y="30035"/>
                      <a:pt x="18160" y="29105"/>
                    </a:cubicBezTo>
                    <a:cubicBezTo>
                      <a:pt x="21257" y="27388"/>
                      <a:pt x="23256" y="23052"/>
                      <a:pt x="22702" y="19498"/>
                    </a:cubicBezTo>
                    <a:cubicBezTo>
                      <a:pt x="22235" y="16532"/>
                      <a:pt x="20355" y="12446"/>
                      <a:pt x="17670" y="9588"/>
                    </a:cubicBezTo>
                    <a:cubicBezTo>
                      <a:pt x="18964" y="8773"/>
                      <a:pt x="19953" y="8479"/>
                      <a:pt x="19899" y="6371"/>
                    </a:cubicBezTo>
                    <a:cubicBezTo>
                      <a:pt x="19871" y="5210"/>
                      <a:pt x="19598" y="4772"/>
                      <a:pt x="19155" y="4772"/>
                    </a:cubicBezTo>
                    <a:cubicBezTo>
                      <a:pt x="18718" y="4772"/>
                      <a:pt x="18116" y="5197"/>
                      <a:pt x="17421" y="5774"/>
                    </a:cubicBezTo>
                    <a:cubicBezTo>
                      <a:pt x="18210" y="4095"/>
                      <a:pt x="17061" y="0"/>
                      <a:pt x="15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5189676" y="1274518"/>
                <a:ext cx="447990" cy="325725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10683" extrusionOk="0">
                    <a:moveTo>
                      <a:pt x="1662" y="0"/>
                    </a:moveTo>
                    <a:lnTo>
                      <a:pt x="0" y="2772"/>
                    </a:lnTo>
                    <a:lnTo>
                      <a:pt x="14692" y="10683"/>
                    </a:lnTo>
                    <a:lnTo>
                      <a:pt x="14692" y="10683"/>
                    </a:lnTo>
                    <a:lnTo>
                      <a:pt x="6238" y="2913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219130" y="1149631"/>
                <a:ext cx="291058" cy="224010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7347" extrusionOk="0">
                    <a:moveTo>
                      <a:pt x="4605" y="0"/>
                    </a:moveTo>
                    <a:cubicBezTo>
                      <a:pt x="4519" y="0"/>
                      <a:pt x="4434" y="3"/>
                      <a:pt x="4348" y="10"/>
                    </a:cubicBezTo>
                    <a:cubicBezTo>
                      <a:pt x="4272" y="21"/>
                      <a:pt x="4196" y="32"/>
                      <a:pt x="4130" y="43"/>
                    </a:cubicBezTo>
                    <a:cubicBezTo>
                      <a:pt x="1740" y="413"/>
                      <a:pt x="1" y="3716"/>
                      <a:pt x="1773" y="5738"/>
                    </a:cubicBezTo>
                    <a:cubicBezTo>
                      <a:pt x="2606" y="6684"/>
                      <a:pt x="4119" y="7347"/>
                      <a:pt x="5516" y="7347"/>
                    </a:cubicBezTo>
                    <a:cubicBezTo>
                      <a:pt x="6669" y="7347"/>
                      <a:pt x="7743" y="6896"/>
                      <a:pt x="8293" y="5781"/>
                    </a:cubicBezTo>
                    <a:cubicBezTo>
                      <a:pt x="9546" y="3263"/>
                      <a:pt x="7297" y="0"/>
                      <a:pt x="4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5267213" y="1193384"/>
                <a:ext cx="108026" cy="10266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3367" extrusionOk="0">
                    <a:moveTo>
                      <a:pt x="1779" y="0"/>
                    </a:moveTo>
                    <a:cubicBezTo>
                      <a:pt x="928" y="0"/>
                      <a:pt x="199" y="646"/>
                      <a:pt x="97" y="1509"/>
                    </a:cubicBezTo>
                    <a:cubicBezTo>
                      <a:pt x="0" y="2433"/>
                      <a:pt x="674" y="3259"/>
                      <a:pt x="1597" y="3357"/>
                    </a:cubicBezTo>
                    <a:cubicBezTo>
                      <a:pt x="1658" y="3363"/>
                      <a:pt x="1718" y="3366"/>
                      <a:pt x="1778" y="3366"/>
                    </a:cubicBezTo>
                    <a:cubicBezTo>
                      <a:pt x="2627" y="3366"/>
                      <a:pt x="3354" y="2731"/>
                      <a:pt x="3444" y="1868"/>
                    </a:cubicBezTo>
                    <a:cubicBezTo>
                      <a:pt x="3543" y="944"/>
                      <a:pt x="2879" y="108"/>
                      <a:pt x="1956" y="10"/>
                    </a:cubicBezTo>
                    <a:cubicBezTo>
                      <a:pt x="1896" y="3"/>
                      <a:pt x="1837" y="0"/>
                      <a:pt x="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5319565" y="1184237"/>
                <a:ext cx="58327" cy="55339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815" extrusionOk="0">
                    <a:moveTo>
                      <a:pt x="957" y="0"/>
                    </a:moveTo>
                    <a:cubicBezTo>
                      <a:pt x="497" y="0"/>
                      <a:pt x="105" y="353"/>
                      <a:pt x="54" y="810"/>
                    </a:cubicBezTo>
                    <a:cubicBezTo>
                      <a:pt x="0" y="1309"/>
                      <a:pt x="358" y="1755"/>
                      <a:pt x="858" y="1809"/>
                    </a:cubicBezTo>
                    <a:cubicBezTo>
                      <a:pt x="892" y="1813"/>
                      <a:pt x="926" y="1815"/>
                      <a:pt x="959" y="1815"/>
                    </a:cubicBezTo>
                    <a:cubicBezTo>
                      <a:pt x="1417" y="1815"/>
                      <a:pt x="1808" y="1471"/>
                      <a:pt x="1858" y="1005"/>
                    </a:cubicBezTo>
                    <a:cubicBezTo>
                      <a:pt x="1913" y="505"/>
                      <a:pt x="1554" y="60"/>
                      <a:pt x="1054" y="5"/>
                    </a:cubicBezTo>
                    <a:cubicBezTo>
                      <a:pt x="1021" y="2"/>
                      <a:pt x="989" y="0"/>
                      <a:pt x="9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5252944" y="1145637"/>
                <a:ext cx="197850" cy="99733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3271" extrusionOk="0">
                    <a:moveTo>
                      <a:pt x="3505" y="1"/>
                    </a:moveTo>
                    <a:cubicBezTo>
                      <a:pt x="3420" y="1"/>
                      <a:pt x="3335" y="4"/>
                      <a:pt x="3250" y="11"/>
                    </a:cubicBezTo>
                    <a:cubicBezTo>
                      <a:pt x="3173" y="22"/>
                      <a:pt x="3108" y="32"/>
                      <a:pt x="3033" y="44"/>
                    </a:cubicBezTo>
                    <a:cubicBezTo>
                      <a:pt x="1500" y="283"/>
                      <a:pt x="239" y="1728"/>
                      <a:pt x="0" y="3271"/>
                    </a:cubicBezTo>
                    <a:cubicBezTo>
                      <a:pt x="2163" y="2674"/>
                      <a:pt x="4337" y="2130"/>
                      <a:pt x="6488" y="1489"/>
                    </a:cubicBezTo>
                    <a:cubicBezTo>
                      <a:pt x="5739" y="608"/>
                      <a:pt x="4659" y="1"/>
                      <a:pt x="35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4956728" y="1087401"/>
                <a:ext cx="304534" cy="285356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359" extrusionOk="0">
                    <a:moveTo>
                      <a:pt x="4311" y="0"/>
                    </a:moveTo>
                    <a:cubicBezTo>
                      <a:pt x="4052" y="0"/>
                      <a:pt x="3792" y="20"/>
                      <a:pt x="3532" y="63"/>
                    </a:cubicBezTo>
                    <a:cubicBezTo>
                      <a:pt x="2272" y="259"/>
                      <a:pt x="783" y="1758"/>
                      <a:pt x="446" y="2921"/>
                    </a:cubicBezTo>
                    <a:cubicBezTo>
                      <a:pt x="0" y="4410"/>
                      <a:pt x="620" y="6149"/>
                      <a:pt x="1511" y="7366"/>
                    </a:cubicBezTo>
                    <a:cubicBezTo>
                      <a:pt x="2452" y="8653"/>
                      <a:pt x="3973" y="9359"/>
                      <a:pt x="5463" y="9359"/>
                    </a:cubicBezTo>
                    <a:cubicBezTo>
                      <a:pt x="6916" y="9359"/>
                      <a:pt x="8341" y="8689"/>
                      <a:pt x="9172" y="7235"/>
                    </a:cubicBezTo>
                    <a:cubicBezTo>
                      <a:pt x="9987" y="5801"/>
                      <a:pt x="9900" y="4312"/>
                      <a:pt x="9259" y="3062"/>
                    </a:cubicBezTo>
                    <a:cubicBezTo>
                      <a:pt x="8351" y="1295"/>
                      <a:pt x="6372" y="0"/>
                      <a:pt x="4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4984536" y="1131367"/>
                <a:ext cx="102751" cy="102751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70" extrusionOk="0">
                    <a:moveTo>
                      <a:pt x="1686" y="1"/>
                    </a:moveTo>
                    <a:cubicBezTo>
                      <a:pt x="751" y="1"/>
                      <a:pt x="1" y="761"/>
                      <a:pt x="1" y="1685"/>
                    </a:cubicBezTo>
                    <a:cubicBezTo>
                      <a:pt x="1" y="2620"/>
                      <a:pt x="751" y="3369"/>
                      <a:pt x="1686" y="3369"/>
                    </a:cubicBezTo>
                    <a:cubicBezTo>
                      <a:pt x="2609" y="3369"/>
                      <a:pt x="3370" y="2620"/>
                      <a:pt x="3370" y="1685"/>
                    </a:cubicBezTo>
                    <a:cubicBezTo>
                      <a:pt x="3370" y="761"/>
                      <a:pt x="2609" y="1"/>
                      <a:pt x="16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5031949" y="1119781"/>
                <a:ext cx="55339" cy="5503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5" extrusionOk="0">
                    <a:moveTo>
                      <a:pt x="902" y="1"/>
                    </a:moveTo>
                    <a:cubicBezTo>
                      <a:pt x="402" y="1"/>
                      <a:pt x="0" y="402"/>
                      <a:pt x="0" y="902"/>
                    </a:cubicBezTo>
                    <a:cubicBezTo>
                      <a:pt x="0" y="1402"/>
                      <a:pt x="402" y="1805"/>
                      <a:pt x="902" y="1805"/>
                    </a:cubicBezTo>
                    <a:cubicBezTo>
                      <a:pt x="1402" y="1805"/>
                      <a:pt x="1815" y="1402"/>
                      <a:pt x="1815" y="902"/>
                    </a:cubicBezTo>
                    <a:cubicBezTo>
                      <a:pt x="1815" y="402"/>
                      <a:pt x="1402" y="1"/>
                      <a:pt x="9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5004111" y="1083406"/>
                <a:ext cx="251512" cy="162634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5334" extrusionOk="0">
                    <a:moveTo>
                      <a:pt x="2752" y="1"/>
                    </a:moveTo>
                    <a:cubicBezTo>
                      <a:pt x="2495" y="1"/>
                      <a:pt x="2236" y="21"/>
                      <a:pt x="1978" y="64"/>
                    </a:cubicBezTo>
                    <a:cubicBezTo>
                      <a:pt x="1315" y="172"/>
                      <a:pt x="587" y="639"/>
                      <a:pt x="1" y="1226"/>
                    </a:cubicBezTo>
                    <a:cubicBezTo>
                      <a:pt x="2848" y="2400"/>
                      <a:pt x="5651" y="3671"/>
                      <a:pt x="8194" y="5334"/>
                    </a:cubicBezTo>
                    <a:cubicBezTo>
                      <a:pt x="8248" y="4541"/>
                      <a:pt x="8064" y="3758"/>
                      <a:pt x="7705" y="3063"/>
                    </a:cubicBezTo>
                    <a:cubicBezTo>
                      <a:pt x="6797" y="1304"/>
                      <a:pt x="4815" y="1"/>
                      <a:pt x="2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4827632" y="1598171"/>
                <a:ext cx="213308" cy="12500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100" extrusionOk="0">
                    <a:moveTo>
                      <a:pt x="4320" y="0"/>
                    </a:moveTo>
                    <a:cubicBezTo>
                      <a:pt x="2558" y="0"/>
                      <a:pt x="0" y="1120"/>
                      <a:pt x="800" y="2078"/>
                    </a:cubicBezTo>
                    <a:cubicBezTo>
                      <a:pt x="1051" y="2369"/>
                      <a:pt x="1515" y="2472"/>
                      <a:pt x="2014" y="2472"/>
                    </a:cubicBezTo>
                    <a:cubicBezTo>
                      <a:pt x="2465" y="2472"/>
                      <a:pt x="2945" y="2388"/>
                      <a:pt x="3321" y="2285"/>
                    </a:cubicBezTo>
                    <a:lnTo>
                      <a:pt x="3321" y="2285"/>
                    </a:lnTo>
                    <a:cubicBezTo>
                      <a:pt x="2343" y="2698"/>
                      <a:pt x="2181" y="3643"/>
                      <a:pt x="3506" y="4024"/>
                    </a:cubicBezTo>
                    <a:cubicBezTo>
                      <a:pt x="3690" y="4075"/>
                      <a:pt x="3870" y="4099"/>
                      <a:pt x="4044" y="4099"/>
                    </a:cubicBezTo>
                    <a:cubicBezTo>
                      <a:pt x="5809" y="4099"/>
                      <a:pt x="6996" y="1626"/>
                      <a:pt x="5571" y="351"/>
                    </a:cubicBezTo>
                    <a:cubicBezTo>
                      <a:pt x="5397" y="187"/>
                      <a:pt x="5137" y="90"/>
                      <a:pt x="4821" y="35"/>
                    </a:cubicBezTo>
                    <a:cubicBezTo>
                      <a:pt x="4665" y="11"/>
                      <a:pt x="4496" y="0"/>
                      <a:pt x="4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4823333" y="1576950"/>
                <a:ext cx="213308" cy="12500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100" extrusionOk="0">
                    <a:moveTo>
                      <a:pt x="4326" y="1"/>
                    </a:moveTo>
                    <a:cubicBezTo>
                      <a:pt x="2570" y="1"/>
                      <a:pt x="0" y="1130"/>
                      <a:pt x="811" y="2078"/>
                    </a:cubicBezTo>
                    <a:cubicBezTo>
                      <a:pt x="1056" y="2370"/>
                      <a:pt x="1518" y="2472"/>
                      <a:pt x="2017" y="2472"/>
                    </a:cubicBezTo>
                    <a:cubicBezTo>
                      <a:pt x="2468" y="2472"/>
                      <a:pt x="2950" y="2389"/>
                      <a:pt x="3332" y="2285"/>
                    </a:cubicBezTo>
                    <a:lnTo>
                      <a:pt x="3332" y="2285"/>
                    </a:lnTo>
                    <a:cubicBezTo>
                      <a:pt x="2343" y="2698"/>
                      <a:pt x="2180" y="3643"/>
                      <a:pt x="3506" y="4024"/>
                    </a:cubicBezTo>
                    <a:cubicBezTo>
                      <a:pt x="3689" y="4076"/>
                      <a:pt x="3869" y="4100"/>
                      <a:pt x="4043" y="4100"/>
                    </a:cubicBezTo>
                    <a:cubicBezTo>
                      <a:pt x="5808" y="4100"/>
                      <a:pt x="6996" y="1627"/>
                      <a:pt x="5582" y="351"/>
                    </a:cubicBezTo>
                    <a:cubicBezTo>
                      <a:pt x="5397" y="188"/>
                      <a:pt x="5136" y="90"/>
                      <a:pt x="4821" y="35"/>
                    </a:cubicBezTo>
                    <a:cubicBezTo>
                      <a:pt x="4667" y="12"/>
                      <a:pt x="4500" y="1"/>
                      <a:pt x="4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5291026" y="1619362"/>
                <a:ext cx="213308" cy="12500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100" extrusionOk="0">
                    <a:moveTo>
                      <a:pt x="2673" y="1"/>
                    </a:moveTo>
                    <a:cubicBezTo>
                      <a:pt x="2498" y="1"/>
                      <a:pt x="2330" y="12"/>
                      <a:pt x="2175" y="35"/>
                    </a:cubicBezTo>
                    <a:cubicBezTo>
                      <a:pt x="1859" y="90"/>
                      <a:pt x="1598" y="188"/>
                      <a:pt x="1425" y="351"/>
                    </a:cubicBezTo>
                    <a:cubicBezTo>
                      <a:pt x="0" y="1627"/>
                      <a:pt x="1187" y="4100"/>
                      <a:pt x="2952" y="4100"/>
                    </a:cubicBezTo>
                    <a:cubicBezTo>
                      <a:pt x="3126" y="4100"/>
                      <a:pt x="3306" y="4076"/>
                      <a:pt x="3489" y="4024"/>
                    </a:cubicBezTo>
                    <a:cubicBezTo>
                      <a:pt x="4815" y="3643"/>
                      <a:pt x="4653" y="2698"/>
                      <a:pt x="3675" y="2285"/>
                    </a:cubicBezTo>
                    <a:lnTo>
                      <a:pt x="3675" y="2285"/>
                    </a:lnTo>
                    <a:cubicBezTo>
                      <a:pt x="4051" y="2389"/>
                      <a:pt x="4530" y="2472"/>
                      <a:pt x="4981" y="2472"/>
                    </a:cubicBezTo>
                    <a:cubicBezTo>
                      <a:pt x="5480" y="2472"/>
                      <a:pt x="5945" y="2370"/>
                      <a:pt x="6196" y="2078"/>
                    </a:cubicBezTo>
                    <a:cubicBezTo>
                      <a:pt x="6995" y="1121"/>
                      <a:pt x="4428" y="1"/>
                      <a:pt x="2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144611" y="974984"/>
                <a:ext cx="106044" cy="163701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369" extrusionOk="0">
                    <a:moveTo>
                      <a:pt x="1163" y="0"/>
                    </a:moveTo>
                    <a:lnTo>
                      <a:pt x="0" y="1891"/>
                    </a:lnTo>
                    <a:cubicBezTo>
                      <a:pt x="0" y="1891"/>
                      <a:pt x="2901" y="4206"/>
                      <a:pt x="3478" y="5369"/>
                    </a:cubicBezTo>
                    <a:cubicBezTo>
                      <a:pt x="3478" y="5369"/>
                      <a:pt x="3478" y="2033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5312583" y="1075509"/>
                <a:ext cx="83878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1779" extrusionOk="0">
                    <a:moveTo>
                      <a:pt x="2293" y="1"/>
                    </a:moveTo>
                    <a:cubicBezTo>
                      <a:pt x="1650" y="1"/>
                      <a:pt x="503" y="214"/>
                      <a:pt x="0" y="1637"/>
                    </a:cubicBezTo>
                    <a:cubicBezTo>
                      <a:pt x="0" y="1637"/>
                      <a:pt x="417" y="1480"/>
                      <a:pt x="1096" y="1480"/>
                    </a:cubicBezTo>
                    <a:cubicBezTo>
                      <a:pt x="1547" y="1480"/>
                      <a:pt x="2113" y="1549"/>
                      <a:pt x="2750" y="1779"/>
                    </a:cubicBezTo>
                    <a:lnTo>
                      <a:pt x="2750" y="40"/>
                    </a:lnTo>
                    <a:cubicBezTo>
                      <a:pt x="2750" y="40"/>
                      <a:pt x="2568" y="1"/>
                      <a:pt x="2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26"/>
          <p:cNvGrpSpPr/>
          <p:nvPr/>
        </p:nvGrpSpPr>
        <p:grpSpPr>
          <a:xfrm>
            <a:off x="-136137" y="4496152"/>
            <a:ext cx="1191884" cy="404752"/>
            <a:chOff x="543900" y="1414167"/>
            <a:chExt cx="1184658" cy="402258"/>
          </a:xfrm>
        </p:grpSpPr>
        <p:sp>
          <p:nvSpPr>
            <p:cNvPr id="831" name="Google Shape;831;p26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6"/>
          <p:cNvGrpSpPr/>
          <p:nvPr/>
        </p:nvGrpSpPr>
        <p:grpSpPr>
          <a:xfrm>
            <a:off x="8466673" y="4082150"/>
            <a:ext cx="1516277" cy="471694"/>
            <a:chOff x="760998" y="293525"/>
            <a:chExt cx="1516277" cy="471694"/>
          </a:xfrm>
        </p:grpSpPr>
        <p:sp>
          <p:nvSpPr>
            <p:cNvPr id="834" name="Google Shape;834;p26"/>
            <p:cNvSpPr/>
            <p:nvPr/>
          </p:nvSpPr>
          <p:spPr>
            <a:xfrm>
              <a:off x="760998" y="293525"/>
              <a:ext cx="1516277" cy="471691"/>
            </a:xfrm>
            <a:custGeom>
              <a:avLst/>
              <a:gdLst/>
              <a:ahLst/>
              <a:cxnLst/>
              <a:rect l="l" t="t" r="r" b="b"/>
              <a:pathLst>
                <a:path w="27777" h="8641" extrusionOk="0">
                  <a:moveTo>
                    <a:pt x="14029" y="1"/>
                  </a:moveTo>
                  <a:cubicBezTo>
                    <a:pt x="11367" y="1"/>
                    <a:pt x="9096" y="1674"/>
                    <a:pt x="8205" y="4022"/>
                  </a:cubicBezTo>
                  <a:cubicBezTo>
                    <a:pt x="7738" y="3826"/>
                    <a:pt x="7227" y="3717"/>
                    <a:pt x="6695" y="3717"/>
                  </a:cubicBezTo>
                  <a:cubicBezTo>
                    <a:pt x="4912" y="3717"/>
                    <a:pt x="3413" y="4913"/>
                    <a:pt x="2956" y="6554"/>
                  </a:cubicBezTo>
                  <a:cubicBezTo>
                    <a:pt x="2880" y="6543"/>
                    <a:pt x="2815" y="6543"/>
                    <a:pt x="2739" y="6543"/>
                  </a:cubicBezTo>
                  <a:cubicBezTo>
                    <a:pt x="1424" y="6543"/>
                    <a:pt x="326" y="7434"/>
                    <a:pt x="0" y="8641"/>
                  </a:cubicBezTo>
                  <a:lnTo>
                    <a:pt x="27777" y="8641"/>
                  </a:lnTo>
                  <a:cubicBezTo>
                    <a:pt x="27451" y="7434"/>
                    <a:pt x="26353" y="6543"/>
                    <a:pt x="25038" y="6543"/>
                  </a:cubicBezTo>
                  <a:cubicBezTo>
                    <a:pt x="24962" y="6543"/>
                    <a:pt x="24896" y="6543"/>
                    <a:pt x="24821" y="6554"/>
                  </a:cubicBezTo>
                  <a:cubicBezTo>
                    <a:pt x="24701" y="4511"/>
                    <a:pt x="23017" y="2903"/>
                    <a:pt x="20952" y="2903"/>
                  </a:cubicBezTo>
                  <a:cubicBezTo>
                    <a:pt x="20430" y="2903"/>
                    <a:pt x="19931" y="3000"/>
                    <a:pt x="19474" y="3196"/>
                  </a:cubicBezTo>
                  <a:cubicBezTo>
                    <a:pt x="18398" y="1295"/>
                    <a:pt x="16366" y="1"/>
                    <a:pt x="1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998294" y="531475"/>
              <a:ext cx="896327" cy="233744"/>
            </a:xfrm>
            <a:custGeom>
              <a:avLst/>
              <a:gdLst/>
              <a:ahLst/>
              <a:cxnLst/>
              <a:rect l="l" t="t" r="r" b="b"/>
              <a:pathLst>
                <a:path w="16420" h="4282" extrusionOk="0">
                  <a:moveTo>
                    <a:pt x="8291" y="0"/>
                  </a:moveTo>
                  <a:cubicBezTo>
                    <a:pt x="6716" y="0"/>
                    <a:pt x="5369" y="826"/>
                    <a:pt x="4847" y="2000"/>
                  </a:cubicBezTo>
                  <a:cubicBezTo>
                    <a:pt x="4564" y="1901"/>
                    <a:pt x="4271" y="1847"/>
                    <a:pt x="3956" y="1847"/>
                  </a:cubicBezTo>
                  <a:cubicBezTo>
                    <a:pt x="2901" y="1847"/>
                    <a:pt x="2010" y="2434"/>
                    <a:pt x="1749" y="3249"/>
                  </a:cubicBezTo>
                  <a:cubicBezTo>
                    <a:pt x="1706" y="3238"/>
                    <a:pt x="1662" y="3238"/>
                    <a:pt x="1619" y="3238"/>
                  </a:cubicBezTo>
                  <a:cubicBezTo>
                    <a:pt x="837" y="3238"/>
                    <a:pt x="185" y="3684"/>
                    <a:pt x="0" y="4282"/>
                  </a:cubicBezTo>
                  <a:lnTo>
                    <a:pt x="16420" y="4282"/>
                  </a:lnTo>
                  <a:cubicBezTo>
                    <a:pt x="16224" y="3684"/>
                    <a:pt x="15572" y="3238"/>
                    <a:pt x="14801" y="3238"/>
                  </a:cubicBezTo>
                  <a:cubicBezTo>
                    <a:pt x="14758" y="3238"/>
                    <a:pt x="14714" y="3238"/>
                    <a:pt x="14671" y="3249"/>
                  </a:cubicBezTo>
                  <a:cubicBezTo>
                    <a:pt x="14594" y="2239"/>
                    <a:pt x="13606" y="1434"/>
                    <a:pt x="12377" y="1434"/>
                  </a:cubicBezTo>
                  <a:cubicBezTo>
                    <a:pt x="12073" y="1434"/>
                    <a:pt x="11780" y="1488"/>
                    <a:pt x="11508" y="1587"/>
                  </a:cubicBezTo>
                  <a:cubicBezTo>
                    <a:pt x="10878" y="641"/>
                    <a:pt x="9672" y="0"/>
                    <a:pt x="829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288322" y="357066"/>
              <a:ext cx="388663" cy="137015"/>
            </a:xfrm>
            <a:custGeom>
              <a:avLst/>
              <a:gdLst/>
              <a:ahLst/>
              <a:cxnLst/>
              <a:rect l="l" t="t" r="r" b="b"/>
              <a:pathLst>
                <a:path w="7120" h="2510" extrusionOk="0">
                  <a:moveTo>
                    <a:pt x="5315" y="0"/>
                  </a:moveTo>
                  <a:cubicBezTo>
                    <a:pt x="4891" y="0"/>
                    <a:pt x="4489" y="131"/>
                    <a:pt x="4142" y="370"/>
                  </a:cubicBezTo>
                  <a:cubicBezTo>
                    <a:pt x="4076" y="413"/>
                    <a:pt x="4022" y="457"/>
                    <a:pt x="3968" y="500"/>
                  </a:cubicBezTo>
                  <a:cubicBezTo>
                    <a:pt x="3565" y="293"/>
                    <a:pt x="3130" y="196"/>
                    <a:pt x="2696" y="196"/>
                  </a:cubicBezTo>
                  <a:cubicBezTo>
                    <a:pt x="2152" y="196"/>
                    <a:pt x="1599" y="358"/>
                    <a:pt x="1131" y="674"/>
                  </a:cubicBezTo>
                  <a:cubicBezTo>
                    <a:pt x="599" y="1043"/>
                    <a:pt x="208" y="1587"/>
                    <a:pt x="34" y="2206"/>
                  </a:cubicBezTo>
                  <a:cubicBezTo>
                    <a:pt x="1" y="2336"/>
                    <a:pt x="77" y="2467"/>
                    <a:pt x="196" y="2500"/>
                  </a:cubicBezTo>
                  <a:cubicBezTo>
                    <a:pt x="218" y="2510"/>
                    <a:pt x="240" y="2510"/>
                    <a:pt x="262" y="2510"/>
                  </a:cubicBezTo>
                  <a:cubicBezTo>
                    <a:pt x="370" y="2510"/>
                    <a:pt x="468" y="2445"/>
                    <a:pt x="490" y="2336"/>
                  </a:cubicBezTo>
                  <a:cubicBezTo>
                    <a:pt x="642" y="1826"/>
                    <a:pt x="957" y="1369"/>
                    <a:pt x="1403" y="1065"/>
                  </a:cubicBezTo>
                  <a:cubicBezTo>
                    <a:pt x="1794" y="804"/>
                    <a:pt x="2239" y="674"/>
                    <a:pt x="2696" y="674"/>
                  </a:cubicBezTo>
                  <a:cubicBezTo>
                    <a:pt x="3109" y="674"/>
                    <a:pt x="3511" y="783"/>
                    <a:pt x="3881" y="1000"/>
                  </a:cubicBezTo>
                  <a:cubicBezTo>
                    <a:pt x="3913" y="1022"/>
                    <a:pt x="3956" y="1032"/>
                    <a:pt x="4000" y="1032"/>
                  </a:cubicBezTo>
                  <a:cubicBezTo>
                    <a:pt x="4065" y="1032"/>
                    <a:pt x="4130" y="1010"/>
                    <a:pt x="4174" y="967"/>
                  </a:cubicBezTo>
                  <a:cubicBezTo>
                    <a:pt x="4250" y="891"/>
                    <a:pt x="4326" y="826"/>
                    <a:pt x="4402" y="761"/>
                  </a:cubicBezTo>
                  <a:cubicBezTo>
                    <a:pt x="4674" y="576"/>
                    <a:pt x="4989" y="478"/>
                    <a:pt x="5315" y="478"/>
                  </a:cubicBezTo>
                  <a:cubicBezTo>
                    <a:pt x="5413" y="478"/>
                    <a:pt x="5511" y="489"/>
                    <a:pt x="5608" y="510"/>
                  </a:cubicBezTo>
                  <a:cubicBezTo>
                    <a:pt x="6032" y="587"/>
                    <a:pt x="6402" y="826"/>
                    <a:pt x="6651" y="1184"/>
                  </a:cubicBezTo>
                  <a:cubicBezTo>
                    <a:pt x="6695" y="1249"/>
                    <a:pt x="6771" y="1293"/>
                    <a:pt x="6847" y="1293"/>
                  </a:cubicBezTo>
                  <a:cubicBezTo>
                    <a:pt x="6891" y="1293"/>
                    <a:pt x="6934" y="1271"/>
                    <a:pt x="6977" y="1249"/>
                  </a:cubicBezTo>
                  <a:cubicBezTo>
                    <a:pt x="7086" y="1174"/>
                    <a:pt x="7119" y="1022"/>
                    <a:pt x="7043" y="913"/>
                  </a:cubicBezTo>
                  <a:cubicBezTo>
                    <a:pt x="6728" y="457"/>
                    <a:pt x="6250" y="141"/>
                    <a:pt x="5706" y="44"/>
                  </a:cubicBezTo>
                  <a:cubicBezTo>
                    <a:pt x="5576" y="22"/>
                    <a:pt x="5446" y="0"/>
                    <a:pt x="5315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6"/>
          <p:cNvGrpSpPr/>
          <p:nvPr/>
        </p:nvGrpSpPr>
        <p:grpSpPr>
          <a:xfrm>
            <a:off x="3857516" y="4415741"/>
            <a:ext cx="2091654" cy="393612"/>
            <a:chOff x="6853250" y="3890250"/>
            <a:chExt cx="1617050" cy="304300"/>
          </a:xfrm>
        </p:grpSpPr>
        <p:sp>
          <p:nvSpPr>
            <p:cNvPr id="838" name="Google Shape;838;p26"/>
            <p:cNvSpPr/>
            <p:nvPr/>
          </p:nvSpPr>
          <p:spPr>
            <a:xfrm>
              <a:off x="6853250" y="3890250"/>
              <a:ext cx="1617050" cy="304300"/>
            </a:xfrm>
            <a:custGeom>
              <a:avLst/>
              <a:gdLst/>
              <a:ahLst/>
              <a:cxnLst/>
              <a:rect l="l" t="t" r="r" b="b"/>
              <a:pathLst>
                <a:path w="64682" h="12172" extrusionOk="0">
                  <a:moveTo>
                    <a:pt x="25810" y="1"/>
                  </a:moveTo>
                  <a:cubicBezTo>
                    <a:pt x="22387" y="1"/>
                    <a:pt x="19387" y="1870"/>
                    <a:pt x="17790" y="4652"/>
                  </a:cubicBezTo>
                  <a:cubicBezTo>
                    <a:pt x="17127" y="4337"/>
                    <a:pt x="16378" y="4163"/>
                    <a:pt x="15595" y="4163"/>
                  </a:cubicBezTo>
                  <a:cubicBezTo>
                    <a:pt x="13910" y="4163"/>
                    <a:pt x="12422" y="4956"/>
                    <a:pt x="11466" y="6173"/>
                  </a:cubicBezTo>
                  <a:cubicBezTo>
                    <a:pt x="10814" y="5847"/>
                    <a:pt x="10075" y="5652"/>
                    <a:pt x="9292" y="5652"/>
                  </a:cubicBezTo>
                  <a:cubicBezTo>
                    <a:pt x="7238" y="5652"/>
                    <a:pt x="5489" y="6945"/>
                    <a:pt x="4804" y="8749"/>
                  </a:cubicBezTo>
                  <a:cubicBezTo>
                    <a:pt x="4434" y="8619"/>
                    <a:pt x="4033" y="8553"/>
                    <a:pt x="3630" y="8553"/>
                  </a:cubicBezTo>
                  <a:cubicBezTo>
                    <a:pt x="1620" y="8553"/>
                    <a:pt x="0" y="10172"/>
                    <a:pt x="0" y="12172"/>
                  </a:cubicBezTo>
                  <a:lnTo>
                    <a:pt x="64681" y="12172"/>
                  </a:lnTo>
                  <a:cubicBezTo>
                    <a:pt x="64681" y="10172"/>
                    <a:pt x="63051" y="8553"/>
                    <a:pt x="61052" y="8553"/>
                  </a:cubicBezTo>
                  <a:cubicBezTo>
                    <a:pt x="60639" y="8553"/>
                    <a:pt x="60247" y="8619"/>
                    <a:pt x="59878" y="8749"/>
                  </a:cubicBezTo>
                  <a:cubicBezTo>
                    <a:pt x="59183" y="6945"/>
                    <a:pt x="57433" y="5652"/>
                    <a:pt x="55390" y="5652"/>
                  </a:cubicBezTo>
                  <a:cubicBezTo>
                    <a:pt x="54391" y="5652"/>
                    <a:pt x="53466" y="5956"/>
                    <a:pt x="52695" y="6477"/>
                  </a:cubicBezTo>
                  <a:cubicBezTo>
                    <a:pt x="51000" y="4424"/>
                    <a:pt x="48446" y="3120"/>
                    <a:pt x="45577" y="3120"/>
                  </a:cubicBezTo>
                  <a:cubicBezTo>
                    <a:pt x="43132" y="3120"/>
                    <a:pt x="40915" y="4065"/>
                    <a:pt x="39264" y="5619"/>
                  </a:cubicBezTo>
                  <a:cubicBezTo>
                    <a:pt x="38318" y="4195"/>
                    <a:pt x="36709" y="3250"/>
                    <a:pt x="34873" y="3250"/>
                  </a:cubicBezTo>
                  <a:cubicBezTo>
                    <a:pt x="34253" y="3250"/>
                    <a:pt x="33656" y="3369"/>
                    <a:pt x="33102" y="3565"/>
                  </a:cubicBezTo>
                  <a:cubicBezTo>
                    <a:pt x="31418" y="1392"/>
                    <a:pt x="28776" y="1"/>
                    <a:pt x="25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52350" y="4038050"/>
              <a:ext cx="831625" cy="156500"/>
            </a:xfrm>
            <a:custGeom>
              <a:avLst/>
              <a:gdLst/>
              <a:ahLst/>
              <a:cxnLst/>
              <a:rect l="l" t="t" r="r" b="b"/>
              <a:pathLst>
                <a:path w="33265" h="6260" extrusionOk="0">
                  <a:moveTo>
                    <a:pt x="13280" y="0"/>
                  </a:moveTo>
                  <a:cubicBezTo>
                    <a:pt x="11508" y="0"/>
                    <a:pt x="9977" y="968"/>
                    <a:pt x="9151" y="2391"/>
                  </a:cubicBezTo>
                  <a:cubicBezTo>
                    <a:pt x="8813" y="2239"/>
                    <a:pt x="8422" y="2142"/>
                    <a:pt x="8020" y="2142"/>
                  </a:cubicBezTo>
                  <a:cubicBezTo>
                    <a:pt x="7162" y="2142"/>
                    <a:pt x="6390" y="2555"/>
                    <a:pt x="5901" y="3185"/>
                  </a:cubicBezTo>
                  <a:cubicBezTo>
                    <a:pt x="5565" y="3011"/>
                    <a:pt x="5184" y="2913"/>
                    <a:pt x="4782" y="2913"/>
                  </a:cubicBezTo>
                  <a:cubicBezTo>
                    <a:pt x="3728" y="2913"/>
                    <a:pt x="2826" y="3576"/>
                    <a:pt x="2467" y="4499"/>
                  </a:cubicBezTo>
                  <a:cubicBezTo>
                    <a:pt x="2283" y="4434"/>
                    <a:pt x="2076" y="4402"/>
                    <a:pt x="1870" y="4402"/>
                  </a:cubicBezTo>
                  <a:cubicBezTo>
                    <a:pt x="837" y="4402"/>
                    <a:pt x="1" y="5238"/>
                    <a:pt x="1" y="6260"/>
                  </a:cubicBezTo>
                  <a:lnTo>
                    <a:pt x="33264" y="6260"/>
                  </a:lnTo>
                  <a:cubicBezTo>
                    <a:pt x="33264" y="5238"/>
                    <a:pt x="32428" y="4402"/>
                    <a:pt x="31395" y="4402"/>
                  </a:cubicBezTo>
                  <a:cubicBezTo>
                    <a:pt x="31189" y="4402"/>
                    <a:pt x="30982" y="4434"/>
                    <a:pt x="30798" y="4499"/>
                  </a:cubicBezTo>
                  <a:cubicBezTo>
                    <a:pt x="30439" y="3576"/>
                    <a:pt x="29537" y="2913"/>
                    <a:pt x="28483" y="2913"/>
                  </a:cubicBezTo>
                  <a:cubicBezTo>
                    <a:pt x="27972" y="2913"/>
                    <a:pt x="27494" y="3065"/>
                    <a:pt x="27103" y="3337"/>
                  </a:cubicBezTo>
                  <a:cubicBezTo>
                    <a:pt x="26234" y="2282"/>
                    <a:pt x="24918" y="1609"/>
                    <a:pt x="23440" y="1609"/>
                  </a:cubicBezTo>
                  <a:cubicBezTo>
                    <a:pt x="22180" y="1609"/>
                    <a:pt x="21039" y="2098"/>
                    <a:pt x="20192" y="2891"/>
                  </a:cubicBezTo>
                  <a:cubicBezTo>
                    <a:pt x="19713" y="2163"/>
                    <a:pt x="18876" y="1674"/>
                    <a:pt x="17942" y="1674"/>
                  </a:cubicBezTo>
                  <a:cubicBezTo>
                    <a:pt x="17616" y="1674"/>
                    <a:pt x="17311" y="1729"/>
                    <a:pt x="17029" y="1837"/>
                  </a:cubicBezTo>
                  <a:cubicBezTo>
                    <a:pt x="16159" y="718"/>
                    <a:pt x="14802" y="0"/>
                    <a:pt x="13280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370250" y="3929125"/>
              <a:ext cx="175250" cy="60575"/>
            </a:xfrm>
            <a:custGeom>
              <a:avLst/>
              <a:gdLst/>
              <a:ahLst/>
              <a:cxnLst/>
              <a:rect l="l" t="t" r="r" b="b"/>
              <a:pathLst>
                <a:path w="7010" h="2423" extrusionOk="0">
                  <a:moveTo>
                    <a:pt x="5401" y="0"/>
                  </a:moveTo>
                  <a:cubicBezTo>
                    <a:pt x="4848" y="0"/>
                    <a:pt x="4293" y="206"/>
                    <a:pt x="3858" y="609"/>
                  </a:cubicBezTo>
                  <a:cubicBezTo>
                    <a:pt x="3706" y="749"/>
                    <a:pt x="3576" y="913"/>
                    <a:pt x="3467" y="1097"/>
                  </a:cubicBezTo>
                  <a:cubicBezTo>
                    <a:pt x="3098" y="923"/>
                    <a:pt x="2718" y="848"/>
                    <a:pt x="2326" y="848"/>
                  </a:cubicBezTo>
                  <a:cubicBezTo>
                    <a:pt x="1653" y="848"/>
                    <a:pt x="989" y="1087"/>
                    <a:pt x="479" y="1565"/>
                  </a:cubicBezTo>
                  <a:cubicBezTo>
                    <a:pt x="327" y="1706"/>
                    <a:pt x="197" y="1869"/>
                    <a:pt x="77" y="2043"/>
                  </a:cubicBezTo>
                  <a:cubicBezTo>
                    <a:pt x="1" y="2152"/>
                    <a:pt x="33" y="2304"/>
                    <a:pt x="142" y="2380"/>
                  </a:cubicBezTo>
                  <a:cubicBezTo>
                    <a:pt x="185" y="2401"/>
                    <a:pt x="229" y="2423"/>
                    <a:pt x="272" y="2423"/>
                  </a:cubicBezTo>
                  <a:cubicBezTo>
                    <a:pt x="349" y="2423"/>
                    <a:pt x="424" y="2380"/>
                    <a:pt x="468" y="2314"/>
                  </a:cubicBezTo>
                  <a:cubicBezTo>
                    <a:pt x="576" y="2162"/>
                    <a:pt x="685" y="2021"/>
                    <a:pt x="805" y="1913"/>
                  </a:cubicBezTo>
                  <a:cubicBezTo>
                    <a:pt x="1228" y="1521"/>
                    <a:pt x="1772" y="1315"/>
                    <a:pt x="2326" y="1315"/>
                  </a:cubicBezTo>
                  <a:cubicBezTo>
                    <a:pt x="2706" y="1315"/>
                    <a:pt x="3098" y="1423"/>
                    <a:pt x="3445" y="1619"/>
                  </a:cubicBezTo>
                  <a:cubicBezTo>
                    <a:pt x="3478" y="1641"/>
                    <a:pt x="3522" y="1652"/>
                    <a:pt x="3565" y="1652"/>
                  </a:cubicBezTo>
                  <a:cubicBezTo>
                    <a:pt x="3587" y="1652"/>
                    <a:pt x="3609" y="1652"/>
                    <a:pt x="3631" y="1641"/>
                  </a:cubicBezTo>
                  <a:cubicBezTo>
                    <a:pt x="3696" y="1619"/>
                    <a:pt x="3750" y="1575"/>
                    <a:pt x="3783" y="1510"/>
                  </a:cubicBezTo>
                  <a:cubicBezTo>
                    <a:pt x="3880" y="1304"/>
                    <a:pt x="4010" y="1119"/>
                    <a:pt x="4184" y="956"/>
                  </a:cubicBezTo>
                  <a:cubicBezTo>
                    <a:pt x="4532" y="641"/>
                    <a:pt x="4967" y="478"/>
                    <a:pt x="5401" y="478"/>
                  </a:cubicBezTo>
                  <a:cubicBezTo>
                    <a:pt x="5826" y="478"/>
                    <a:pt x="6249" y="630"/>
                    <a:pt x="6586" y="923"/>
                  </a:cubicBezTo>
                  <a:cubicBezTo>
                    <a:pt x="6630" y="956"/>
                    <a:pt x="6684" y="978"/>
                    <a:pt x="6738" y="978"/>
                  </a:cubicBezTo>
                  <a:cubicBezTo>
                    <a:pt x="6814" y="978"/>
                    <a:pt x="6879" y="956"/>
                    <a:pt x="6923" y="902"/>
                  </a:cubicBezTo>
                  <a:cubicBezTo>
                    <a:pt x="7010" y="804"/>
                    <a:pt x="6999" y="652"/>
                    <a:pt x="6901" y="565"/>
                  </a:cubicBezTo>
                  <a:cubicBezTo>
                    <a:pt x="6466" y="184"/>
                    <a:pt x="5934" y="0"/>
                    <a:pt x="540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6"/>
          <p:cNvGrpSpPr/>
          <p:nvPr/>
        </p:nvGrpSpPr>
        <p:grpSpPr>
          <a:xfrm>
            <a:off x="6869723" y="371618"/>
            <a:ext cx="1554270" cy="646101"/>
            <a:chOff x="594886" y="3740118"/>
            <a:chExt cx="1554270" cy="646101"/>
          </a:xfrm>
        </p:grpSpPr>
        <p:sp>
          <p:nvSpPr>
            <p:cNvPr id="842" name="Google Shape;842;p26"/>
            <p:cNvSpPr/>
            <p:nvPr/>
          </p:nvSpPr>
          <p:spPr>
            <a:xfrm>
              <a:off x="594886" y="3740118"/>
              <a:ext cx="1554270" cy="646098"/>
            </a:xfrm>
            <a:custGeom>
              <a:avLst/>
              <a:gdLst/>
              <a:ahLst/>
              <a:cxnLst/>
              <a:rect l="l" t="t" r="r" b="b"/>
              <a:pathLst>
                <a:path w="28473" h="11836" extrusionOk="0">
                  <a:moveTo>
                    <a:pt x="14693" y="1"/>
                  </a:moveTo>
                  <a:cubicBezTo>
                    <a:pt x="10846" y="1"/>
                    <a:pt x="7727" y="3120"/>
                    <a:pt x="7727" y="6977"/>
                  </a:cubicBezTo>
                  <a:cubicBezTo>
                    <a:pt x="7727" y="7086"/>
                    <a:pt x="7738" y="7206"/>
                    <a:pt x="7748" y="7325"/>
                  </a:cubicBezTo>
                  <a:cubicBezTo>
                    <a:pt x="7422" y="7228"/>
                    <a:pt x="7075" y="7173"/>
                    <a:pt x="6716" y="7173"/>
                  </a:cubicBezTo>
                  <a:cubicBezTo>
                    <a:pt x="4999" y="7173"/>
                    <a:pt x="3565" y="8358"/>
                    <a:pt x="3174" y="9955"/>
                  </a:cubicBezTo>
                  <a:cubicBezTo>
                    <a:pt x="2913" y="9846"/>
                    <a:pt x="2619" y="9781"/>
                    <a:pt x="2315" y="9781"/>
                  </a:cubicBezTo>
                  <a:cubicBezTo>
                    <a:pt x="1119" y="9781"/>
                    <a:pt x="141" y="10684"/>
                    <a:pt x="1" y="11836"/>
                  </a:cubicBezTo>
                  <a:lnTo>
                    <a:pt x="28472" y="11836"/>
                  </a:lnTo>
                  <a:cubicBezTo>
                    <a:pt x="28200" y="10846"/>
                    <a:pt x="27299" y="10119"/>
                    <a:pt x="26222" y="10119"/>
                  </a:cubicBezTo>
                  <a:cubicBezTo>
                    <a:pt x="25799" y="10119"/>
                    <a:pt x="25418" y="10227"/>
                    <a:pt x="25082" y="10423"/>
                  </a:cubicBezTo>
                  <a:cubicBezTo>
                    <a:pt x="24886" y="8662"/>
                    <a:pt x="23440" y="7282"/>
                    <a:pt x="21658" y="7184"/>
                  </a:cubicBezTo>
                  <a:cubicBezTo>
                    <a:pt x="21658" y="7108"/>
                    <a:pt x="21670" y="7043"/>
                    <a:pt x="21670" y="6977"/>
                  </a:cubicBezTo>
                  <a:cubicBezTo>
                    <a:pt x="21670" y="3120"/>
                    <a:pt x="18550" y="1"/>
                    <a:pt x="14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89718" y="4011804"/>
              <a:ext cx="900530" cy="374416"/>
            </a:xfrm>
            <a:custGeom>
              <a:avLst/>
              <a:gdLst/>
              <a:ahLst/>
              <a:cxnLst/>
              <a:rect l="l" t="t" r="r" b="b"/>
              <a:pathLst>
                <a:path w="16497" h="6859" extrusionOk="0">
                  <a:moveTo>
                    <a:pt x="8520" y="1"/>
                  </a:moveTo>
                  <a:cubicBezTo>
                    <a:pt x="6293" y="1"/>
                    <a:pt x="4477" y="1816"/>
                    <a:pt x="4477" y="4043"/>
                  </a:cubicBezTo>
                  <a:cubicBezTo>
                    <a:pt x="4477" y="4109"/>
                    <a:pt x="4489" y="4174"/>
                    <a:pt x="4489" y="4239"/>
                  </a:cubicBezTo>
                  <a:cubicBezTo>
                    <a:pt x="4303" y="4185"/>
                    <a:pt x="4097" y="4152"/>
                    <a:pt x="3891" y="4152"/>
                  </a:cubicBezTo>
                  <a:cubicBezTo>
                    <a:pt x="2902" y="4152"/>
                    <a:pt x="2065" y="4848"/>
                    <a:pt x="1848" y="5772"/>
                  </a:cubicBezTo>
                  <a:cubicBezTo>
                    <a:pt x="1685" y="5707"/>
                    <a:pt x="1521" y="5674"/>
                    <a:pt x="1348" y="5674"/>
                  </a:cubicBezTo>
                  <a:cubicBezTo>
                    <a:pt x="652" y="5674"/>
                    <a:pt x="87" y="6195"/>
                    <a:pt x="0" y="6859"/>
                  </a:cubicBezTo>
                  <a:lnTo>
                    <a:pt x="16496" y="6859"/>
                  </a:lnTo>
                  <a:cubicBezTo>
                    <a:pt x="16344" y="6282"/>
                    <a:pt x="15823" y="5859"/>
                    <a:pt x="15192" y="5859"/>
                  </a:cubicBezTo>
                  <a:cubicBezTo>
                    <a:pt x="14953" y="5859"/>
                    <a:pt x="14725" y="5934"/>
                    <a:pt x="14530" y="6043"/>
                  </a:cubicBezTo>
                  <a:cubicBezTo>
                    <a:pt x="14421" y="5022"/>
                    <a:pt x="13584" y="4217"/>
                    <a:pt x="12552" y="4163"/>
                  </a:cubicBezTo>
                  <a:lnTo>
                    <a:pt x="12552" y="4043"/>
                  </a:lnTo>
                  <a:cubicBezTo>
                    <a:pt x="12552" y="1816"/>
                    <a:pt x="10748" y="1"/>
                    <a:pt x="8520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377956" y="3808954"/>
              <a:ext cx="293626" cy="202356"/>
            </a:xfrm>
            <a:custGeom>
              <a:avLst/>
              <a:gdLst/>
              <a:ahLst/>
              <a:cxnLst/>
              <a:rect l="l" t="t" r="r" b="b"/>
              <a:pathLst>
                <a:path w="5379" h="3707" extrusionOk="0">
                  <a:moveTo>
                    <a:pt x="674" y="0"/>
                  </a:moveTo>
                  <a:cubicBezTo>
                    <a:pt x="522" y="0"/>
                    <a:pt x="370" y="12"/>
                    <a:pt x="206" y="44"/>
                  </a:cubicBezTo>
                  <a:cubicBezTo>
                    <a:pt x="76" y="77"/>
                    <a:pt x="0" y="196"/>
                    <a:pt x="22" y="326"/>
                  </a:cubicBezTo>
                  <a:cubicBezTo>
                    <a:pt x="44" y="446"/>
                    <a:pt x="141" y="522"/>
                    <a:pt x="250" y="522"/>
                  </a:cubicBezTo>
                  <a:cubicBezTo>
                    <a:pt x="271" y="522"/>
                    <a:pt x="283" y="522"/>
                    <a:pt x="304" y="512"/>
                  </a:cubicBezTo>
                  <a:cubicBezTo>
                    <a:pt x="424" y="490"/>
                    <a:pt x="543" y="479"/>
                    <a:pt x="663" y="479"/>
                  </a:cubicBezTo>
                  <a:lnTo>
                    <a:pt x="750" y="479"/>
                  </a:lnTo>
                  <a:cubicBezTo>
                    <a:pt x="1597" y="522"/>
                    <a:pt x="2326" y="1120"/>
                    <a:pt x="2532" y="1935"/>
                  </a:cubicBezTo>
                  <a:cubicBezTo>
                    <a:pt x="2543" y="2000"/>
                    <a:pt x="2587" y="2055"/>
                    <a:pt x="2640" y="2087"/>
                  </a:cubicBezTo>
                  <a:cubicBezTo>
                    <a:pt x="2684" y="2109"/>
                    <a:pt x="2717" y="2120"/>
                    <a:pt x="2760" y="2120"/>
                  </a:cubicBezTo>
                  <a:cubicBezTo>
                    <a:pt x="2782" y="2120"/>
                    <a:pt x="2814" y="2120"/>
                    <a:pt x="2836" y="2109"/>
                  </a:cubicBezTo>
                  <a:cubicBezTo>
                    <a:pt x="3010" y="2043"/>
                    <a:pt x="3173" y="2022"/>
                    <a:pt x="3347" y="2022"/>
                  </a:cubicBezTo>
                  <a:lnTo>
                    <a:pt x="3423" y="2022"/>
                  </a:lnTo>
                  <a:cubicBezTo>
                    <a:pt x="4217" y="2055"/>
                    <a:pt x="4857" y="2685"/>
                    <a:pt x="4901" y="3478"/>
                  </a:cubicBezTo>
                  <a:cubicBezTo>
                    <a:pt x="4912" y="3608"/>
                    <a:pt x="5009" y="3706"/>
                    <a:pt x="5140" y="3706"/>
                  </a:cubicBezTo>
                  <a:lnTo>
                    <a:pt x="5151" y="3706"/>
                  </a:lnTo>
                  <a:cubicBezTo>
                    <a:pt x="5282" y="3695"/>
                    <a:pt x="5379" y="3587"/>
                    <a:pt x="5379" y="3456"/>
                  </a:cubicBezTo>
                  <a:cubicBezTo>
                    <a:pt x="5314" y="2413"/>
                    <a:pt x="4488" y="1598"/>
                    <a:pt x="3445" y="1544"/>
                  </a:cubicBezTo>
                  <a:lnTo>
                    <a:pt x="3347" y="1544"/>
                  </a:lnTo>
                  <a:cubicBezTo>
                    <a:pt x="3205" y="1544"/>
                    <a:pt x="3065" y="1555"/>
                    <a:pt x="2923" y="1587"/>
                  </a:cubicBezTo>
                  <a:cubicBezTo>
                    <a:pt x="2597" y="685"/>
                    <a:pt x="1739" y="55"/>
                    <a:pt x="771" y="0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6"/>
          <p:cNvGrpSpPr/>
          <p:nvPr/>
        </p:nvGrpSpPr>
        <p:grpSpPr>
          <a:xfrm>
            <a:off x="247031" y="2575227"/>
            <a:ext cx="693736" cy="235562"/>
            <a:chOff x="543900" y="1414167"/>
            <a:chExt cx="1184658" cy="402258"/>
          </a:xfrm>
        </p:grpSpPr>
        <p:sp>
          <p:nvSpPr>
            <p:cNvPr id="846" name="Google Shape;846;p26"/>
            <p:cNvSpPr/>
            <p:nvPr/>
          </p:nvSpPr>
          <p:spPr>
            <a:xfrm>
              <a:off x="543900" y="1414167"/>
              <a:ext cx="1184658" cy="402255"/>
            </a:xfrm>
            <a:custGeom>
              <a:avLst/>
              <a:gdLst/>
              <a:ahLst/>
              <a:cxnLst/>
              <a:rect l="l" t="t" r="r" b="b"/>
              <a:pathLst>
                <a:path w="21702" h="7369" extrusionOk="0">
                  <a:moveTo>
                    <a:pt x="10324" y="0"/>
                  </a:moveTo>
                  <a:cubicBezTo>
                    <a:pt x="7564" y="0"/>
                    <a:pt x="5281" y="2010"/>
                    <a:pt x="4847" y="4640"/>
                  </a:cubicBezTo>
                  <a:cubicBezTo>
                    <a:pt x="4401" y="4434"/>
                    <a:pt x="3912" y="4314"/>
                    <a:pt x="3391" y="4314"/>
                  </a:cubicBezTo>
                  <a:cubicBezTo>
                    <a:pt x="1630" y="4314"/>
                    <a:pt x="174" y="5651"/>
                    <a:pt x="0" y="7368"/>
                  </a:cubicBezTo>
                  <a:lnTo>
                    <a:pt x="21691" y="7368"/>
                  </a:lnTo>
                  <a:cubicBezTo>
                    <a:pt x="21691" y="7325"/>
                    <a:pt x="21701" y="7281"/>
                    <a:pt x="21701" y="7248"/>
                  </a:cubicBezTo>
                  <a:cubicBezTo>
                    <a:pt x="21701" y="5097"/>
                    <a:pt x="19952" y="3347"/>
                    <a:pt x="17800" y="3347"/>
                  </a:cubicBezTo>
                  <a:cubicBezTo>
                    <a:pt x="17007" y="3347"/>
                    <a:pt x="16279" y="3586"/>
                    <a:pt x="15659" y="3999"/>
                  </a:cubicBezTo>
                  <a:cubicBezTo>
                    <a:pt x="14985" y="1696"/>
                    <a:pt x="12855" y="0"/>
                    <a:pt x="10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765747" y="1615216"/>
              <a:ext cx="592656" cy="201210"/>
            </a:xfrm>
            <a:custGeom>
              <a:avLst/>
              <a:gdLst/>
              <a:ahLst/>
              <a:cxnLst/>
              <a:rect l="l" t="t" r="r" b="b"/>
              <a:pathLst>
                <a:path w="10857" h="3686" extrusionOk="0">
                  <a:moveTo>
                    <a:pt x="5173" y="1"/>
                  </a:moveTo>
                  <a:cubicBezTo>
                    <a:pt x="3792" y="1"/>
                    <a:pt x="2652" y="1001"/>
                    <a:pt x="2423" y="2326"/>
                  </a:cubicBezTo>
                  <a:cubicBezTo>
                    <a:pt x="2206" y="2218"/>
                    <a:pt x="1956" y="2152"/>
                    <a:pt x="1696" y="2152"/>
                  </a:cubicBezTo>
                  <a:cubicBezTo>
                    <a:pt x="815" y="2152"/>
                    <a:pt x="98" y="2826"/>
                    <a:pt x="0" y="3685"/>
                  </a:cubicBezTo>
                  <a:lnTo>
                    <a:pt x="10856" y="3685"/>
                  </a:lnTo>
                  <a:lnTo>
                    <a:pt x="10856" y="3620"/>
                  </a:lnTo>
                  <a:cubicBezTo>
                    <a:pt x="10856" y="2544"/>
                    <a:pt x="9987" y="1674"/>
                    <a:pt x="8911" y="1674"/>
                  </a:cubicBezTo>
                  <a:cubicBezTo>
                    <a:pt x="8520" y="1674"/>
                    <a:pt x="8151" y="1794"/>
                    <a:pt x="7835" y="2000"/>
                  </a:cubicBezTo>
                  <a:cubicBezTo>
                    <a:pt x="7499" y="838"/>
                    <a:pt x="6434" y="1"/>
                    <a:pt x="5173" y="1"/>
                  </a:cubicBezTo>
                  <a:close/>
                </a:path>
              </a:pathLst>
            </a:custGeom>
            <a:solidFill>
              <a:srgbClr val="4578A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7"/>
          <p:cNvSpPr txBox="1">
            <a:spLocks noGrp="1"/>
          </p:cNvSpPr>
          <p:nvPr>
            <p:ph type="title"/>
          </p:nvPr>
        </p:nvSpPr>
        <p:spPr>
          <a:xfrm>
            <a:off x="2596450" y="2411975"/>
            <a:ext cx="38520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3" name="Google Shape;853;p27"/>
          <p:cNvSpPr txBox="1">
            <a:spLocks noGrp="1"/>
          </p:cNvSpPr>
          <p:nvPr>
            <p:ph type="title" idx="2"/>
          </p:nvPr>
        </p:nvSpPr>
        <p:spPr>
          <a:xfrm>
            <a:off x="3976044" y="1289950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4" name="Google Shape;854;p27"/>
          <p:cNvGrpSpPr/>
          <p:nvPr/>
        </p:nvGrpSpPr>
        <p:grpSpPr>
          <a:xfrm>
            <a:off x="593702" y="3221886"/>
            <a:ext cx="1862600" cy="1849625"/>
            <a:chOff x="593702" y="3298086"/>
            <a:chExt cx="1862600" cy="1849625"/>
          </a:xfrm>
        </p:grpSpPr>
        <p:grpSp>
          <p:nvGrpSpPr>
            <p:cNvPr id="855" name="Google Shape;855;p27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856" name="Google Shape;856;p27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860" name="Google Shape;860;p27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rgbClr val="FFC648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3" name="Google Shape;863;p27"/>
          <p:cNvGrpSpPr/>
          <p:nvPr/>
        </p:nvGrpSpPr>
        <p:grpSpPr>
          <a:xfrm>
            <a:off x="7296675" y="4339825"/>
            <a:ext cx="1479047" cy="671344"/>
            <a:chOff x="7296675" y="4339825"/>
            <a:chExt cx="1479047" cy="671344"/>
          </a:xfrm>
        </p:grpSpPr>
        <p:grpSp>
          <p:nvGrpSpPr>
            <p:cNvPr id="864" name="Google Shape;864;p27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865" name="Google Shape;865;p27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7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877" name="Google Shape;877;p27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rgbClr val="AAA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rgbClr val="002235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7"/>
          <p:cNvGrpSpPr/>
          <p:nvPr/>
        </p:nvGrpSpPr>
        <p:grpSpPr>
          <a:xfrm>
            <a:off x="7323825" y="3085869"/>
            <a:ext cx="1464945" cy="1369807"/>
            <a:chOff x="7323825" y="3085869"/>
            <a:chExt cx="1464945" cy="1369807"/>
          </a:xfrm>
        </p:grpSpPr>
        <p:grpSp>
          <p:nvGrpSpPr>
            <p:cNvPr id="889" name="Google Shape;889;p27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890" name="Google Shape;890;p27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7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7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7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7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7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7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7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7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27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908" name="Google Shape;908;p27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7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7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7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7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7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7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7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7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7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Birds</a:t>
            </a:r>
            <a:endParaRPr/>
          </a:p>
        </p:txBody>
      </p:sp>
      <p:grpSp>
        <p:nvGrpSpPr>
          <p:cNvPr id="930" name="Google Shape;930;p28"/>
          <p:cNvGrpSpPr/>
          <p:nvPr/>
        </p:nvGrpSpPr>
        <p:grpSpPr>
          <a:xfrm>
            <a:off x="7083604" y="1351788"/>
            <a:ext cx="2060394" cy="1913841"/>
            <a:chOff x="6691629" y="1261538"/>
            <a:chExt cx="2060394" cy="1913841"/>
          </a:xfrm>
        </p:grpSpPr>
        <p:grpSp>
          <p:nvGrpSpPr>
            <p:cNvPr id="931" name="Google Shape;931;p28"/>
            <p:cNvGrpSpPr/>
            <p:nvPr/>
          </p:nvGrpSpPr>
          <p:grpSpPr>
            <a:xfrm>
              <a:off x="6691629" y="1261538"/>
              <a:ext cx="2060394" cy="1913841"/>
              <a:chOff x="803569" y="3053498"/>
              <a:chExt cx="2241996" cy="2082525"/>
            </a:xfrm>
          </p:grpSpPr>
          <p:grpSp>
            <p:nvGrpSpPr>
              <p:cNvPr id="932" name="Google Shape;932;p28"/>
              <p:cNvGrpSpPr/>
              <p:nvPr/>
            </p:nvGrpSpPr>
            <p:grpSpPr>
              <a:xfrm rot="935569">
                <a:off x="989609" y="3274630"/>
                <a:ext cx="1869915" cy="1640262"/>
                <a:chOff x="6711480" y="3238489"/>
                <a:chExt cx="1869907" cy="1640256"/>
              </a:xfrm>
            </p:grpSpPr>
            <p:grpSp>
              <p:nvGrpSpPr>
                <p:cNvPr id="933" name="Google Shape;933;p28"/>
                <p:cNvGrpSpPr/>
                <p:nvPr/>
              </p:nvGrpSpPr>
              <p:grpSpPr>
                <a:xfrm>
                  <a:off x="6711480" y="4131528"/>
                  <a:ext cx="566881" cy="744196"/>
                  <a:chOff x="6711480" y="4131528"/>
                  <a:chExt cx="566881" cy="744196"/>
                </a:xfrm>
              </p:grpSpPr>
              <p:sp>
                <p:nvSpPr>
                  <p:cNvPr id="934" name="Google Shape;934;p28"/>
                  <p:cNvSpPr/>
                  <p:nvPr/>
                </p:nvSpPr>
                <p:spPr>
                  <a:xfrm rot="9302175">
                    <a:off x="6808326" y="4186663"/>
                    <a:ext cx="373190" cy="57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5895" y="1"/>
                        </a:moveTo>
                        <a:cubicBezTo>
                          <a:pt x="5781" y="1"/>
                          <a:pt x="5697" y="117"/>
                          <a:pt x="5706" y="228"/>
                        </a:cubicBezTo>
                        <a:cubicBezTo>
                          <a:pt x="5706" y="260"/>
                          <a:pt x="5706" y="293"/>
                          <a:pt x="5728" y="325"/>
                        </a:cubicBezTo>
                        <a:cubicBezTo>
                          <a:pt x="7618" y="4096"/>
                          <a:pt x="3825" y="8301"/>
                          <a:pt x="0" y="9291"/>
                        </a:cubicBezTo>
                        <a:cubicBezTo>
                          <a:pt x="0" y="9291"/>
                          <a:pt x="1674" y="14952"/>
                          <a:pt x="1695" y="14952"/>
                        </a:cubicBezTo>
                        <a:cubicBezTo>
                          <a:pt x="5129" y="14496"/>
                          <a:pt x="8064" y="12138"/>
                          <a:pt x="9020" y="8769"/>
                        </a:cubicBezTo>
                        <a:cubicBezTo>
                          <a:pt x="9922" y="5618"/>
                          <a:pt x="9031" y="1694"/>
                          <a:pt x="5999" y="32"/>
                        </a:cubicBezTo>
                        <a:cubicBezTo>
                          <a:pt x="5963" y="10"/>
                          <a:pt x="5928" y="1"/>
                          <a:pt x="589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28"/>
                  <p:cNvSpPr/>
                  <p:nvPr/>
                </p:nvSpPr>
                <p:spPr>
                  <a:xfrm rot="9302175">
                    <a:off x="6781078" y="4192019"/>
                    <a:ext cx="352731" cy="34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9" h="8836" extrusionOk="0">
                        <a:moveTo>
                          <a:pt x="9346" y="1"/>
                        </a:moveTo>
                        <a:lnTo>
                          <a:pt x="9346" y="1"/>
                        </a:lnTo>
                        <a:cubicBezTo>
                          <a:pt x="9172" y="348"/>
                          <a:pt x="8923" y="663"/>
                          <a:pt x="8618" y="946"/>
                        </a:cubicBezTo>
                        <a:cubicBezTo>
                          <a:pt x="7771" y="1696"/>
                          <a:pt x="6629" y="2044"/>
                          <a:pt x="5532" y="2218"/>
                        </a:cubicBezTo>
                        <a:cubicBezTo>
                          <a:pt x="5214" y="2270"/>
                          <a:pt x="4884" y="2305"/>
                          <a:pt x="4557" y="2305"/>
                        </a:cubicBezTo>
                        <a:cubicBezTo>
                          <a:pt x="3945" y="2305"/>
                          <a:pt x="3343" y="2184"/>
                          <a:pt x="2847" y="1837"/>
                        </a:cubicBezTo>
                        <a:cubicBezTo>
                          <a:pt x="1968" y="2457"/>
                          <a:pt x="990" y="2923"/>
                          <a:pt x="0" y="3174"/>
                        </a:cubicBezTo>
                        <a:cubicBezTo>
                          <a:pt x="0" y="3174"/>
                          <a:pt x="1674" y="8835"/>
                          <a:pt x="1695" y="8835"/>
                        </a:cubicBezTo>
                        <a:cubicBezTo>
                          <a:pt x="5129" y="8379"/>
                          <a:pt x="8064" y="6021"/>
                          <a:pt x="9020" y="2652"/>
                        </a:cubicBezTo>
                        <a:cubicBezTo>
                          <a:pt x="9270" y="1805"/>
                          <a:pt x="9379" y="902"/>
                          <a:pt x="934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6" name="Google Shape;936;p28"/>
                  <p:cNvSpPr/>
                  <p:nvPr/>
                </p:nvSpPr>
                <p:spPr>
                  <a:xfrm rot="9302175">
                    <a:off x="7025040" y="4721586"/>
                    <a:ext cx="157542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9" h="3269" extrusionOk="0">
                        <a:moveTo>
                          <a:pt x="2313" y="1"/>
                        </a:moveTo>
                        <a:cubicBezTo>
                          <a:pt x="2072" y="1"/>
                          <a:pt x="1963" y="261"/>
                          <a:pt x="2016" y="470"/>
                        </a:cubicBezTo>
                        <a:cubicBezTo>
                          <a:pt x="2059" y="644"/>
                          <a:pt x="2156" y="731"/>
                          <a:pt x="2146" y="915"/>
                        </a:cubicBezTo>
                        <a:cubicBezTo>
                          <a:pt x="2146" y="1078"/>
                          <a:pt x="2135" y="1219"/>
                          <a:pt x="2091" y="1361"/>
                        </a:cubicBezTo>
                        <a:lnTo>
                          <a:pt x="2081" y="1361"/>
                        </a:lnTo>
                        <a:cubicBezTo>
                          <a:pt x="2026" y="1361"/>
                          <a:pt x="1972" y="1371"/>
                          <a:pt x="1929" y="1371"/>
                        </a:cubicBezTo>
                        <a:cubicBezTo>
                          <a:pt x="1885" y="1371"/>
                          <a:pt x="1852" y="1371"/>
                          <a:pt x="1809" y="1383"/>
                        </a:cubicBezTo>
                        <a:cubicBezTo>
                          <a:pt x="1769" y="959"/>
                          <a:pt x="1516" y="171"/>
                          <a:pt x="1097" y="171"/>
                        </a:cubicBezTo>
                        <a:cubicBezTo>
                          <a:pt x="1054" y="171"/>
                          <a:pt x="1008" y="179"/>
                          <a:pt x="961" y="198"/>
                        </a:cubicBezTo>
                        <a:cubicBezTo>
                          <a:pt x="711" y="296"/>
                          <a:pt x="722" y="579"/>
                          <a:pt x="864" y="763"/>
                        </a:cubicBezTo>
                        <a:cubicBezTo>
                          <a:pt x="983" y="893"/>
                          <a:pt x="1081" y="948"/>
                          <a:pt x="1178" y="1100"/>
                        </a:cubicBezTo>
                        <a:cubicBezTo>
                          <a:pt x="1330" y="1318"/>
                          <a:pt x="1320" y="1524"/>
                          <a:pt x="1244" y="1632"/>
                        </a:cubicBezTo>
                        <a:cubicBezTo>
                          <a:pt x="1081" y="1926"/>
                          <a:pt x="1048" y="2197"/>
                          <a:pt x="1059" y="2241"/>
                        </a:cubicBezTo>
                        <a:lnTo>
                          <a:pt x="1004" y="2241"/>
                        </a:lnTo>
                        <a:cubicBezTo>
                          <a:pt x="831" y="2197"/>
                          <a:pt x="765" y="2089"/>
                          <a:pt x="603" y="2002"/>
                        </a:cubicBezTo>
                        <a:cubicBezTo>
                          <a:pt x="540" y="1967"/>
                          <a:pt x="468" y="1949"/>
                          <a:pt x="397" y="1949"/>
                        </a:cubicBezTo>
                        <a:cubicBezTo>
                          <a:pt x="246" y="1949"/>
                          <a:pt x="103" y="2031"/>
                          <a:pt x="81" y="2209"/>
                        </a:cubicBezTo>
                        <a:cubicBezTo>
                          <a:pt x="0" y="2664"/>
                          <a:pt x="693" y="2808"/>
                          <a:pt x="1183" y="2808"/>
                        </a:cubicBezTo>
                        <a:cubicBezTo>
                          <a:pt x="1219" y="2808"/>
                          <a:pt x="1254" y="2807"/>
                          <a:pt x="1287" y="2806"/>
                        </a:cubicBezTo>
                        <a:cubicBezTo>
                          <a:pt x="1501" y="3085"/>
                          <a:pt x="1826" y="3268"/>
                          <a:pt x="2201" y="3268"/>
                        </a:cubicBezTo>
                        <a:cubicBezTo>
                          <a:pt x="2264" y="3268"/>
                          <a:pt x="2329" y="3263"/>
                          <a:pt x="2395" y="3252"/>
                        </a:cubicBezTo>
                        <a:cubicBezTo>
                          <a:pt x="2928" y="3175"/>
                          <a:pt x="3352" y="2697"/>
                          <a:pt x="3385" y="2154"/>
                        </a:cubicBezTo>
                        <a:cubicBezTo>
                          <a:pt x="3385" y="2056"/>
                          <a:pt x="3373" y="1970"/>
                          <a:pt x="3363" y="1904"/>
                        </a:cubicBezTo>
                        <a:cubicBezTo>
                          <a:pt x="3341" y="1839"/>
                          <a:pt x="3363" y="1763"/>
                          <a:pt x="3417" y="1719"/>
                        </a:cubicBezTo>
                        <a:cubicBezTo>
                          <a:pt x="3765" y="1383"/>
                          <a:pt x="4189" y="752"/>
                          <a:pt x="3808" y="480"/>
                        </a:cubicBezTo>
                        <a:cubicBezTo>
                          <a:pt x="3749" y="439"/>
                          <a:pt x="3688" y="421"/>
                          <a:pt x="3630" y="421"/>
                        </a:cubicBezTo>
                        <a:cubicBezTo>
                          <a:pt x="3474" y="421"/>
                          <a:pt x="3334" y="551"/>
                          <a:pt x="3287" y="709"/>
                        </a:cubicBezTo>
                        <a:cubicBezTo>
                          <a:pt x="3243" y="872"/>
                          <a:pt x="3265" y="1002"/>
                          <a:pt x="3167" y="1154"/>
                        </a:cubicBezTo>
                        <a:cubicBezTo>
                          <a:pt x="3102" y="1263"/>
                          <a:pt x="3026" y="1361"/>
                          <a:pt x="2939" y="1448"/>
                        </a:cubicBezTo>
                        <a:cubicBezTo>
                          <a:pt x="2841" y="1415"/>
                          <a:pt x="2733" y="1393"/>
                          <a:pt x="2613" y="1383"/>
                        </a:cubicBezTo>
                        <a:cubicBezTo>
                          <a:pt x="2765" y="926"/>
                          <a:pt x="2852" y="46"/>
                          <a:pt x="2342" y="2"/>
                        </a:cubicBezTo>
                        <a:cubicBezTo>
                          <a:pt x="2332" y="1"/>
                          <a:pt x="2322" y="1"/>
                          <a:pt x="231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37" name="Google Shape;937;p28"/>
                <p:cNvGrpSpPr/>
                <p:nvPr/>
              </p:nvGrpSpPr>
              <p:grpSpPr>
                <a:xfrm>
                  <a:off x="7937569" y="3518053"/>
                  <a:ext cx="643818" cy="691869"/>
                  <a:chOff x="7937569" y="3518053"/>
                  <a:chExt cx="643818" cy="691869"/>
                </a:xfrm>
              </p:grpSpPr>
              <p:sp>
                <p:nvSpPr>
                  <p:cNvPr id="938" name="Google Shape;938;p28"/>
                  <p:cNvSpPr/>
                  <p:nvPr/>
                </p:nvSpPr>
                <p:spPr>
                  <a:xfrm rot="8402244">
                    <a:off x="8072887" y="3575682"/>
                    <a:ext cx="373182" cy="576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4029" y="1"/>
                        </a:moveTo>
                        <a:cubicBezTo>
                          <a:pt x="3996" y="1"/>
                          <a:pt x="3960" y="10"/>
                          <a:pt x="3924" y="32"/>
                        </a:cubicBezTo>
                        <a:cubicBezTo>
                          <a:pt x="903" y="1694"/>
                          <a:pt x="1" y="5618"/>
                          <a:pt x="903" y="8769"/>
                        </a:cubicBezTo>
                        <a:cubicBezTo>
                          <a:pt x="1870" y="12138"/>
                          <a:pt x="4794" y="14496"/>
                          <a:pt x="8228" y="14952"/>
                        </a:cubicBezTo>
                        <a:cubicBezTo>
                          <a:pt x="8260" y="14952"/>
                          <a:pt x="9923" y="9291"/>
                          <a:pt x="9923" y="9291"/>
                        </a:cubicBezTo>
                        <a:cubicBezTo>
                          <a:pt x="6098" y="8301"/>
                          <a:pt x="2305" y="4096"/>
                          <a:pt x="4207" y="325"/>
                        </a:cubicBezTo>
                        <a:cubicBezTo>
                          <a:pt x="4217" y="293"/>
                          <a:pt x="4228" y="260"/>
                          <a:pt x="4228" y="228"/>
                        </a:cubicBezTo>
                        <a:cubicBezTo>
                          <a:pt x="4237" y="117"/>
                          <a:pt x="4146" y="1"/>
                          <a:pt x="402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8"/>
                  <p:cNvSpPr/>
                  <p:nvPr/>
                </p:nvSpPr>
                <p:spPr>
                  <a:xfrm rot="8402244">
                    <a:off x="8009372" y="3604736"/>
                    <a:ext cx="353964" cy="364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2" h="9456" extrusionOk="0">
                        <a:moveTo>
                          <a:pt x="110" y="1"/>
                        </a:moveTo>
                        <a:lnTo>
                          <a:pt x="110" y="1"/>
                        </a:lnTo>
                        <a:cubicBezTo>
                          <a:pt x="1" y="1109"/>
                          <a:pt x="98" y="2229"/>
                          <a:pt x="392" y="3272"/>
                        </a:cubicBezTo>
                        <a:cubicBezTo>
                          <a:pt x="1359" y="6641"/>
                          <a:pt x="4283" y="8999"/>
                          <a:pt x="7717" y="9455"/>
                        </a:cubicBezTo>
                        <a:cubicBezTo>
                          <a:pt x="7749" y="9455"/>
                          <a:pt x="9412" y="3794"/>
                          <a:pt x="9412" y="3794"/>
                        </a:cubicBezTo>
                        <a:cubicBezTo>
                          <a:pt x="8575" y="3576"/>
                          <a:pt x="7727" y="3207"/>
                          <a:pt x="6956" y="2707"/>
                        </a:cubicBezTo>
                        <a:cubicBezTo>
                          <a:pt x="6250" y="3269"/>
                          <a:pt x="5411" y="3568"/>
                          <a:pt x="4535" y="3568"/>
                        </a:cubicBezTo>
                        <a:cubicBezTo>
                          <a:pt x="3954" y="3568"/>
                          <a:pt x="3357" y="3436"/>
                          <a:pt x="2772" y="3164"/>
                        </a:cubicBezTo>
                        <a:cubicBezTo>
                          <a:pt x="1457" y="2544"/>
                          <a:pt x="479" y="1370"/>
                          <a:pt x="1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8"/>
                  <p:cNvSpPr/>
                  <p:nvPr/>
                </p:nvSpPr>
                <p:spPr>
                  <a:xfrm rot="8402244">
                    <a:off x="8400933" y="4042611"/>
                    <a:ext cx="157577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" h="3269" extrusionOk="0">
                        <a:moveTo>
                          <a:pt x="1888" y="1"/>
                        </a:moveTo>
                        <a:cubicBezTo>
                          <a:pt x="1878" y="1"/>
                          <a:pt x="1869" y="1"/>
                          <a:pt x="1859" y="2"/>
                        </a:cubicBezTo>
                        <a:cubicBezTo>
                          <a:pt x="1337" y="46"/>
                          <a:pt x="1424" y="926"/>
                          <a:pt x="1576" y="1383"/>
                        </a:cubicBezTo>
                        <a:cubicBezTo>
                          <a:pt x="1456" y="1393"/>
                          <a:pt x="1348" y="1415"/>
                          <a:pt x="1261" y="1448"/>
                        </a:cubicBezTo>
                        <a:cubicBezTo>
                          <a:pt x="1174" y="1361"/>
                          <a:pt x="1098" y="1263"/>
                          <a:pt x="1022" y="1154"/>
                        </a:cubicBezTo>
                        <a:cubicBezTo>
                          <a:pt x="924" y="1002"/>
                          <a:pt x="956" y="872"/>
                          <a:pt x="902" y="709"/>
                        </a:cubicBezTo>
                        <a:cubicBezTo>
                          <a:pt x="855" y="551"/>
                          <a:pt x="715" y="421"/>
                          <a:pt x="559" y="421"/>
                        </a:cubicBezTo>
                        <a:cubicBezTo>
                          <a:pt x="501" y="421"/>
                          <a:pt x="440" y="439"/>
                          <a:pt x="381" y="480"/>
                        </a:cubicBezTo>
                        <a:cubicBezTo>
                          <a:pt x="0" y="752"/>
                          <a:pt x="424" y="1383"/>
                          <a:pt x="783" y="1719"/>
                        </a:cubicBezTo>
                        <a:cubicBezTo>
                          <a:pt x="826" y="1763"/>
                          <a:pt x="848" y="1839"/>
                          <a:pt x="837" y="1904"/>
                        </a:cubicBezTo>
                        <a:cubicBezTo>
                          <a:pt x="816" y="1970"/>
                          <a:pt x="804" y="2056"/>
                          <a:pt x="816" y="2154"/>
                        </a:cubicBezTo>
                        <a:cubicBezTo>
                          <a:pt x="837" y="2697"/>
                          <a:pt x="1261" y="3175"/>
                          <a:pt x="1804" y="3252"/>
                        </a:cubicBezTo>
                        <a:cubicBezTo>
                          <a:pt x="1869" y="3263"/>
                          <a:pt x="1933" y="3268"/>
                          <a:pt x="1995" y="3268"/>
                        </a:cubicBezTo>
                        <a:cubicBezTo>
                          <a:pt x="2366" y="3268"/>
                          <a:pt x="2699" y="3085"/>
                          <a:pt x="2912" y="2806"/>
                        </a:cubicBezTo>
                        <a:cubicBezTo>
                          <a:pt x="2945" y="2807"/>
                          <a:pt x="2979" y="2808"/>
                          <a:pt x="3015" y="2808"/>
                        </a:cubicBezTo>
                        <a:cubicBezTo>
                          <a:pt x="3496" y="2808"/>
                          <a:pt x="4190" y="2664"/>
                          <a:pt x="4119" y="2209"/>
                        </a:cubicBezTo>
                        <a:cubicBezTo>
                          <a:pt x="4090" y="2031"/>
                          <a:pt x="3949" y="1949"/>
                          <a:pt x="3797" y="1949"/>
                        </a:cubicBezTo>
                        <a:cubicBezTo>
                          <a:pt x="3726" y="1949"/>
                          <a:pt x="3652" y="1967"/>
                          <a:pt x="3586" y="2002"/>
                        </a:cubicBezTo>
                        <a:cubicBezTo>
                          <a:pt x="3434" y="2089"/>
                          <a:pt x="3369" y="2197"/>
                          <a:pt x="3185" y="2241"/>
                        </a:cubicBezTo>
                        <a:lnTo>
                          <a:pt x="3141" y="2241"/>
                        </a:lnTo>
                        <a:cubicBezTo>
                          <a:pt x="3141" y="2197"/>
                          <a:pt x="3119" y="1926"/>
                          <a:pt x="2945" y="1632"/>
                        </a:cubicBezTo>
                        <a:cubicBezTo>
                          <a:pt x="2880" y="1524"/>
                          <a:pt x="2869" y="1318"/>
                          <a:pt x="3011" y="1100"/>
                        </a:cubicBezTo>
                        <a:cubicBezTo>
                          <a:pt x="3119" y="948"/>
                          <a:pt x="3217" y="893"/>
                          <a:pt x="3325" y="763"/>
                        </a:cubicBezTo>
                        <a:cubicBezTo>
                          <a:pt x="3478" y="579"/>
                          <a:pt x="3478" y="296"/>
                          <a:pt x="3238" y="198"/>
                        </a:cubicBezTo>
                        <a:cubicBezTo>
                          <a:pt x="3191" y="179"/>
                          <a:pt x="3146" y="171"/>
                          <a:pt x="3102" y="171"/>
                        </a:cubicBezTo>
                        <a:cubicBezTo>
                          <a:pt x="2682" y="171"/>
                          <a:pt x="2420" y="959"/>
                          <a:pt x="2380" y="1383"/>
                        </a:cubicBezTo>
                        <a:cubicBezTo>
                          <a:pt x="2347" y="1371"/>
                          <a:pt x="2304" y="1371"/>
                          <a:pt x="2272" y="1371"/>
                        </a:cubicBezTo>
                        <a:cubicBezTo>
                          <a:pt x="2217" y="1371"/>
                          <a:pt x="2163" y="1361"/>
                          <a:pt x="2120" y="1361"/>
                        </a:cubicBezTo>
                        <a:lnTo>
                          <a:pt x="2108" y="1361"/>
                        </a:lnTo>
                        <a:cubicBezTo>
                          <a:pt x="2065" y="1219"/>
                          <a:pt x="2043" y="1078"/>
                          <a:pt x="2043" y="915"/>
                        </a:cubicBezTo>
                        <a:cubicBezTo>
                          <a:pt x="2043" y="731"/>
                          <a:pt x="2130" y="644"/>
                          <a:pt x="2173" y="470"/>
                        </a:cubicBezTo>
                        <a:cubicBezTo>
                          <a:pt x="2236" y="261"/>
                          <a:pt x="2128" y="1"/>
                          <a:pt x="188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7620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41" name="Google Shape;941;p28"/>
                <p:cNvSpPr/>
                <p:nvPr/>
              </p:nvSpPr>
              <p:spPr>
                <a:xfrm rot="-1497825">
                  <a:off x="6960063" y="3486567"/>
                  <a:ext cx="1181173" cy="119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7" h="30905" extrusionOk="0">
                      <a:moveTo>
                        <a:pt x="15698" y="1"/>
                      </a:moveTo>
                      <a:cubicBezTo>
                        <a:pt x="12362" y="1"/>
                        <a:pt x="9026" y="808"/>
                        <a:pt x="6010" y="2422"/>
                      </a:cubicBezTo>
                      <a:cubicBezTo>
                        <a:pt x="5978" y="2444"/>
                        <a:pt x="5956" y="2454"/>
                        <a:pt x="5923" y="2476"/>
                      </a:cubicBezTo>
                      <a:cubicBezTo>
                        <a:pt x="2978" y="4062"/>
                        <a:pt x="1946" y="7214"/>
                        <a:pt x="1218" y="10300"/>
                      </a:cubicBezTo>
                      <a:cubicBezTo>
                        <a:pt x="805" y="12050"/>
                        <a:pt x="533" y="13821"/>
                        <a:pt x="359" y="15603"/>
                      </a:cubicBezTo>
                      <a:cubicBezTo>
                        <a:pt x="185" y="17462"/>
                        <a:pt x="1" y="19385"/>
                        <a:pt x="262" y="21254"/>
                      </a:cubicBezTo>
                      <a:cubicBezTo>
                        <a:pt x="740" y="24536"/>
                        <a:pt x="3087" y="26753"/>
                        <a:pt x="5521" y="28785"/>
                      </a:cubicBezTo>
                      <a:cubicBezTo>
                        <a:pt x="6857" y="29894"/>
                        <a:pt x="8227" y="30556"/>
                        <a:pt x="9977" y="30708"/>
                      </a:cubicBezTo>
                      <a:cubicBezTo>
                        <a:pt x="11868" y="30872"/>
                        <a:pt x="13791" y="30872"/>
                        <a:pt x="15703" y="30904"/>
                      </a:cubicBezTo>
                      <a:cubicBezTo>
                        <a:pt x="17605" y="30872"/>
                        <a:pt x="19528" y="30872"/>
                        <a:pt x="21431" y="30708"/>
                      </a:cubicBezTo>
                      <a:cubicBezTo>
                        <a:pt x="23169" y="30556"/>
                        <a:pt x="24539" y="29894"/>
                        <a:pt x="25875" y="28785"/>
                      </a:cubicBezTo>
                      <a:cubicBezTo>
                        <a:pt x="28309" y="26753"/>
                        <a:pt x="30668" y="24536"/>
                        <a:pt x="31134" y="21254"/>
                      </a:cubicBezTo>
                      <a:cubicBezTo>
                        <a:pt x="31407" y="19385"/>
                        <a:pt x="31211" y="17462"/>
                        <a:pt x="31037" y="15603"/>
                      </a:cubicBezTo>
                      <a:cubicBezTo>
                        <a:pt x="30874" y="13821"/>
                        <a:pt x="30602" y="12050"/>
                        <a:pt x="30189" y="10300"/>
                      </a:cubicBezTo>
                      <a:cubicBezTo>
                        <a:pt x="29461" y="7214"/>
                        <a:pt x="28429" y="4062"/>
                        <a:pt x="25484" y="2476"/>
                      </a:cubicBezTo>
                      <a:cubicBezTo>
                        <a:pt x="25451" y="2454"/>
                        <a:pt x="25418" y="2444"/>
                        <a:pt x="25386" y="2422"/>
                      </a:cubicBezTo>
                      <a:cubicBezTo>
                        <a:pt x="22370" y="808"/>
                        <a:pt x="19034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 rot="-1497825">
                  <a:off x="6905217" y="3551013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2425" y="0"/>
                      </a:moveTo>
                      <a:cubicBezTo>
                        <a:pt x="1" y="3304"/>
                        <a:pt x="1990" y="6390"/>
                        <a:pt x="2642" y="7226"/>
                      </a:cubicBezTo>
                      <a:cubicBezTo>
                        <a:pt x="2744" y="7360"/>
                        <a:pt x="2895" y="7445"/>
                        <a:pt x="3066" y="7445"/>
                      </a:cubicBezTo>
                      <a:cubicBezTo>
                        <a:pt x="3077" y="7445"/>
                        <a:pt x="3088" y="7444"/>
                        <a:pt x="3098" y="7444"/>
                      </a:cubicBezTo>
                      <a:cubicBezTo>
                        <a:pt x="4087" y="7422"/>
                        <a:pt x="5554" y="6596"/>
                        <a:pt x="5815" y="5608"/>
                      </a:cubicBezTo>
                      <a:cubicBezTo>
                        <a:pt x="5869" y="5412"/>
                        <a:pt x="5760" y="5216"/>
                        <a:pt x="5576" y="5140"/>
                      </a:cubicBezTo>
                      <a:cubicBezTo>
                        <a:pt x="3012" y="4010"/>
                        <a:pt x="2425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 rot="-1497825">
                  <a:off x="7501690" y="3273317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3446" y="0"/>
                      </a:moveTo>
                      <a:cubicBezTo>
                        <a:pt x="3446" y="0"/>
                        <a:pt x="2859" y="4010"/>
                        <a:pt x="283" y="5140"/>
                      </a:cubicBezTo>
                      <a:cubicBezTo>
                        <a:pt x="99" y="5216"/>
                        <a:pt x="1" y="5412"/>
                        <a:pt x="44" y="5608"/>
                      </a:cubicBezTo>
                      <a:cubicBezTo>
                        <a:pt x="305" y="6596"/>
                        <a:pt x="1783" y="7422"/>
                        <a:pt x="2772" y="7444"/>
                      </a:cubicBezTo>
                      <a:cubicBezTo>
                        <a:pt x="2783" y="7444"/>
                        <a:pt x="2793" y="7445"/>
                        <a:pt x="2803" y="7445"/>
                      </a:cubicBezTo>
                      <a:cubicBezTo>
                        <a:pt x="2966" y="7445"/>
                        <a:pt x="3127" y="7360"/>
                        <a:pt x="3229" y="7226"/>
                      </a:cubicBezTo>
                      <a:cubicBezTo>
                        <a:pt x="3870" y="6390"/>
                        <a:pt x="5869" y="3304"/>
                        <a:pt x="34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 rot="-1497825">
                  <a:off x="7263897" y="4146678"/>
                  <a:ext cx="728328" cy="269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6" h="6983" extrusionOk="0">
                      <a:moveTo>
                        <a:pt x="14806" y="0"/>
                      </a:moveTo>
                      <a:cubicBezTo>
                        <a:pt x="14233" y="0"/>
                        <a:pt x="13653" y="61"/>
                        <a:pt x="13095" y="149"/>
                      </a:cubicBezTo>
                      <a:cubicBezTo>
                        <a:pt x="12302" y="279"/>
                        <a:pt x="11552" y="398"/>
                        <a:pt x="10813" y="497"/>
                      </a:cubicBezTo>
                      <a:cubicBezTo>
                        <a:pt x="9895" y="619"/>
                        <a:pt x="8991" y="704"/>
                        <a:pt x="8057" y="704"/>
                      </a:cubicBezTo>
                      <a:cubicBezTo>
                        <a:pt x="7423" y="704"/>
                        <a:pt x="6774" y="665"/>
                        <a:pt x="6097" y="572"/>
                      </a:cubicBezTo>
                      <a:cubicBezTo>
                        <a:pt x="5241" y="448"/>
                        <a:pt x="4465" y="254"/>
                        <a:pt x="3672" y="254"/>
                      </a:cubicBezTo>
                      <a:cubicBezTo>
                        <a:pt x="3217" y="254"/>
                        <a:pt x="2756" y="318"/>
                        <a:pt x="2272" y="497"/>
                      </a:cubicBezTo>
                      <a:cubicBezTo>
                        <a:pt x="1446" y="801"/>
                        <a:pt x="717" y="1398"/>
                        <a:pt x="359" y="2202"/>
                      </a:cubicBezTo>
                      <a:cubicBezTo>
                        <a:pt x="0" y="3006"/>
                        <a:pt x="65" y="4006"/>
                        <a:pt x="598" y="4702"/>
                      </a:cubicBezTo>
                      <a:cubicBezTo>
                        <a:pt x="1318" y="5619"/>
                        <a:pt x="2612" y="5875"/>
                        <a:pt x="3817" y="5875"/>
                      </a:cubicBezTo>
                      <a:cubicBezTo>
                        <a:pt x="4268" y="5875"/>
                        <a:pt x="4707" y="5839"/>
                        <a:pt x="5097" y="5788"/>
                      </a:cubicBezTo>
                      <a:cubicBezTo>
                        <a:pt x="6098" y="5662"/>
                        <a:pt x="7118" y="5448"/>
                        <a:pt x="8137" y="5448"/>
                      </a:cubicBezTo>
                      <a:cubicBezTo>
                        <a:pt x="8424" y="5448"/>
                        <a:pt x="8712" y="5465"/>
                        <a:pt x="8998" y="5506"/>
                      </a:cubicBezTo>
                      <a:cubicBezTo>
                        <a:pt x="10292" y="5701"/>
                        <a:pt x="11454" y="6343"/>
                        <a:pt x="12693" y="6713"/>
                      </a:cubicBezTo>
                      <a:cubicBezTo>
                        <a:pt x="13282" y="6886"/>
                        <a:pt x="13949" y="6983"/>
                        <a:pt x="14627" y="6983"/>
                      </a:cubicBezTo>
                      <a:cubicBezTo>
                        <a:pt x="16114" y="6983"/>
                        <a:pt x="17655" y="6518"/>
                        <a:pt x="18551" y="5375"/>
                      </a:cubicBezTo>
                      <a:cubicBezTo>
                        <a:pt x="19365" y="4310"/>
                        <a:pt x="19290" y="2702"/>
                        <a:pt x="18496" y="1615"/>
                      </a:cubicBezTo>
                      <a:cubicBezTo>
                        <a:pt x="17599" y="370"/>
                        <a:pt x="16222" y="0"/>
                        <a:pt x="148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 rot="-1497825">
                  <a:off x="7437627" y="4277570"/>
                  <a:ext cx="441826" cy="13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8" h="3404" extrusionOk="0">
                      <a:moveTo>
                        <a:pt x="5400" y="1"/>
                      </a:moveTo>
                      <a:cubicBezTo>
                        <a:pt x="3428" y="1"/>
                        <a:pt x="1455" y="745"/>
                        <a:pt x="1" y="2296"/>
                      </a:cubicBezTo>
                      <a:cubicBezTo>
                        <a:pt x="424" y="2286"/>
                        <a:pt x="827" y="2253"/>
                        <a:pt x="1196" y="2209"/>
                      </a:cubicBezTo>
                      <a:cubicBezTo>
                        <a:pt x="2197" y="2083"/>
                        <a:pt x="3217" y="1869"/>
                        <a:pt x="4236" y="1869"/>
                      </a:cubicBezTo>
                      <a:cubicBezTo>
                        <a:pt x="4523" y="1869"/>
                        <a:pt x="4811" y="1886"/>
                        <a:pt x="5097" y="1927"/>
                      </a:cubicBezTo>
                      <a:cubicBezTo>
                        <a:pt x="6391" y="2122"/>
                        <a:pt x="7553" y="2764"/>
                        <a:pt x="8792" y="3134"/>
                      </a:cubicBezTo>
                      <a:cubicBezTo>
                        <a:pt x="9386" y="3307"/>
                        <a:pt x="10053" y="3404"/>
                        <a:pt x="10730" y="3404"/>
                      </a:cubicBezTo>
                      <a:cubicBezTo>
                        <a:pt x="11069" y="3404"/>
                        <a:pt x="11411" y="3380"/>
                        <a:pt x="11748" y="3329"/>
                      </a:cubicBezTo>
                      <a:cubicBezTo>
                        <a:pt x="10297" y="1150"/>
                        <a:pt x="7849" y="1"/>
                        <a:pt x="54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 rot="-1497825">
                  <a:off x="7332700" y="4251994"/>
                  <a:ext cx="145169" cy="89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2316" extrusionOk="0">
                      <a:moveTo>
                        <a:pt x="1510" y="0"/>
                      </a:moveTo>
                      <a:cubicBezTo>
                        <a:pt x="1058" y="0"/>
                        <a:pt x="600" y="64"/>
                        <a:pt x="121" y="242"/>
                      </a:cubicBezTo>
                      <a:cubicBezTo>
                        <a:pt x="77" y="252"/>
                        <a:pt x="34" y="274"/>
                        <a:pt x="1" y="295"/>
                      </a:cubicBezTo>
                      <a:cubicBezTo>
                        <a:pt x="64" y="1351"/>
                        <a:pt x="674" y="2316"/>
                        <a:pt x="1724" y="2316"/>
                      </a:cubicBezTo>
                      <a:cubicBezTo>
                        <a:pt x="1939" y="2316"/>
                        <a:pt x="2173" y="2275"/>
                        <a:pt x="2425" y="2186"/>
                      </a:cubicBezTo>
                      <a:cubicBezTo>
                        <a:pt x="3381" y="1850"/>
                        <a:pt x="3739" y="1133"/>
                        <a:pt x="3859" y="307"/>
                      </a:cubicBezTo>
                      <a:cubicBezTo>
                        <a:pt x="3032" y="184"/>
                        <a:pt x="2278" y="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 rot="-1497825">
                  <a:off x="7607970" y="4115614"/>
                  <a:ext cx="142687" cy="9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" h="2487" extrusionOk="0">
                      <a:moveTo>
                        <a:pt x="3717" y="0"/>
                      </a:moveTo>
                      <a:cubicBezTo>
                        <a:pt x="3413" y="32"/>
                        <a:pt x="3108" y="65"/>
                        <a:pt x="2815" y="109"/>
                      </a:cubicBezTo>
                      <a:cubicBezTo>
                        <a:pt x="2022" y="239"/>
                        <a:pt x="1272" y="358"/>
                        <a:pt x="533" y="457"/>
                      </a:cubicBezTo>
                      <a:cubicBezTo>
                        <a:pt x="359" y="478"/>
                        <a:pt x="196" y="500"/>
                        <a:pt x="22" y="522"/>
                      </a:cubicBezTo>
                      <a:cubicBezTo>
                        <a:pt x="12" y="1162"/>
                        <a:pt x="0" y="1793"/>
                        <a:pt x="620" y="2195"/>
                      </a:cubicBezTo>
                      <a:cubicBezTo>
                        <a:pt x="925" y="2396"/>
                        <a:pt x="1304" y="2486"/>
                        <a:pt x="1679" y="2486"/>
                      </a:cubicBezTo>
                      <a:cubicBezTo>
                        <a:pt x="1894" y="2486"/>
                        <a:pt x="2107" y="2457"/>
                        <a:pt x="2304" y="2401"/>
                      </a:cubicBezTo>
                      <a:cubicBezTo>
                        <a:pt x="3011" y="2217"/>
                        <a:pt x="3674" y="1771"/>
                        <a:pt x="3760" y="1000"/>
                      </a:cubicBezTo>
                      <a:cubicBezTo>
                        <a:pt x="3793" y="674"/>
                        <a:pt x="3750" y="337"/>
                        <a:pt x="37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 rot="-1497825">
                  <a:off x="7754973" y="4048021"/>
                  <a:ext cx="130013" cy="8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7" h="2176" extrusionOk="0">
                      <a:moveTo>
                        <a:pt x="145" y="1"/>
                      </a:moveTo>
                      <a:cubicBezTo>
                        <a:pt x="96" y="1"/>
                        <a:pt x="48" y="1"/>
                        <a:pt x="0" y="2"/>
                      </a:cubicBezTo>
                      <a:cubicBezTo>
                        <a:pt x="22" y="904"/>
                        <a:pt x="239" y="1784"/>
                        <a:pt x="1217" y="2067"/>
                      </a:cubicBezTo>
                      <a:cubicBezTo>
                        <a:pt x="1438" y="2135"/>
                        <a:pt x="1685" y="2175"/>
                        <a:pt x="1932" y="2175"/>
                      </a:cubicBezTo>
                      <a:cubicBezTo>
                        <a:pt x="2356" y="2175"/>
                        <a:pt x="2781" y="2058"/>
                        <a:pt x="3075" y="1763"/>
                      </a:cubicBezTo>
                      <a:cubicBezTo>
                        <a:pt x="3249" y="1600"/>
                        <a:pt x="3369" y="1383"/>
                        <a:pt x="3456" y="1165"/>
                      </a:cubicBezTo>
                      <a:cubicBezTo>
                        <a:pt x="2577" y="276"/>
                        <a:pt x="1377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9" name="Google Shape;949;p28"/>
              <p:cNvGrpSpPr/>
              <p:nvPr/>
            </p:nvGrpSpPr>
            <p:grpSpPr>
              <a:xfrm rot="-1457577">
                <a:off x="1440576" y="3606064"/>
                <a:ext cx="703620" cy="511126"/>
                <a:chOff x="3025700" y="3794775"/>
                <a:chExt cx="403725" cy="293275"/>
              </a:xfrm>
            </p:grpSpPr>
            <p:sp>
              <p:nvSpPr>
                <p:cNvPr id="950" name="Google Shape;950;p28"/>
                <p:cNvSpPr/>
                <p:nvPr/>
              </p:nvSpPr>
              <p:spPr>
                <a:xfrm>
                  <a:off x="3025700" y="3830550"/>
                  <a:ext cx="240425" cy="2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040" extrusionOk="0">
                      <a:moveTo>
                        <a:pt x="4646" y="0"/>
                      </a:moveTo>
                      <a:cubicBezTo>
                        <a:pt x="2412" y="0"/>
                        <a:pt x="270" y="1916"/>
                        <a:pt x="97" y="4413"/>
                      </a:cubicBezTo>
                      <a:cubicBezTo>
                        <a:pt x="0" y="5707"/>
                        <a:pt x="587" y="6869"/>
                        <a:pt x="1510" y="7707"/>
                      </a:cubicBezTo>
                      <a:cubicBezTo>
                        <a:pt x="2430" y="8534"/>
                        <a:pt x="3677" y="9040"/>
                        <a:pt x="4921" y="9040"/>
                      </a:cubicBezTo>
                      <a:cubicBezTo>
                        <a:pt x="5588" y="9040"/>
                        <a:pt x="6254" y="8894"/>
                        <a:pt x="6868" y="8576"/>
                      </a:cubicBezTo>
                      <a:cubicBezTo>
                        <a:pt x="9617" y="7142"/>
                        <a:pt x="9541" y="3370"/>
                        <a:pt x="7564" y="1305"/>
                      </a:cubicBezTo>
                      <a:cubicBezTo>
                        <a:pt x="6689" y="394"/>
                        <a:pt x="5658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3237325" y="3924900"/>
                  <a:ext cx="192100" cy="1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4" h="6526" extrusionOk="0">
                      <a:moveTo>
                        <a:pt x="3528" y="1"/>
                      </a:moveTo>
                      <a:cubicBezTo>
                        <a:pt x="1766" y="1"/>
                        <a:pt x="97" y="1832"/>
                        <a:pt x="0" y="3498"/>
                      </a:cubicBezTo>
                      <a:lnTo>
                        <a:pt x="0" y="3672"/>
                      </a:lnTo>
                      <a:cubicBezTo>
                        <a:pt x="8" y="5440"/>
                        <a:pt x="1734" y="6525"/>
                        <a:pt x="3428" y="6525"/>
                      </a:cubicBezTo>
                      <a:cubicBezTo>
                        <a:pt x="4170" y="6525"/>
                        <a:pt x="4906" y="6317"/>
                        <a:pt x="5488" y="5867"/>
                      </a:cubicBezTo>
                      <a:cubicBezTo>
                        <a:pt x="7683" y="4172"/>
                        <a:pt x="6792" y="781"/>
                        <a:pt x="4173" y="86"/>
                      </a:cubicBezTo>
                      <a:cubicBezTo>
                        <a:pt x="3958" y="28"/>
                        <a:pt x="3743" y="1"/>
                        <a:pt x="35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3038725" y="3910050"/>
                  <a:ext cx="116300" cy="1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260" extrusionOk="0">
                      <a:moveTo>
                        <a:pt x="2320" y="1"/>
                      </a:moveTo>
                      <a:cubicBezTo>
                        <a:pt x="1337" y="1"/>
                        <a:pt x="456" y="690"/>
                        <a:pt x="240" y="1690"/>
                      </a:cubicBezTo>
                      <a:cubicBezTo>
                        <a:pt x="1" y="2842"/>
                        <a:pt x="740" y="3972"/>
                        <a:pt x="1892" y="4211"/>
                      </a:cubicBezTo>
                      <a:cubicBezTo>
                        <a:pt x="2043" y="4244"/>
                        <a:pt x="2194" y="4260"/>
                        <a:pt x="2343" y="4260"/>
                      </a:cubicBezTo>
                      <a:cubicBezTo>
                        <a:pt x="3325" y="4260"/>
                        <a:pt x="4205" y="3571"/>
                        <a:pt x="4413" y="2571"/>
                      </a:cubicBezTo>
                      <a:cubicBezTo>
                        <a:pt x="4652" y="1419"/>
                        <a:pt x="3923" y="288"/>
                        <a:pt x="2771" y="49"/>
                      </a:cubicBezTo>
                      <a:cubicBezTo>
                        <a:pt x="2620" y="16"/>
                        <a:pt x="2469" y="1"/>
                        <a:pt x="23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28"/>
                <p:cNvSpPr/>
                <p:nvPr/>
              </p:nvSpPr>
              <p:spPr>
                <a:xfrm>
                  <a:off x="3246300" y="3958575"/>
                  <a:ext cx="1038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3802" extrusionOk="0">
                      <a:moveTo>
                        <a:pt x="2071" y="1"/>
                      </a:moveTo>
                      <a:cubicBezTo>
                        <a:pt x="1196" y="1"/>
                        <a:pt x="407" y="611"/>
                        <a:pt x="217" y="1509"/>
                      </a:cubicBezTo>
                      <a:cubicBezTo>
                        <a:pt x="0" y="2531"/>
                        <a:pt x="663" y="3542"/>
                        <a:pt x="1684" y="3759"/>
                      </a:cubicBezTo>
                      <a:cubicBezTo>
                        <a:pt x="1818" y="3787"/>
                        <a:pt x="1951" y="3801"/>
                        <a:pt x="2083" y="3801"/>
                      </a:cubicBezTo>
                      <a:cubicBezTo>
                        <a:pt x="2963" y="3801"/>
                        <a:pt x="3745" y="3191"/>
                        <a:pt x="3934" y="2292"/>
                      </a:cubicBezTo>
                      <a:cubicBezTo>
                        <a:pt x="4151" y="1270"/>
                        <a:pt x="3499" y="260"/>
                        <a:pt x="2466" y="43"/>
                      </a:cubicBezTo>
                      <a:cubicBezTo>
                        <a:pt x="2334" y="15"/>
                        <a:pt x="2202" y="1"/>
                        <a:pt x="20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28"/>
                <p:cNvSpPr/>
                <p:nvPr/>
              </p:nvSpPr>
              <p:spPr>
                <a:xfrm>
                  <a:off x="3115350" y="3922000"/>
                  <a:ext cx="66025" cy="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421" extrusionOk="0">
                      <a:moveTo>
                        <a:pt x="1319" y="0"/>
                      </a:moveTo>
                      <a:cubicBezTo>
                        <a:pt x="755" y="0"/>
                        <a:pt x="254" y="395"/>
                        <a:pt x="141" y="962"/>
                      </a:cubicBezTo>
                      <a:cubicBezTo>
                        <a:pt x="0" y="1614"/>
                        <a:pt x="413" y="2255"/>
                        <a:pt x="1065" y="2397"/>
                      </a:cubicBezTo>
                      <a:cubicBezTo>
                        <a:pt x="1147" y="2413"/>
                        <a:pt x="1230" y="2421"/>
                        <a:pt x="1310" y="2421"/>
                      </a:cubicBezTo>
                      <a:cubicBezTo>
                        <a:pt x="1879" y="2421"/>
                        <a:pt x="2385" y="2033"/>
                        <a:pt x="2500" y="1462"/>
                      </a:cubicBezTo>
                      <a:cubicBezTo>
                        <a:pt x="2640" y="810"/>
                        <a:pt x="2227" y="169"/>
                        <a:pt x="1575" y="28"/>
                      </a:cubicBezTo>
                      <a:cubicBezTo>
                        <a:pt x="1489" y="9"/>
                        <a:pt x="1403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3300875" y="3959825"/>
                  <a:ext cx="66075" cy="6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2422" extrusionOk="0">
                      <a:moveTo>
                        <a:pt x="1335" y="1"/>
                      </a:moveTo>
                      <a:cubicBezTo>
                        <a:pt x="773" y="1"/>
                        <a:pt x="266" y="388"/>
                        <a:pt x="143" y="959"/>
                      </a:cubicBezTo>
                      <a:cubicBezTo>
                        <a:pt x="1" y="1611"/>
                        <a:pt x="425" y="2253"/>
                        <a:pt x="1077" y="2394"/>
                      </a:cubicBezTo>
                      <a:cubicBezTo>
                        <a:pt x="1162" y="2412"/>
                        <a:pt x="1247" y="2421"/>
                        <a:pt x="1330" y="2421"/>
                      </a:cubicBezTo>
                      <a:cubicBezTo>
                        <a:pt x="1888" y="2421"/>
                        <a:pt x="2388" y="2026"/>
                        <a:pt x="2512" y="1459"/>
                      </a:cubicBezTo>
                      <a:cubicBezTo>
                        <a:pt x="2642" y="807"/>
                        <a:pt x="2229" y="167"/>
                        <a:pt x="1577" y="25"/>
                      </a:cubicBezTo>
                      <a:cubicBezTo>
                        <a:pt x="1496" y="9"/>
                        <a:pt x="1415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28"/>
                <p:cNvSpPr/>
                <p:nvPr/>
              </p:nvSpPr>
              <p:spPr>
                <a:xfrm>
                  <a:off x="3028675" y="3830500"/>
                  <a:ext cx="219275" cy="1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4166" extrusionOk="0">
                      <a:moveTo>
                        <a:pt x="4527" y="1"/>
                      </a:moveTo>
                      <a:cubicBezTo>
                        <a:pt x="2369" y="1"/>
                        <a:pt x="296" y="1791"/>
                        <a:pt x="0" y="4166"/>
                      </a:cubicBezTo>
                      <a:lnTo>
                        <a:pt x="652" y="4133"/>
                      </a:lnTo>
                      <a:cubicBezTo>
                        <a:pt x="2717" y="4046"/>
                        <a:pt x="4782" y="3949"/>
                        <a:pt x="6846" y="3905"/>
                      </a:cubicBezTo>
                      <a:cubicBezTo>
                        <a:pt x="7488" y="3894"/>
                        <a:pt x="8129" y="3883"/>
                        <a:pt x="8770" y="3883"/>
                      </a:cubicBezTo>
                      <a:cubicBezTo>
                        <a:pt x="8585" y="2927"/>
                        <a:pt x="8129" y="2014"/>
                        <a:pt x="7445" y="1307"/>
                      </a:cubicBezTo>
                      <a:cubicBezTo>
                        <a:pt x="6570" y="395"/>
                        <a:pt x="5539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8"/>
                <p:cNvSpPr/>
                <p:nvPr/>
              </p:nvSpPr>
              <p:spPr>
                <a:xfrm>
                  <a:off x="3261225" y="3924825"/>
                  <a:ext cx="1443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3251" extrusionOk="0">
                      <a:moveTo>
                        <a:pt x="2564" y="1"/>
                      </a:moveTo>
                      <a:cubicBezTo>
                        <a:pt x="1600" y="1"/>
                        <a:pt x="666" y="555"/>
                        <a:pt x="0" y="1327"/>
                      </a:cubicBezTo>
                      <a:cubicBezTo>
                        <a:pt x="2000" y="1719"/>
                        <a:pt x="3891" y="2458"/>
                        <a:pt x="5771" y="3251"/>
                      </a:cubicBezTo>
                      <a:cubicBezTo>
                        <a:pt x="5706" y="1860"/>
                        <a:pt x="4760" y="502"/>
                        <a:pt x="3217" y="89"/>
                      </a:cubicBezTo>
                      <a:cubicBezTo>
                        <a:pt x="3000" y="29"/>
                        <a:pt x="2781" y="1"/>
                        <a:pt x="25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3281075" y="3853550"/>
                  <a:ext cx="126875" cy="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3059" extrusionOk="0">
                      <a:moveTo>
                        <a:pt x="2607" y="1"/>
                      </a:moveTo>
                      <a:cubicBezTo>
                        <a:pt x="1927" y="1"/>
                        <a:pt x="1072" y="359"/>
                        <a:pt x="0" y="1320"/>
                      </a:cubicBezTo>
                      <a:cubicBezTo>
                        <a:pt x="0" y="1320"/>
                        <a:pt x="539" y="1220"/>
                        <a:pt x="1276" y="1220"/>
                      </a:cubicBezTo>
                      <a:cubicBezTo>
                        <a:pt x="2525" y="1220"/>
                        <a:pt x="4344" y="1508"/>
                        <a:pt x="5075" y="3059"/>
                      </a:cubicBezTo>
                      <a:cubicBezTo>
                        <a:pt x="5075" y="3059"/>
                        <a:pt x="4592" y="1"/>
                        <a:pt x="26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28"/>
                <p:cNvSpPr/>
                <p:nvPr/>
              </p:nvSpPr>
              <p:spPr>
                <a:xfrm>
                  <a:off x="3060175" y="3794775"/>
                  <a:ext cx="13397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2650" extrusionOk="0">
                      <a:moveTo>
                        <a:pt x="2444" y="0"/>
                      </a:moveTo>
                      <a:cubicBezTo>
                        <a:pt x="586" y="0"/>
                        <a:pt x="1" y="2650"/>
                        <a:pt x="1" y="2650"/>
                      </a:cubicBezTo>
                      <a:cubicBezTo>
                        <a:pt x="501" y="1393"/>
                        <a:pt x="1579" y="1038"/>
                        <a:pt x="2637" y="1038"/>
                      </a:cubicBezTo>
                      <a:cubicBezTo>
                        <a:pt x="4014" y="1038"/>
                        <a:pt x="5359" y="1639"/>
                        <a:pt x="5359" y="1639"/>
                      </a:cubicBezTo>
                      <a:cubicBezTo>
                        <a:pt x="4150" y="431"/>
                        <a:pt x="3194" y="0"/>
                        <a:pt x="24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0" name="Google Shape;960;p28"/>
            <p:cNvGrpSpPr/>
            <p:nvPr/>
          </p:nvGrpSpPr>
          <p:grpSpPr>
            <a:xfrm>
              <a:off x="6691629" y="1261538"/>
              <a:ext cx="2060394" cy="1913841"/>
              <a:chOff x="803569" y="3053498"/>
              <a:chExt cx="2241996" cy="2082525"/>
            </a:xfrm>
          </p:grpSpPr>
          <p:grpSp>
            <p:nvGrpSpPr>
              <p:cNvPr id="961" name="Google Shape;961;p28"/>
              <p:cNvGrpSpPr/>
              <p:nvPr/>
            </p:nvGrpSpPr>
            <p:grpSpPr>
              <a:xfrm rot="935569">
                <a:off x="989609" y="3274630"/>
                <a:ext cx="1869915" cy="1640262"/>
                <a:chOff x="6711480" y="3238489"/>
                <a:chExt cx="1869907" cy="1640256"/>
              </a:xfrm>
            </p:grpSpPr>
            <p:grpSp>
              <p:nvGrpSpPr>
                <p:cNvPr id="962" name="Google Shape;962;p28"/>
                <p:cNvGrpSpPr/>
                <p:nvPr/>
              </p:nvGrpSpPr>
              <p:grpSpPr>
                <a:xfrm>
                  <a:off x="6711480" y="4131528"/>
                  <a:ext cx="566881" cy="744196"/>
                  <a:chOff x="6711480" y="4131528"/>
                  <a:chExt cx="566881" cy="744196"/>
                </a:xfrm>
              </p:grpSpPr>
              <p:sp>
                <p:nvSpPr>
                  <p:cNvPr id="963" name="Google Shape;963;p28"/>
                  <p:cNvSpPr/>
                  <p:nvPr/>
                </p:nvSpPr>
                <p:spPr>
                  <a:xfrm rot="9302175">
                    <a:off x="6808326" y="4186663"/>
                    <a:ext cx="373190" cy="57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5895" y="1"/>
                        </a:moveTo>
                        <a:cubicBezTo>
                          <a:pt x="5781" y="1"/>
                          <a:pt x="5697" y="117"/>
                          <a:pt x="5706" y="228"/>
                        </a:cubicBezTo>
                        <a:cubicBezTo>
                          <a:pt x="5706" y="260"/>
                          <a:pt x="5706" y="293"/>
                          <a:pt x="5728" y="325"/>
                        </a:cubicBezTo>
                        <a:cubicBezTo>
                          <a:pt x="7618" y="4096"/>
                          <a:pt x="3825" y="8301"/>
                          <a:pt x="0" y="9291"/>
                        </a:cubicBezTo>
                        <a:cubicBezTo>
                          <a:pt x="0" y="9291"/>
                          <a:pt x="1674" y="14952"/>
                          <a:pt x="1695" y="14952"/>
                        </a:cubicBezTo>
                        <a:cubicBezTo>
                          <a:pt x="5129" y="14496"/>
                          <a:pt x="8064" y="12138"/>
                          <a:pt x="9020" y="8769"/>
                        </a:cubicBezTo>
                        <a:cubicBezTo>
                          <a:pt x="9922" y="5618"/>
                          <a:pt x="9031" y="1694"/>
                          <a:pt x="5999" y="32"/>
                        </a:cubicBezTo>
                        <a:cubicBezTo>
                          <a:pt x="5963" y="10"/>
                          <a:pt x="5928" y="1"/>
                          <a:pt x="589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28"/>
                  <p:cNvSpPr/>
                  <p:nvPr/>
                </p:nvSpPr>
                <p:spPr>
                  <a:xfrm rot="9302175">
                    <a:off x="6781078" y="4192019"/>
                    <a:ext cx="352731" cy="34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9" h="8836" extrusionOk="0">
                        <a:moveTo>
                          <a:pt x="9346" y="1"/>
                        </a:moveTo>
                        <a:lnTo>
                          <a:pt x="9346" y="1"/>
                        </a:lnTo>
                        <a:cubicBezTo>
                          <a:pt x="9172" y="348"/>
                          <a:pt x="8923" y="663"/>
                          <a:pt x="8618" y="946"/>
                        </a:cubicBezTo>
                        <a:cubicBezTo>
                          <a:pt x="7771" y="1696"/>
                          <a:pt x="6629" y="2044"/>
                          <a:pt x="5532" y="2218"/>
                        </a:cubicBezTo>
                        <a:cubicBezTo>
                          <a:pt x="5214" y="2270"/>
                          <a:pt x="4884" y="2305"/>
                          <a:pt x="4557" y="2305"/>
                        </a:cubicBezTo>
                        <a:cubicBezTo>
                          <a:pt x="3945" y="2305"/>
                          <a:pt x="3343" y="2184"/>
                          <a:pt x="2847" y="1837"/>
                        </a:cubicBezTo>
                        <a:cubicBezTo>
                          <a:pt x="1968" y="2457"/>
                          <a:pt x="990" y="2923"/>
                          <a:pt x="0" y="3174"/>
                        </a:cubicBezTo>
                        <a:cubicBezTo>
                          <a:pt x="0" y="3174"/>
                          <a:pt x="1674" y="8835"/>
                          <a:pt x="1695" y="8835"/>
                        </a:cubicBezTo>
                        <a:cubicBezTo>
                          <a:pt x="5129" y="8379"/>
                          <a:pt x="8064" y="6021"/>
                          <a:pt x="9020" y="2652"/>
                        </a:cubicBezTo>
                        <a:cubicBezTo>
                          <a:pt x="9270" y="1805"/>
                          <a:pt x="9379" y="902"/>
                          <a:pt x="9346" y="1"/>
                        </a:cubicBezTo>
                        <a:close/>
                      </a:path>
                    </a:pathLst>
                  </a:custGeom>
                  <a:solidFill>
                    <a:srgbClr val="3E96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28"/>
                  <p:cNvSpPr/>
                  <p:nvPr/>
                </p:nvSpPr>
                <p:spPr>
                  <a:xfrm rot="9302175">
                    <a:off x="7025040" y="4721586"/>
                    <a:ext cx="157542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9" h="3269" extrusionOk="0">
                        <a:moveTo>
                          <a:pt x="2313" y="1"/>
                        </a:moveTo>
                        <a:cubicBezTo>
                          <a:pt x="2072" y="1"/>
                          <a:pt x="1963" y="261"/>
                          <a:pt x="2016" y="470"/>
                        </a:cubicBezTo>
                        <a:cubicBezTo>
                          <a:pt x="2059" y="644"/>
                          <a:pt x="2156" y="731"/>
                          <a:pt x="2146" y="915"/>
                        </a:cubicBezTo>
                        <a:cubicBezTo>
                          <a:pt x="2146" y="1078"/>
                          <a:pt x="2135" y="1219"/>
                          <a:pt x="2091" y="1361"/>
                        </a:cubicBezTo>
                        <a:lnTo>
                          <a:pt x="2081" y="1361"/>
                        </a:lnTo>
                        <a:cubicBezTo>
                          <a:pt x="2026" y="1361"/>
                          <a:pt x="1972" y="1371"/>
                          <a:pt x="1929" y="1371"/>
                        </a:cubicBezTo>
                        <a:cubicBezTo>
                          <a:pt x="1885" y="1371"/>
                          <a:pt x="1852" y="1371"/>
                          <a:pt x="1809" y="1383"/>
                        </a:cubicBezTo>
                        <a:cubicBezTo>
                          <a:pt x="1769" y="959"/>
                          <a:pt x="1516" y="171"/>
                          <a:pt x="1097" y="171"/>
                        </a:cubicBezTo>
                        <a:cubicBezTo>
                          <a:pt x="1054" y="171"/>
                          <a:pt x="1008" y="179"/>
                          <a:pt x="961" y="198"/>
                        </a:cubicBezTo>
                        <a:cubicBezTo>
                          <a:pt x="711" y="296"/>
                          <a:pt x="722" y="579"/>
                          <a:pt x="864" y="763"/>
                        </a:cubicBezTo>
                        <a:cubicBezTo>
                          <a:pt x="983" y="893"/>
                          <a:pt x="1081" y="948"/>
                          <a:pt x="1178" y="1100"/>
                        </a:cubicBezTo>
                        <a:cubicBezTo>
                          <a:pt x="1330" y="1318"/>
                          <a:pt x="1320" y="1524"/>
                          <a:pt x="1244" y="1632"/>
                        </a:cubicBezTo>
                        <a:cubicBezTo>
                          <a:pt x="1081" y="1926"/>
                          <a:pt x="1048" y="2197"/>
                          <a:pt x="1059" y="2241"/>
                        </a:cubicBezTo>
                        <a:lnTo>
                          <a:pt x="1004" y="2241"/>
                        </a:lnTo>
                        <a:cubicBezTo>
                          <a:pt x="831" y="2197"/>
                          <a:pt x="765" y="2089"/>
                          <a:pt x="603" y="2002"/>
                        </a:cubicBezTo>
                        <a:cubicBezTo>
                          <a:pt x="540" y="1967"/>
                          <a:pt x="468" y="1949"/>
                          <a:pt x="397" y="1949"/>
                        </a:cubicBezTo>
                        <a:cubicBezTo>
                          <a:pt x="246" y="1949"/>
                          <a:pt x="103" y="2031"/>
                          <a:pt x="81" y="2209"/>
                        </a:cubicBezTo>
                        <a:cubicBezTo>
                          <a:pt x="0" y="2664"/>
                          <a:pt x="693" y="2808"/>
                          <a:pt x="1183" y="2808"/>
                        </a:cubicBezTo>
                        <a:cubicBezTo>
                          <a:pt x="1219" y="2808"/>
                          <a:pt x="1254" y="2807"/>
                          <a:pt x="1287" y="2806"/>
                        </a:cubicBezTo>
                        <a:cubicBezTo>
                          <a:pt x="1501" y="3085"/>
                          <a:pt x="1826" y="3268"/>
                          <a:pt x="2201" y="3268"/>
                        </a:cubicBezTo>
                        <a:cubicBezTo>
                          <a:pt x="2264" y="3268"/>
                          <a:pt x="2329" y="3263"/>
                          <a:pt x="2395" y="3252"/>
                        </a:cubicBezTo>
                        <a:cubicBezTo>
                          <a:pt x="2928" y="3175"/>
                          <a:pt x="3352" y="2697"/>
                          <a:pt x="3385" y="2154"/>
                        </a:cubicBezTo>
                        <a:cubicBezTo>
                          <a:pt x="3385" y="2056"/>
                          <a:pt x="3373" y="1970"/>
                          <a:pt x="3363" y="1904"/>
                        </a:cubicBezTo>
                        <a:cubicBezTo>
                          <a:pt x="3341" y="1839"/>
                          <a:pt x="3363" y="1763"/>
                          <a:pt x="3417" y="1719"/>
                        </a:cubicBezTo>
                        <a:cubicBezTo>
                          <a:pt x="3765" y="1383"/>
                          <a:pt x="4189" y="752"/>
                          <a:pt x="3808" y="480"/>
                        </a:cubicBezTo>
                        <a:cubicBezTo>
                          <a:pt x="3749" y="439"/>
                          <a:pt x="3688" y="421"/>
                          <a:pt x="3630" y="421"/>
                        </a:cubicBezTo>
                        <a:cubicBezTo>
                          <a:pt x="3474" y="421"/>
                          <a:pt x="3334" y="551"/>
                          <a:pt x="3287" y="709"/>
                        </a:cubicBezTo>
                        <a:cubicBezTo>
                          <a:pt x="3243" y="872"/>
                          <a:pt x="3265" y="1002"/>
                          <a:pt x="3167" y="1154"/>
                        </a:cubicBezTo>
                        <a:cubicBezTo>
                          <a:pt x="3102" y="1263"/>
                          <a:pt x="3026" y="1361"/>
                          <a:pt x="2939" y="1448"/>
                        </a:cubicBezTo>
                        <a:cubicBezTo>
                          <a:pt x="2841" y="1415"/>
                          <a:pt x="2733" y="1393"/>
                          <a:pt x="2613" y="1383"/>
                        </a:cubicBezTo>
                        <a:cubicBezTo>
                          <a:pt x="2765" y="926"/>
                          <a:pt x="2852" y="46"/>
                          <a:pt x="2342" y="2"/>
                        </a:cubicBezTo>
                        <a:cubicBezTo>
                          <a:pt x="2332" y="1"/>
                          <a:pt x="2322" y="1"/>
                          <a:pt x="23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66" name="Google Shape;966;p28"/>
                <p:cNvGrpSpPr/>
                <p:nvPr/>
              </p:nvGrpSpPr>
              <p:grpSpPr>
                <a:xfrm>
                  <a:off x="7937569" y="3518053"/>
                  <a:ext cx="643818" cy="691869"/>
                  <a:chOff x="7937569" y="3518053"/>
                  <a:chExt cx="643818" cy="691869"/>
                </a:xfrm>
              </p:grpSpPr>
              <p:sp>
                <p:nvSpPr>
                  <p:cNvPr id="967" name="Google Shape;967;p28"/>
                  <p:cNvSpPr/>
                  <p:nvPr/>
                </p:nvSpPr>
                <p:spPr>
                  <a:xfrm rot="8402244">
                    <a:off x="8072887" y="3575682"/>
                    <a:ext cx="373182" cy="576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3" h="14953" extrusionOk="0">
                        <a:moveTo>
                          <a:pt x="4029" y="1"/>
                        </a:moveTo>
                        <a:cubicBezTo>
                          <a:pt x="3996" y="1"/>
                          <a:pt x="3960" y="10"/>
                          <a:pt x="3924" y="32"/>
                        </a:cubicBezTo>
                        <a:cubicBezTo>
                          <a:pt x="903" y="1694"/>
                          <a:pt x="1" y="5618"/>
                          <a:pt x="903" y="8769"/>
                        </a:cubicBezTo>
                        <a:cubicBezTo>
                          <a:pt x="1870" y="12138"/>
                          <a:pt x="4794" y="14496"/>
                          <a:pt x="8228" y="14952"/>
                        </a:cubicBezTo>
                        <a:cubicBezTo>
                          <a:pt x="8260" y="14952"/>
                          <a:pt x="9923" y="9291"/>
                          <a:pt x="9923" y="9291"/>
                        </a:cubicBezTo>
                        <a:cubicBezTo>
                          <a:pt x="6098" y="8301"/>
                          <a:pt x="2305" y="4096"/>
                          <a:pt x="4207" y="325"/>
                        </a:cubicBezTo>
                        <a:cubicBezTo>
                          <a:pt x="4217" y="293"/>
                          <a:pt x="4228" y="260"/>
                          <a:pt x="4228" y="228"/>
                        </a:cubicBezTo>
                        <a:cubicBezTo>
                          <a:pt x="4237" y="117"/>
                          <a:pt x="4146" y="1"/>
                          <a:pt x="402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8"/>
                  <p:cNvSpPr/>
                  <p:nvPr/>
                </p:nvSpPr>
                <p:spPr>
                  <a:xfrm rot="8402244">
                    <a:off x="8009372" y="3604736"/>
                    <a:ext cx="353964" cy="364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2" h="9456" extrusionOk="0">
                        <a:moveTo>
                          <a:pt x="110" y="1"/>
                        </a:moveTo>
                        <a:lnTo>
                          <a:pt x="110" y="1"/>
                        </a:lnTo>
                        <a:cubicBezTo>
                          <a:pt x="1" y="1109"/>
                          <a:pt x="98" y="2229"/>
                          <a:pt x="392" y="3272"/>
                        </a:cubicBezTo>
                        <a:cubicBezTo>
                          <a:pt x="1359" y="6641"/>
                          <a:pt x="4283" y="8999"/>
                          <a:pt x="7717" y="9455"/>
                        </a:cubicBezTo>
                        <a:cubicBezTo>
                          <a:pt x="7749" y="9455"/>
                          <a:pt x="9412" y="3794"/>
                          <a:pt x="9412" y="3794"/>
                        </a:cubicBezTo>
                        <a:cubicBezTo>
                          <a:pt x="8575" y="3576"/>
                          <a:pt x="7727" y="3207"/>
                          <a:pt x="6956" y="2707"/>
                        </a:cubicBezTo>
                        <a:cubicBezTo>
                          <a:pt x="6250" y="3269"/>
                          <a:pt x="5411" y="3568"/>
                          <a:pt x="4535" y="3568"/>
                        </a:cubicBezTo>
                        <a:cubicBezTo>
                          <a:pt x="3954" y="3568"/>
                          <a:pt x="3357" y="3436"/>
                          <a:pt x="2772" y="3164"/>
                        </a:cubicBezTo>
                        <a:cubicBezTo>
                          <a:pt x="1457" y="2544"/>
                          <a:pt x="479" y="1370"/>
                          <a:pt x="11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8"/>
                  <p:cNvSpPr/>
                  <p:nvPr/>
                </p:nvSpPr>
                <p:spPr>
                  <a:xfrm rot="8402244">
                    <a:off x="8400933" y="4042611"/>
                    <a:ext cx="157577" cy="126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" h="3269" extrusionOk="0">
                        <a:moveTo>
                          <a:pt x="1888" y="1"/>
                        </a:moveTo>
                        <a:cubicBezTo>
                          <a:pt x="1878" y="1"/>
                          <a:pt x="1869" y="1"/>
                          <a:pt x="1859" y="2"/>
                        </a:cubicBezTo>
                        <a:cubicBezTo>
                          <a:pt x="1337" y="46"/>
                          <a:pt x="1424" y="926"/>
                          <a:pt x="1576" y="1383"/>
                        </a:cubicBezTo>
                        <a:cubicBezTo>
                          <a:pt x="1456" y="1393"/>
                          <a:pt x="1348" y="1415"/>
                          <a:pt x="1261" y="1448"/>
                        </a:cubicBezTo>
                        <a:cubicBezTo>
                          <a:pt x="1174" y="1361"/>
                          <a:pt x="1098" y="1263"/>
                          <a:pt x="1022" y="1154"/>
                        </a:cubicBezTo>
                        <a:cubicBezTo>
                          <a:pt x="924" y="1002"/>
                          <a:pt x="956" y="872"/>
                          <a:pt x="902" y="709"/>
                        </a:cubicBezTo>
                        <a:cubicBezTo>
                          <a:pt x="855" y="551"/>
                          <a:pt x="715" y="421"/>
                          <a:pt x="559" y="421"/>
                        </a:cubicBezTo>
                        <a:cubicBezTo>
                          <a:pt x="501" y="421"/>
                          <a:pt x="440" y="439"/>
                          <a:pt x="381" y="480"/>
                        </a:cubicBezTo>
                        <a:cubicBezTo>
                          <a:pt x="0" y="752"/>
                          <a:pt x="424" y="1383"/>
                          <a:pt x="783" y="1719"/>
                        </a:cubicBezTo>
                        <a:cubicBezTo>
                          <a:pt x="826" y="1763"/>
                          <a:pt x="848" y="1839"/>
                          <a:pt x="837" y="1904"/>
                        </a:cubicBezTo>
                        <a:cubicBezTo>
                          <a:pt x="816" y="1970"/>
                          <a:pt x="804" y="2056"/>
                          <a:pt x="816" y="2154"/>
                        </a:cubicBezTo>
                        <a:cubicBezTo>
                          <a:pt x="837" y="2697"/>
                          <a:pt x="1261" y="3175"/>
                          <a:pt x="1804" y="3252"/>
                        </a:cubicBezTo>
                        <a:cubicBezTo>
                          <a:pt x="1869" y="3263"/>
                          <a:pt x="1933" y="3268"/>
                          <a:pt x="1995" y="3268"/>
                        </a:cubicBezTo>
                        <a:cubicBezTo>
                          <a:pt x="2366" y="3268"/>
                          <a:pt x="2699" y="3085"/>
                          <a:pt x="2912" y="2806"/>
                        </a:cubicBezTo>
                        <a:cubicBezTo>
                          <a:pt x="2945" y="2807"/>
                          <a:pt x="2979" y="2808"/>
                          <a:pt x="3015" y="2808"/>
                        </a:cubicBezTo>
                        <a:cubicBezTo>
                          <a:pt x="3496" y="2808"/>
                          <a:pt x="4190" y="2664"/>
                          <a:pt x="4119" y="2209"/>
                        </a:cubicBezTo>
                        <a:cubicBezTo>
                          <a:pt x="4090" y="2031"/>
                          <a:pt x="3949" y="1949"/>
                          <a:pt x="3797" y="1949"/>
                        </a:cubicBezTo>
                        <a:cubicBezTo>
                          <a:pt x="3726" y="1949"/>
                          <a:pt x="3652" y="1967"/>
                          <a:pt x="3586" y="2002"/>
                        </a:cubicBezTo>
                        <a:cubicBezTo>
                          <a:pt x="3434" y="2089"/>
                          <a:pt x="3369" y="2197"/>
                          <a:pt x="3185" y="2241"/>
                        </a:cubicBezTo>
                        <a:lnTo>
                          <a:pt x="3141" y="2241"/>
                        </a:lnTo>
                        <a:cubicBezTo>
                          <a:pt x="3141" y="2197"/>
                          <a:pt x="3119" y="1926"/>
                          <a:pt x="2945" y="1632"/>
                        </a:cubicBezTo>
                        <a:cubicBezTo>
                          <a:pt x="2880" y="1524"/>
                          <a:pt x="2869" y="1318"/>
                          <a:pt x="3011" y="1100"/>
                        </a:cubicBezTo>
                        <a:cubicBezTo>
                          <a:pt x="3119" y="948"/>
                          <a:pt x="3217" y="893"/>
                          <a:pt x="3325" y="763"/>
                        </a:cubicBezTo>
                        <a:cubicBezTo>
                          <a:pt x="3478" y="579"/>
                          <a:pt x="3478" y="296"/>
                          <a:pt x="3238" y="198"/>
                        </a:cubicBezTo>
                        <a:cubicBezTo>
                          <a:pt x="3191" y="179"/>
                          <a:pt x="3146" y="171"/>
                          <a:pt x="3102" y="171"/>
                        </a:cubicBezTo>
                        <a:cubicBezTo>
                          <a:pt x="2682" y="171"/>
                          <a:pt x="2420" y="959"/>
                          <a:pt x="2380" y="1383"/>
                        </a:cubicBezTo>
                        <a:cubicBezTo>
                          <a:pt x="2347" y="1371"/>
                          <a:pt x="2304" y="1371"/>
                          <a:pt x="2272" y="1371"/>
                        </a:cubicBezTo>
                        <a:cubicBezTo>
                          <a:pt x="2217" y="1371"/>
                          <a:pt x="2163" y="1361"/>
                          <a:pt x="2120" y="1361"/>
                        </a:cubicBezTo>
                        <a:lnTo>
                          <a:pt x="2108" y="1361"/>
                        </a:lnTo>
                        <a:cubicBezTo>
                          <a:pt x="2065" y="1219"/>
                          <a:pt x="2043" y="1078"/>
                          <a:pt x="2043" y="915"/>
                        </a:cubicBezTo>
                        <a:cubicBezTo>
                          <a:pt x="2043" y="731"/>
                          <a:pt x="2130" y="644"/>
                          <a:pt x="2173" y="470"/>
                        </a:cubicBezTo>
                        <a:cubicBezTo>
                          <a:pt x="2236" y="261"/>
                          <a:pt x="2128" y="1"/>
                          <a:pt x="188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70" name="Google Shape;970;p28"/>
                <p:cNvSpPr/>
                <p:nvPr/>
              </p:nvSpPr>
              <p:spPr>
                <a:xfrm rot="-1497825">
                  <a:off x="6960063" y="3486567"/>
                  <a:ext cx="1181173" cy="119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7" h="30905" extrusionOk="0">
                      <a:moveTo>
                        <a:pt x="15698" y="1"/>
                      </a:moveTo>
                      <a:cubicBezTo>
                        <a:pt x="12362" y="1"/>
                        <a:pt x="9026" y="808"/>
                        <a:pt x="6010" y="2422"/>
                      </a:cubicBezTo>
                      <a:cubicBezTo>
                        <a:pt x="5978" y="2444"/>
                        <a:pt x="5956" y="2454"/>
                        <a:pt x="5923" y="2476"/>
                      </a:cubicBezTo>
                      <a:cubicBezTo>
                        <a:pt x="2978" y="4062"/>
                        <a:pt x="1946" y="7214"/>
                        <a:pt x="1218" y="10300"/>
                      </a:cubicBezTo>
                      <a:cubicBezTo>
                        <a:pt x="805" y="12050"/>
                        <a:pt x="533" y="13821"/>
                        <a:pt x="359" y="15603"/>
                      </a:cubicBezTo>
                      <a:cubicBezTo>
                        <a:pt x="185" y="17462"/>
                        <a:pt x="1" y="19385"/>
                        <a:pt x="262" y="21254"/>
                      </a:cubicBezTo>
                      <a:cubicBezTo>
                        <a:pt x="740" y="24536"/>
                        <a:pt x="3087" y="26753"/>
                        <a:pt x="5521" y="28785"/>
                      </a:cubicBezTo>
                      <a:cubicBezTo>
                        <a:pt x="6857" y="29894"/>
                        <a:pt x="8227" y="30556"/>
                        <a:pt x="9977" y="30708"/>
                      </a:cubicBezTo>
                      <a:cubicBezTo>
                        <a:pt x="11868" y="30872"/>
                        <a:pt x="13791" y="30872"/>
                        <a:pt x="15703" y="30904"/>
                      </a:cubicBezTo>
                      <a:cubicBezTo>
                        <a:pt x="17605" y="30872"/>
                        <a:pt x="19528" y="30872"/>
                        <a:pt x="21431" y="30708"/>
                      </a:cubicBezTo>
                      <a:cubicBezTo>
                        <a:pt x="23169" y="30556"/>
                        <a:pt x="24539" y="29894"/>
                        <a:pt x="25875" y="28785"/>
                      </a:cubicBezTo>
                      <a:cubicBezTo>
                        <a:pt x="28309" y="26753"/>
                        <a:pt x="30668" y="24536"/>
                        <a:pt x="31134" y="21254"/>
                      </a:cubicBezTo>
                      <a:cubicBezTo>
                        <a:pt x="31407" y="19385"/>
                        <a:pt x="31211" y="17462"/>
                        <a:pt x="31037" y="15603"/>
                      </a:cubicBezTo>
                      <a:cubicBezTo>
                        <a:pt x="30874" y="13821"/>
                        <a:pt x="30602" y="12050"/>
                        <a:pt x="30189" y="10300"/>
                      </a:cubicBezTo>
                      <a:cubicBezTo>
                        <a:pt x="29461" y="7214"/>
                        <a:pt x="28429" y="4062"/>
                        <a:pt x="25484" y="2476"/>
                      </a:cubicBezTo>
                      <a:cubicBezTo>
                        <a:pt x="25451" y="2454"/>
                        <a:pt x="25418" y="2444"/>
                        <a:pt x="25386" y="2422"/>
                      </a:cubicBezTo>
                      <a:cubicBezTo>
                        <a:pt x="22370" y="808"/>
                        <a:pt x="19034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28"/>
                <p:cNvSpPr/>
                <p:nvPr/>
              </p:nvSpPr>
              <p:spPr>
                <a:xfrm rot="-1497825">
                  <a:off x="6905217" y="3551013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2425" y="0"/>
                      </a:moveTo>
                      <a:cubicBezTo>
                        <a:pt x="1" y="3304"/>
                        <a:pt x="1990" y="6390"/>
                        <a:pt x="2642" y="7226"/>
                      </a:cubicBezTo>
                      <a:cubicBezTo>
                        <a:pt x="2744" y="7360"/>
                        <a:pt x="2895" y="7445"/>
                        <a:pt x="3066" y="7445"/>
                      </a:cubicBezTo>
                      <a:cubicBezTo>
                        <a:pt x="3077" y="7445"/>
                        <a:pt x="3088" y="7444"/>
                        <a:pt x="3098" y="7444"/>
                      </a:cubicBezTo>
                      <a:cubicBezTo>
                        <a:pt x="4087" y="7422"/>
                        <a:pt x="5554" y="6596"/>
                        <a:pt x="5815" y="5608"/>
                      </a:cubicBezTo>
                      <a:cubicBezTo>
                        <a:pt x="5869" y="5412"/>
                        <a:pt x="5760" y="5216"/>
                        <a:pt x="5576" y="5140"/>
                      </a:cubicBezTo>
                      <a:cubicBezTo>
                        <a:pt x="3012" y="4010"/>
                        <a:pt x="2425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8"/>
                <p:cNvSpPr/>
                <p:nvPr/>
              </p:nvSpPr>
              <p:spPr>
                <a:xfrm rot="-1497825">
                  <a:off x="7501690" y="3273317"/>
                  <a:ext cx="220762" cy="28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7445" extrusionOk="0">
                      <a:moveTo>
                        <a:pt x="3446" y="0"/>
                      </a:moveTo>
                      <a:cubicBezTo>
                        <a:pt x="3446" y="0"/>
                        <a:pt x="2859" y="4010"/>
                        <a:pt x="283" y="5140"/>
                      </a:cubicBezTo>
                      <a:cubicBezTo>
                        <a:pt x="99" y="5216"/>
                        <a:pt x="1" y="5412"/>
                        <a:pt x="44" y="5608"/>
                      </a:cubicBezTo>
                      <a:cubicBezTo>
                        <a:pt x="305" y="6596"/>
                        <a:pt x="1783" y="7422"/>
                        <a:pt x="2772" y="7444"/>
                      </a:cubicBezTo>
                      <a:cubicBezTo>
                        <a:pt x="2783" y="7444"/>
                        <a:pt x="2793" y="7445"/>
                        <a:pt x="2803" y="7445"/>
                      </a:cubicBezTo>
                      <a:cubicBezTo>
                        <a:pt x="2966" y="7445"/>
                        <a:pt x="3127" y="7360"/>
                        <a:pt x="3229" y="7226"/>
                      </a:cubicBezTo>
                      <a:cubicBezTo>
                        <a:pt x="3870" y="6390"/>
                        <a:pt x="5869" y="3304"/>
                        <a:pt x="3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 rot="-1497825">
                  <a:off x="7263897" y="4146678"/>
                  <a:ext cx="728328" cy="269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6" h="6983" extrusionOk="0">
                      <a:moveTo>
                        <a:pt x="14806" y="0"/>
                      </a:moveTo>
                      <a:cubicBezTo>
                        <a:pt x="14233" y="0"/>
                        <a:pt x="13653" y="61"/>
                        <a:pt x="13095" y="149"/>
                      </a:cubicBezTo>
                      <a:cubicBezTo>
                        <a:pt x="12302" y="279"/>
                        <a:pt x="11552" y="398"/>
                        <a:pt x="10813" y="497"/>
                      </a:cubicBezTo>
                      <a:cubicBezTo>
                        <a:pt x="9895" y="619"/>
                        <a:pt x="8991" y="704"/>
                        <a:pt x="8057" y="704"/>
                      </a:cubicBezTo>
                      <a:cubicBezTo>
                        <a:pt x="7423" y="704"/>
                        <a:pt x="6774" y="665"/>
                        <a:pt x="6097" y="572"/>
                      </a:cubicBezTo>
                      <a:cubicBezTo>
                        <a:pt x="5241" y="448"/>
                        <a:pt x="4465" y="254"/>
                        <a:pt x="3672" y="254"/>
                      </a:cubicBezTo>
                      <a:cubicBezTo>
                        <a:pt x="3217" y="254"/>
                        <a:pt x="2756" y="318"/>
                        <a:pt x="2272" y="497"/>
                      </a:cubicBezTo>
                      <a:cubicBezTo>
                        <a:pt x="1446" y="801"/>
                        <a:pt x="717" y="1398"/>
                        <a:pt x="359" y="2202"/>
                      </a:cubicBezTo>
                      <a:cubicBezTo>
                        <a:pt x="0" y="3006"/>
                        <a:pt x="65" y="4006"/>
                        <a:pt x="598" y="4702"/>
                      </a:cubicBezTo>
                      <a:cubicBezTo>
                        <a:pt x="1318" y="5619"/>
                        <a:pt x="2612" y="5875"/>
                        <a:pt x="3817" y="5875"/>
                      </a:cubicBezTo>
                      <a:cubicBezTo>
                        <a:pt x="4268" y="5875"/>
                        <a:pt x="4707" y="5839"/>
                        <a:pt x="5097" y="5788"/>
                      </a:cubicBezTo>
                      <a:cubicBezTo>
                        <a:pt x="6098" y="5662"/>
                        <a:pt x="7118" y="5448"/>
                        <a:pt x="8137" y="5448"/>
                      </a:cubicBezTo>
                      <a:cubicBezTo>
                        <a:pt x="8424" y="5448"/>
                        <a:pt x="8712" y="5465"/>
                        <a:pt x="8998" y="5506"/>
                      </a:cubicBezTo>
                      <a:cubicBezTo>
                        <a:pt x="10292" y="5701"/>
                        <a:pt x="11454" y="6343"/>
                        <a:pt x="12693" y="6713"/>
                      </a:cubicBezTo>
                      <a:cubicBezTo>
                        <a:pt x="13282" y="6886"/>
                        <a:pt x="13949" y="6983"/>
                        <a:pt x="14627" y="6983"/>
                      </a:cubicBezTo>
                      <a:cubicBezTo>
                        <a:pt x="16114" y="6983"/>
                        <a:pt x="17655" y="6518"/>
                        <a:pt x="18551" y="5375"/>
                      </a:cubicBezTo>
                      <a:cubicBezTo>
                        <a:pt x="19365" y="4310"/>
                        <a:pt x="19290" y="2702"/>
                        <a:pt x="18496" y="1615"/>
                      </a:cubicBezTo>
                      <a:cubicBezTo>
                        <a:pt x="17599" y="370"/>
                        <a:pt x="16222" y="0"/>
                        <a:pt x="148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 rot="-1497825">
                  <a:off x="7437627" y="4277570"/>
                  <a:ext cx="441826" cy="13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8" h="3404" extrusionOk="0">
                      <a:moveTo>
                        <a:pt x="5400" y="1"/>
                      </a:moveTo>
                      <a:cubicBezTo>
                        <a:pt x="3428" y="1"/>
                        <a:pt x="1455" y="745"/>
                        <a:pt x="1" y="2296"/>
                      </a:cubicBezTo>
                      <a:cubicBezTo>
                        <a:pt x="424" y="2286"/>
                        <a:pt x="827" y="2253"/>
                        <a:pt x="1196" y="2209"/>
                      </a:cubicBezTo>
                      <a:cubicBezTo>
                        <a:pt x="2197" y="2083"/>
                        <a:pt x="3217" y="1869"/>
                        <a:pt x="4236" y="1869"/>
                      </a:cubicBezTo>
                      <a:cubicBezTo>
                        <a:pt x="4523" y="1869"/>
                        <a:pt x="4811" y="1886"/>
                        <a:pt x="5097" y="1927"/>
                      </a:cubicBezTo>
                      <a:cubicBezTo>
                        <a:pt x="6391" y="2122"/>
                        <a:pt x="7553" y="2764"/>
                        <a:pt x="8792" y="3134"/>
                      </a:cubicBezTo>
                      <a:cubicBezTo>
                        <a:pt x="9386" y="3307"/>
                        <a:pt x="10053" y="3404"/>
                        <a:pt x="10730" y="3404"/>
                      </a:cubicBezTo>
                      <a:cubicBezTo>
                        <a:pt x="11069" y="3404"/>
                        <a:pt x="11411" y="3380"/>
                        <a:pt x="11748" y="3329"/>
                      </a:cubicBezTo>
                      <a:cubicBezTo>
                        <a:pt x="10297" y="1150"/>
                        <a:pt x="7849" y="1"/>
                        <a:pt x="5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 rot="-1497825">
                  <a:off x="7332700" y="4251994"/>
                  <a:ext cx="145169" cy="89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2316" extrusionOk="0">
                      <a:moveTo>
                        <a:pt x="1510" y="0"/>
                      </a:moveTo>
                      <a:cubicBezTo>
                        <a:pt x="1058" y="0"/>
                        <a:pt x="600" y="64"/>
                        <a:pt x="121" y="242"/>
                      </a:cubicBezTo>
                      <a:cubicBezTo>
                        <a:pt x="77" y="252"/>
                        <a:pt x="34" y="274"/>
                        <a:pt x="1" y="295"/>
                      </a:cubicBezTo>
                      <a:cubicBezTo>
                        <a:pt x="64" y="1351"/>
                        <a:pt x="674" y="2316"/>
                        <a:pt x="1724" y="2316"/>
                      </a:cubicBezTo>
                      <a:cubicBezTo>
                        <a:pt x="1939" y="2316"/>
                        <a:pt x="2173" y="2275"/>
                        <a:pt x="2425" y="2186"/>
                      </a:cubicBezTo>
                      <a:cubicBezTo>
                        <a:pt x="3381" y="1850"/>
                        <a:pt x="3739" y="1133"/>
                        <a:pt x="3859" y="307"/>
                      </a:cubicBezTo>
                      <a:cubicBezTo>
                        <a:pt x="3032" y="184"/>
                        <a:pt x="2278" y="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8"/>
                <p:cNvSpPr/>
                <p:nvPr/>
              </p:nvSpPr>
              <p:spPr>
                <a:xfrm rot="-1497825">
                  <a:off x="7607970" y="4115614"/>
                  <a:ext cx="142687" cy="9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" h="2487" extrusionOk="0">
                      <a:moveTo>
                        <a:pt x="3717" y="0"/>
                      </a:moveTo>
                      <a:cubicBezTo>
                        <a:pt x="3413" y="32"/>
                        <a:pt x="3108" y="65"/>
                        <a:pt x="2815" y="109"/>
                      </a:cubicBezTo>
                      <a:cubicBezTo>
                        <a:pt x="2022" y="239"/>
                        <a:pt x="1272" y="358"/>
                        <a:pt x="533" y="457"/>
                      </a:cubicBezTo>
                      <a:cubicBezTo>
                        <a:pt x="359" y="478"/>
                        <a:pt x="196" y="500"/>
                        <a:pt x="22" y="522"/>
                      </a:cubicBezTo>
                      <a:cubicBezTo>
                        <a:pt x="12" y="1162"/>
                        <a:pt x="0" y="1793"/>
                        <a:pt x="620" y="2195"/>
                      </a:cubicBezTo>
                      <a:cubicBezTo>
                        <a:pt x="925" y="2396"/>
                        <a:pt x="1304" y="2486"/>
                        <a:pt x="1679" y="2486"/>
                      </a:cubicBezTo>
                      <a:cubicBezTo>
                        <a:pt x="1894" y="2486"/>
                        <a:pt x="2107" y="2457"/>
                        <a:pt x="2304" y="2401"/>
                      </a:cubicBezTo>
                      <a:cubicBezTo>
                        <a:pt x="3011" y="2217"/>
                        <a:pt x="3674" y="1771"/>
                        <a:pt x="3760" y="1000"/>
                      </a:cubicBezTo>
                      <a:cubicBezTo>
                        <a:pt x="3793" y="674"/>
                        <a:pt x="3750" y="337"/>
                        <a:pt x="37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8"/>
                <p:cNvSpPr/>
                <p:nvPr/>
              </p:nvSpPr>
              <p:spPr>
                <a:xfrm rot="-1497825">
                  <a:off x="7754973" y="4048021"/>
                  <a:ext cx="130013" cy="8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7" h="2176" extrusionOk="0">
                      <a:moveTo>
                        <a:pt x="145" y="1"/>
                      </a:moveTo>
                      <a:cubicBezTo>
                        <a:pt x="96" y="1"/>
                        <a:pt x="48" y="1"/>
                        <a:pt x="0" y="2"/>
                      </a:cubicBezTo>
                      <a:cubicBezTo>
                        <a:pt x="22" y="904"/>
                        <a:pt x="239" y="1784"/>
                        <a:pt x="1217" y="2067"/>
                      </a:cubicBezTo>
                      <a:cubicBezTo>
                        <a:pt x="1438" y="2135"/>
                        <a:pt x="1685" y="2175"/>
                        <a:pt x="1932" y="2175"/>
                      </a:cubicBezTo>
                      <a:cubicBezTo>
                        <a:pt x="2356" y="2175"/>
                        <a:pt x="2781" y="2058"/>
                        <a:pt x="3075" y="1763"/>
                      </a:cubicBezTo>
                      <a:cubicBezTo>
                        <a:pt x="3249" y="1600"/>
                        <a:pt x="3369" y="1383"/>
                        <a:pt x="3456" y="1165"/>
                      </a:cubicBezTo>
                      <a:cubicBezTo>
                        <a:pt x="2577" y="276"/>
                        <a:pt x="1377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8" name="Google Shape;978;p28"/>
              <p:cNvGrpSpPr/>
              <p:nvPr/>
            </p:nvGrpSpPr>
            <p:grpSpPr>
              <a:xfrm rot="-1457577">
                <a:off x="1440576" y="3606064"/>
                <a:ext cx="703620" cy="511126"/>
                <a:chOff x="3025700" y="3794775"/>
                <a:chExt cx="403725" cy="293275"/>
              </a:xfrm>
            </p:grpSpPr>
            <p:sp>
              <p:nvSpPr>
                <p:cNvPr id="979" name="Google Shape;979;p28"/>
                <p:cNvSpPr/>
                <p:nvPr/>
              </p:nvSpPr>
              <p:spPr>
                <a:xfrm>
                  <a:off x="3025700" y="3830550"/>
                  <a:ext cx="240425" cy="2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040" extrusionOk="0">
                      <a:moveTo>
                        <a:pt x="4646" y="0"/>
                      </a:moveTo>
                      <a:cubicBezTo>
                        <a:pt x="2412" y="0"/>
                        <a:pt x="270" y="1916"/>
                        <a:pt x="97" y="4413"/>
                      </a:cubicBezTo>
                      <a:cubicBezTo>
                        <a:pt x="0" y="5707"/>
                        <a:pt x="587" y="6869"/>
                        <a:pt x="1510" y="7707"/>
                      </a:cubicBezTo>
                      <a:cubicBezTo>
                        <a:pt x="2430" y="8534"/>
                        <a:pt x="3677" y="9040"/>
                        <a:pt x="4921" y="9040"/>
                      </a:cubicBezTo>
                      <a:cubicBezTo>
                        <a:pt x="5588" y="9040"/>
                        <a:pt x="6254" y="8894"/>
                        <a:pt x="6868" y="8576"/>
                      </a:cubicBezTo>
                      <a:cubicBezTo>
                        <a:pt x="9617" y="7142"/>
                        <a:pt x="9541" y="3370"/>
                        <a:pt x="7564" y="1305"/>
                      </a:cubicBezTo>
                      <a:cubicBezTo>
                        <a:pt x="6689" y="394"/>
                        <a:pt x="5658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3237325" y="3924900"/>
                  <a:ext cx="192100" cy="1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4" h="6526" extrusionOk="0">
                      <a:moveTo>
                        <a:pt x="3528" y="1"/>
                      </a:moveTo>
                      <a:cubicBezTo>
                        <a:pt x="1766" y="1"/>
                        <a:pt x="97" y="1832"/>
                        <a:pt x="0" y="3498"/>
                      </a:cubicBezTo>
                      <a:lnTo>
                        <a:pt x="0" y="3672"/>
                      </a:lnTo>
                      <a:cubicBezTo>
                        <a:pt x="8" y="5440"/>
                        <a:pt x="1734" y="6525"/>
                        <a:pt x="3428" y="6525"/>
                      </a:cubicBezTo>
                      <a:cubicBezTo>
                        <a:pt x="4170" y="6525"/>
                        <a:pt x="4906" y="6317"/>
                        <a:pt x="5488" y="5867"/>
                      </a:cubicBezTo>
                      <a:cubicBezTo>
                        <a:pt x="7683" y="4172"/>
                        <a:pt x="6792" y="781"/>
                        <a:pt x="4173" y="86"/>
                      </a:cubicBezTo>
                      <a:cubicBezTo>
                        <a:pt x="3958" y="28"/>
                        <a:pt x="3743" y="1"/>
                        <a:pt x="35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8"/>
                <p:cNvSpPr/>
                <p:nvPr/>
              </p:nvSpPr>
              <p:spPr>
                <a:xfrm>
                  <a:off x="3038725" y="3910050"/>
                  <a:ext cx="116300" cy="1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260" extrusionOk="0">
                      <a:moveTo>
                        <a:pt x="2320" y="1"/>
                      </a:moveTo>
                      <a:cubicBezTo>
                        <a:pt x="1337" y="1"/>
                        <a:pt x="456" y="690"/>
                        <a:pt x="240" y="1690"/>
                      </a:cubicBezTo>
                      <a:cubicBezTo>
                        <a:pt x="1" y="2842"/>
                        <a:pt x="740" y="3972"/>
                        <a:pt x="1892" y="4211"/>
                      </a:cubicBezTo>
                      <a:cubicBezTo>
                        <a:pt x="2043" y="4244"/>
                        <a:pt x="2194" y="4260"/>
                        <a:pt x="2343" y="4260"/>
                      </a:cubicBezTo>
                      <a:cubicBezTo>
                        <a:pt x="3325" y="4260"/>
                        <a:pt x="4205" y="3571"/>
                        <a:pt x="4413" y="2571"/>
                      </a:cubicBezTo>
                      <a:cubicBezTo>
                        <a:pt x="4652" y="1419"/>
                        <a:pt x="3923" y="288"/>
                        <a:pt x="2771" y="49"/>
                      </a:cubicBezTo>
                      <a:cubicBezTo>
                        <a:pt x="2620" y="16"/>
                        <a:pt x="2469" y="1"/>
                        <a:pt x="23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8"/>
                <p:cNvSpPr/>
                <p:nvPr/>
              </p:nvSpPr>
              <p:spPr>
                <a:xfrm>
                  <a:off x="3246300" y="3958575"/>
                  <a:ext cx="1038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3802" extrusionOk="0">
                      <a:moveTo>
                        <a:pt x="2071" y="1"/>
                      </a:moveTo>
                      <a:cubicBezTo>
                        <a:pt x="1196" y="1"/>
                        <a:pt x="407" y="611"/>
                        <a:pt x="217" y="1509"/>
                      </a:cubicBezTo>
                      <a:cubicBezTo>
                        <a:pt x="0" y="2531"/>
                        <a:pt x="663" y="3542"/>
                        <a:pt x="1684" y="3759"/>
                      </a:cubicBezTo>
                      <a:cubicBezTo>
                        <a:pt x="1818" y="3787"/>
                        <a:pt x="1951" y="3801"/>
                        <a:pt x="2083" y="3801"/>
                      </a:cubicBezTo>
                      <a:cubicBezTo>
                        <a:pt x="2963" y="3801"/>
                        <a:pt x="3745" y="3191"/>
                        <a:pt x="3934" y="2292"/>
                      </a:cubicBezTo>
                      <a:cubicBezTo>
                        <a:pt x="4151" y="1270"/>
                        <a:pt x="3499" y="260"/>
                        <a:pt x="2466" y="43"/>
                      </a:cubicBezTo>
                      <a:cubicBezTo>
                        <a:pt x="2334" y="15"/>
                        <a:pt x="2202" y="1"/>
                        <a:pt x="2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3115350" y="3922000"/>
                  <a:ext cx="66025" cy="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2421" extrusionOk="0">
                      <a:moveTo>
                        <a:pt x="1319" y="0"/>
                      </a:moveTo>
                      <a:cubicBezTo>
                        <a:pt x="755" y="0"/>
                        <a:pt x="254" y="395"/>
                        <a:pt x="141" y="962"/>
                      </a:cubicBezTo>
                      <a:cubicBezTo>
                        <a:pt x="0" y="1614"/>
                        <a:pt x="413" y="2255"/>
                        <a:pt x="1065" y="2397"/>
                      </a:cubicBezTo>
                      <a:cubicBezTo>
                        <a:pt x="1147" y="2413"/>
                        <a:pt x="1230" y="2421"/>
                        <a:pt x="1310" y="2421"/>
                      </a:cubicBezTo>
                      <a:cubicBezTo>
                        <a:pt x="1879" y="2421"/>
                        <a:pt x="2385" y="2033"/>
                        <a:pt x="2500" y="1462"/>
                      </a:cubicBezTo>
                      <a:cubicBezTo>
                        <a:pt x="2640" y="810"/>
                        <a:pt x="2227" y="169"/>
                        <a:pt x="1575" y="28"/>
                      </a:cubicBezTo>
                      <a:cubicBezTo>
                        <a:pt x="1489" y="9"/>
                        <a:pt x="1403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3300875" y="3959825"/>
                  <a:ext cx="66075" cy="6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" h="2422" extrusionOk="0">
                      <a:moveTo>
                        <a:pt x="1335" y="1"/>
                      </a:moveTo>
                      <a:cubicBezTo>
                        <a:pt x="773" y="1"/>
                        <a:pt x="266" y="388"/>
                        <a:pt x="143" y="959"/>
                      </a:cubicBezTo>
                      <a:cubicBezTo>
                        <a:pt x="1" y="1611"/>
                        <a:pt x="425" y="2253"/>
                        <a:pt x="1077" y="2394"/>
                      </a:cubicBezTo>
                      <a:cubicBezTo>
                        <a:pt x="1162" y="2412"/>
                        <a:pt x="1247" y="2421"/>
                        <a:pt x="1330" y="2421"/>
                      </a:cubicBezTo>
                      <a:cubicBezTo>
                        <a:pt x="1888" y="2421"/>
                        <a:pt x="2388" y="2026"/>
                        <a:pt x="2512" y="1459"/>
                      </a:cubicBezTo>
                      <a:cubicBezTo>
                        <a:pt x="2642" y="807"/>
                        <a:pt x="2229" y="167"/>
                        <a:pt x="1577" y="25"/>
                      </a:cubicBezTo>
                      <a:cubicBezTo>
                        <a:pt x="1496" y="9"/>
                        <a:pt x="1415" y="1"/>
                        <a:pt x="1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3028675" y="3830500"/>
                  <a:ext cx="219275" cy="1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4166" extrusionOk="0">
                      <a:moveTo>
                        <a:pt x="4527" y="1"/>
                      </a:moveTo>
                      <a:cubicBezTo>
                        <a:pt x="2369" y="1"/>
                        <a:pt x="296" y="1791"/>
                        <a:pt x="0" y="4166"/>
                      </a:cubicBezTo>
                      <a:lnTo>
                        <a:pt x="652" y="4133"/>
                      </a:lnTo>
                      <a:cubicBezTo>
                        <a:pt x="2717" y="4046"/>
                        <a:pt x="4782" y="3949"/>
                        <a:pt x="6846" y="3905"/>
                      </a:cubicBezTo>
                      <a:cubicBezTo>
                        <a:pt x="7488" y="3894"/>
                        <a:pt x="8129" y="3883"/>
                        <a:pt x="8770" y="3883"/>
                      </a:cubicBezTo>
                      <a:cubicBezTo>
                        <a:pt x="8585" y="2927"/>
                        <a:pt x="8129" y="2014"/>
                        <a:pt x="7445" y="1307"/>
                      </a:cubicBezTo>
                      <a:cubicBezTo>
                        <a:pt x="6570" y="395"/>
                        <a:pt x="5539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3261225" y="3924825"/>
                  <a:ext cx="1443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3251" extrusionOk="0">
                      <a:moveTo>
                        <a:pt x="2564" y="1"/>
                      </a:moveTo>
                      <a:cubicBezTo>
                        <a:pt x="1600" y="1"/>
                        <a:pt x="666" y="555"/>
                        <a:pt x="0" y="1327"/>
                      </a:cubicBezTo>
                      <a:cubicBezTo>
                        <a:pt x="2000" y="1719"/>
                        <a:pt x="3891" y="2458"/>
                        <a:pt x="5771" y="3251"/>
                      </a:cubicBezTo>
                      <a:cubicBezTo>
                        <a:pt x="5706" y="1860"/>
                        <a:pt x="4760" y="502"/>
                        <a:pt x="3217" y="89"/>
                      </a:cubicBezTo>
                      <a:cubicBezTo>
                        <a:pt x="3000" y="29"/>
                        <a:pt x="2781" y="1"/>
                        <a:pt x="25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3281075" y="3853550"/>
                  <a:ext cx="126875" cy="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3059" extrusionOk="0">
                      <a:moveTo>
                        <a:pt x="2607" y="1"/>
                      </a:moveTo>
                      <a:cubicBezTo>
                        <a:pt x="1927" y="1"/>
                        <a:pt x="1072" y="359"/>
                        <a:pt x="0" y="1320"/>
                      </a:cubicBezTo>
                      <a:cubicBezTo>
                        <a:pt x="0" y="1320"/>
                        <a:pt x="539" y="1220"/>
                        <a:pt x="1276" y="1220"/>
                      </a:cubicBezTo>
                      <a:cubicBezTo>
                        <a:pt x="2525" y="1220"/>
                        <a:pt x="4344" y="1508"/>
                        <a:pt x="5075" y="3059"/>
                      </a:cubicBezTo>
                      <a:cubicBezTo>
                        <a:pt x="5075" y="3059"/>
                        <a:pt x="4592" y="1"/>
                        <a:pt x="26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3060175" y="3794775"/>
                  <a:ext cx="13397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2650" extrusionOk="0">
                      <a:moveTo>
                        <a:pt x="2444" y="0"/>
                      </a:moveTo>
                      <a:cubicBezTo>
                        <a:pt x="586" y="0"/>
                        <a:pt x="1" y="2650"/>
                        <a:pt x="1" y="2650"/>
                      </a:cubicBezTo>
                      <a:cubicBezTo>
                        <a:pt x="501" y="1393"/>
                        <a:pt x="1579" y="1038"/>
                        <a:pt x="2637" y="1038"/>
                      </a:cubicBezTo>
                      <a:cubicBezTo>
                        <a:pt x="4014" y="1038"/>
                        <a:pt x="5359" y="1639"/>
                        <a:pt x="5359" y="1639"/>
                      </a:cubicBezTo>
                      <a:cubicBezTo>
                        <a:pt x="4150" y="431"/>
                        <a:pt x="3194" y="0"/>
                        <a:pt x="2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89" name="Google Shape;989;p28"/>
          <p:cNvSpPr txBox="1"/>
          <p:nvPr/>
        </p:nvSpPr>
        <p:spPr>
          <a:xfrm>
            <a:off x="550975" y="1239825"/>
            <a:ext cx="66822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This is a game base on the famous Flappy Bird which was very famous in the 2014</a:t>
            </a:r>
            <a:endParaRPr sz="3200">
              <a:solidFill>
                <a:srgbClr val="05050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You can choose skin for your bird</a:t>
            </a:r>
            <a:endParaRPr sz="3200">
              <a:solidFill>
                <a:srgbClr val="05050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0"/>
          <p:cNvSpPr txBox="1">
            <a:spLocks noGrp="1"/>
          </p:cNvSpPr>
          <p:nvPr>
            <p:ph type="title"/>
          </p:nvPr>
        </p:nvSpPr>
        <p:spPr>
          <a:xfrm>
            <a:off x="2596450" y="2411975"/>
            <a:ext cx="38520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Rules</a:t>
            </a:r>
            <a:endParaRPr/>
          </a:p>
        </p:txBody>
      </p:sp>
      <p:sp>
        <p:nvSpPr>
          <p:cNvPr id="1105" name="Google Shape;1105;p30"/>
          <p:cNvSpPr txBox="1">
            <a:spLocks noGrp="1"/>
          </p:cNvSpPr>
          <p:nvPr>
            <p:ph type="title" idx="2"/>
          </p:nvPr>
        </p:nvSpPr>
        <p:spPr>
          <a:xfrm>
            <a:off x="3976044" y="1289950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593702" y="3221886"/>
            <a:ext cx="1862600" cy="1849625"/>
            <a:chOff x="593702" y="3298086"/>
            <a:chExt cx="1862600" cy="1849625"/>
          </a:xfrm>
        </p:grpSpPr>
        <p:grpSp>
          <p:nvGrpSpPr>
            <p:cNvPr id="1107" name="Google Shape;1107;p30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1108" name="Google Shape;1108;p30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1" name="Google Shape;1111;p30"/>
            <p:cNvGrpSpPr/>
            <p:nvPr/>
          </p:nvGrpSpPr>
          <p:grpSpPr>
            <a:xfrm>
              <a:off x="593702" y="3298086"/>
              <a:ext cx="1862600" cy="1849625"/>
              <a:chOff x="4253626" y="4129598"/>
              <a:chExt cx="450099" cy="446964"/>
            </a:xfrm>
          </p:grpSpPr>
          <p:sp>
            <p:nvSpPr>
              <p:cNvPr id="1112" name="Google Shape;1112;p30"/>
              <p:cNvSpPr/>
              <p:nvPr/>
            </p:nvSpPr>
            <p:spPr>
              <a:xfrm rot="-4265311">
                <a:off x="4325849" y="4158854"/>
                <a:ext cx="306743" cy="342768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3711" extrusionOk="0">
                    <a:moveTo>
                      <a:pt x="6010" y="1"/>
                    </a:moveTo>
                    <a:cubicBezTo>
                      <a:pt x="6010" y="1"/>
                      <a:pt x="1174" y="1447"/>
                      <a:pt x="587" y="5326"/>
                    </a:cubicBezTo>
                    <a:cubicBezTo>
                      <a:pt x="1" y="9206"/>
                      <a:pt x="2304" y="13346"/>
                      <a:pt x="4891" y="13661"/>
                    </a:cubicBezTo>
                    <a:cubicBezTo>
                      <a:pt x="5168" y="13695"/>
                      <a:pt x="5460" y="13710"/>
                      <a:pt x="5761" y="13710"/>
                    </a:cubicBezTo>
                    <a:cubicBezTo>
                      <a:pt x="8251" y="13710"/>
                      <a:pt x="11314" y="12672"/>
                      <a:pt x="11314" y="12672"/>
                    </a:cubicBezTo>
                    <a:cubicBezTo>
                      <a:pt x="11401" y="12411"/>
                      <a:pt x="11715" y="11727"/>
                      <a:pt x="11867" y="11488"/>
                    </a:cubicBezTo>
                    <a:cubicBezTo>
                      <a:pt x="12161" y="11020"/>
                      <a:pt x="11748" y="10846"/>
                      <a:pt x="11401" y="10553"/>
                    </a:cubicBezTo>
                    <a:cubicBezTo>
                      <a:pt x="11020" y="10260"/>
                      <a:pt x="10662" y="9967"/>
                      <a:pt x="11107" y="9586"/>
                    </a:cubicBezTo>
                    <a:cubicBezTo>
                      <a:pt x="11454" y="9260"/>
                      <a:pt x="11922" y="9032"/>
                      <a:pt x="12270" y="8706"/>
                    </a:cubicBezTo>
                    <a:cubicBezTo>
                      <a:pt x="11954" y="8445"/>
                      <a:pt x="11215" y="8380"/>
                      <a:pt x="10781" y="8271"/>
                    </a:cubicBezTo>
                    <a:cubicBezTo>
                      <a:pt x="10281" y="8119"/>
                      <a:pt x="9727" y="7999"/>
                      <a:pt x="9259" y="7793"/>
                    </a:cubicBezTo>
                    <a:cubicBezTo>
                      <a:pt x="9520" y="6978"/>
                      <a:pt x="10140" y="6337"/>
                      <a:pt x="10520" y="5576"/>
                    </a:cubicBezTo>
                    <a:cubicBezTo>
                      <a:pt x="10901" y="4696"/>
                      <a:pt x="10053" y="4663"/>
                      <a:pt x="9379" y="4543"/>
                    </a:cubicBezTo>
                    <a:cubicBezTo>
                      <a:pt x="9553" y="3990"/>
                      <a:pt x="9814" y="3457"/>
                      <a:pt x="9694" y="2848"/>
                    </a:cubicBezTo>
                    <a:cubicBezTo>
                      <a:pt x="9652" y="2845"/>
                      <a:pt x="9610" y="2844"/>
                      <a:pt x="9567" y="2844"/>
                    </a:cubicBezTo>
                    <a:cubicBezTo>
                      <a:pt x="8830" y="2844"/>
                      <a:pt x="8059" y="3291"/>
                      <a:pt x="7336" y="3291"/>
                    </a:cubicBezTo>
                    <a:cubicBezTo>
                      <a:pt x="7234" y="3291"/>
                      <a:pt x="7132" y="3282"/>
                      <a:pt x="7032" y="3261"/>
                    </a:cubicBezTo>
                    <a:cubicBezTo>
                      <a:pt x="7151" y="2783"/>
                      <a:pt x="7825" y="1555"/>
                      <a:pt x="7271" y="1262"/>
                    </a:cubicBezTo>
                    <a:cubicBezTo>
                      <a:pt x="7194" y="1228"/>
                      <a:pt x="7110" y="1218"/>
                      <a:pt x="7022" y="1218"/>
                    </a:cubicBezTo>
                    <a:cubicBezTo>
                      <a:pt x="6851" y="1218"/>
                      <a:pt x="6667" y="1258"/>
                      <a:pt x="6499" y="1258"/>
                    </a:cubicBezTo>
                    <a:cubicBezTo>
                      <a:pt x="6384" y="1258"/>
                      <a:pt x="6276" y="1239"/>
                      <a:pt x="6184" y="1175"/>
                    </a:cubicBezTo>
                    <a:cubicBezTo>
                      <a:pt x="5924" y="1001"/>
                      <a:pt x="5989" y="295"/>
                      <a:pt x="6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 rot="-4265311">
                <a:off x="4316804" y="4181867"/>
                <a:ext cx="323743" cy="364867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4595" extrusionOk="0">
                    <a:moveTo>
                      <a:pt x="7799" y="0"/>
                    </a:moveTo>
                    <a:cubicBezTo>
                      <a:pt x="7798" y="0"/>
                      <a:pt x="257" y="1022"/>
                      <a:pt x="105" y="7455"/>
                    </a:cubicBezTo>
                    <a:cubicBezTo>
                      <a:pt x="1" y="11844"/>
                      <a:pt x="3721" y="14595"/>
                      <a:pt x="7663" y="14595"/>
                    </a:cubicBezTo>
                    <a:cubicBezTo>
                      <a:pt x="9499" y="14595"/>
                      <a:pt x="11382" y="13998"/>
                      <a:pt x="12950" y="12693"/>
                    </a:cubicBezTo>
                    <a:cubicBezTo>
                      <a:pt x="12950" y="12693"/>
                      <a:pt x="12341" y="12025"/>
                      <a:pt x="11767" y="12025"/>
                    </a:cubicBezTo>
                    <a:cubicBezTo>
                      <a:pt x="11737" y="12025"/>
                      <a:pt x="11707" y="12027"/>
                      <a:pt x="11678" y="12031"/>
                    </a:cubicBezTo>
                    <a:cubicBezTo>
                      <a:pt x="11255" y="12031"/>
                      <a:pt x="10555" y="12699"/>
                      <a:pt x="10170" y="12699"/>
                    </a:cubicBezTo>
                    <a:cubicBezTo>
                      <a:pt x="10150" y="12699"/>
                      <a:pt x="10131" y="12697"/>
                      <a:pt x="10113" y="12693"/>
                    </a:cubicBezTo>
                    <a:cubicBezTo>
                      <a:pt x="9591" y="12552"/>
                      <a:pt x="9885" y="12031"/>
                      <a:pt x="9146" y="11954"/>
                    </a:cubicBezTo>
                    <a:cubicBezTo>
                      <a:pt x="8595" y="11954"/>
                      <a:pt x="8229" y="12332"/>
                      <a:pt x="7708" y="12332"/>
                    </a:cubicBezTo>
                    <a:cubicBezTo>
                      <a:pt x="7663" y="12332"/>
                      <a:pt x="7617" y="12330"/>
                      <a:pt x="7570" y="12324"/>
                    </a:cubicBezTo>
                    <a:cubicBezTo>
                      <a:pt x="7874" y="11802"/>
                      <a:pt x="8613" y="11128"/>
                      <a:pt x="8472" y="10454"/>
                    </a:cubicBezTo>
                    <a:cubicBezTo>
                      <a:pt x="8244" y="9705"/>
                      <a:pt x="7201" y="9488"/>
                      <a:pt x="7048" y="8662"/>
                    </a:cubicBezTo>
                    <a:cubicBezTo>
                      <a:pt x="6896" y="8064"/>
                      <a:pt x="7418" y="7466"/>
                      <a:pt x="7201" y="6945"/>
                    </a:cubicBezTo>
                    <a:cubicBezTo>
                      <a:pt x="6973" y="6194"/>
                      <a:pt x="6005" y="5977"/>
                      <a:pt x="5331" y="5749"/>
                    </a:cubicBezTo>
                    <a:cubicBezTo>
                      <a:pt x="5929" y="5151"/>
                      <a:pt x="7722" y="4108"/>
                      <a:pt x="7570" y="3141"/>
                    </a:cubicBezTo>
                    <a:cubicBezTo>
                      <a:pt x="7494" y="2468"/>
                      <a:pt x="6451" y="2315"/>
                      <a:pt x="6451" y="1642"/>
                    </a:cubicBezTo>
                    <a:cubicBezTo>
                      <a:pt x="6375" y="1120"/>
                      <a:pt x="7494" y="446"/>
                      <a:pt x="7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 rot="-4265311">
                <a:off x="4379390" y="4269267"/>
                <a:ext cx="272619" cy="269369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775" extrusionOk="0">
                    <a:moveTo>
                      <a:pt x="1200" y="0"/>
                    </a:moveTo>
                    <a:cubicBezTo>
                      <a:pt x="559" y="968"/>
                      <a:pt x="135" y="2152"/>
                      <a:pt x="103" y="3630"/>
                    </a:cubicBezTo>
                    <a:cubicBezTo>
                      <a:pt x="1" y="8022"/>
                      <a:pt x="3718" y="10774"/>
                      <a:pt x="7658" y="10774"/>
                    </a:cubicBezTo>
                    <a:cubicBezTo>
                      <a:pt x="8749" y="10774"/>
                      <a:pt x="9856" y="10563"/>
                      <a:pt x="10905" y="10118"/>
                    </a:cubicBezTo>
                    <a:cubicBezTo>
                      <a:pt x="8633" y="9597"/>
                      <a:pt x="6416" y="8575"/>
                      <a:pt x="4743" y="7010"/>
                    </a:cubicBezTo>
                    <a:cubicBezTo>
                      <a:pt x="2721" y="5163"/>
                      <a:pt x="1559" y="2652"/>
                      <a:pt x="1200" y="0"/>
                    </a:cubicBezTo>
                    <a:close/>
                  </a:path>
                </a:pathLst>
              </a:custGeom>
              <a:solidFill>
                <a:srgbClr val="FFC648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" name="Google Shape;1115;p30"/>
          <p:cNvGrpSpPr/>
          <p:nvPr/>
        </p:nvGrpSpPr>
        <p:grpSpPr>
          <a:xfrm>
            <a:off x="7296675" y="4339825"/>
            <a:ext cx="1479047" cy="671344"/>
            <a:chOff x="7296675" y="4339825"/>
            <a:chExt cx="1479047" cy="671344"/>
          </a:xfrm>
        </p:grpSpPr>
        <p:grpSp>
          <p:nvGrpSpPr>
            <p:cNvPr id="1116" name="Google Shape;1116;p30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1117" name="Google Shape;1117;p30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30"/>
            <p:cNvGrpSpPr/>
            <p:nvPr/>
          </p:nvGrpSpPr>
          <p:grpSpPr>
            <a:xfrm>
              <a:off x="7296675" y="4339825"/>
              <a:ext cx="1479047" cy="671344"/>
              <a:chOff x="7038675" y="4205650"/>
              <a:chExt cx="1479047" cy="671344"/>
            </a:xfrm>
          </p:grpSpPr>
          <p:sp>
            <p:nvSpPr>
              <p:cNvPr id="1129" name="Google Shape;1129;p30"/>
              <p:cNvSpPr/>
              <p:nvPr/>
            </p:nvSpPr>
            <p:spPr>
              <a:xfrm>
                <a:off x="7038675" y="4226748"/>
                <a:ext cx="1479047" cy="650240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16951" extrusionOk="0">
                    <a:moveTo>
                      <a:pt x="20356" y="0"/>
                    </a:moveTo>
                    <a:cubicBezTo>
                      <a:pt x="20038" y="0"/>
                      <a:pt x="19726" y="7"/>
                      <a:pt x="19419" y="19"/>
                    </a:cubicBezTo>
                    <a:cubicBezTo>
                      <a:pt x="15116" y="193"/>
                      <a:pt x="10780" y="1454"/>
                      <a:pt x="7357" y="4062"/>
                    </a:cubicBezTo>
                    <a:cubicBezTo>
                      <a:pt x="4151" y="6452"/>
                      <a:pt x="478" y="9289"/>
                      <a:pt x="109" y="13190"/>
                    </a:cubicBezTo>
                    <a:cubicBezTo>
                      <a:pt x="0" y="14272"/>
                      <a:pt x="2598" y="16950"/>
                      <a:pt x="17382" y="16950"/>
                    </a:cubicBezTo>
                    <a:cubicBezTo>
                      <a:pt x="17441" y="16950"/>
                      <a:pt x="17501" y="16950"/>
                      <a:pt x="17561" y="16950"/>
                    </a:cubicBezTo>
                    <a:cubicBezTo>
                      <a:pt x="32503" y="16928"/>
                      <a:pt x="36980" y="15668"/>
                      <a:pt x="37676" y="14299"/>
                    </a:cubicBezTo>
                    <a:cubicBezTo>
                      <a:pt x="38556" y="12581"/>
                      <a:pt x="38219" y="10593"/>
                      <a:pt x="37470" y="8756"/>
                    </a:cubicBezTo>
                    <a:cubicBezTo>
                      <a:pt x="34862" y="2506"/>
                      <a:pt x="26677" y="0"/>
                      <a:pt x="20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7086588" y="4565972"/>
                <a:ext cx="489013" cy="308951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8054" extrusionOk="0">
                    <a:moveTo>
                      <a:pt x="751" y="0"/>
                    </a:moveTo>
                    <a:cubicBezTo>
                      <a:pt x="478" y="348"/>
                      <a:pt x="229" y="707"/>
                      <a:pt x="0" y="1076"/>
                    </a:cubicBezTo>
                    <a:cubicBezTo>
                      <a:pt x="1446" y="3391"/>
                      <a:pt x="4054" y="5151"/>
                      <a:pt x="5510" y="7445"/>
                    </a:cubicBezTo>
                    <a:cubicBezTo>
                      <a:pt x="6184" y="7553"/>
                      <a:pt x="6923" y="7651"/>
                      <a:pt x="7738" y="7727"/>
                    </a:cubicBezTo>
                    <a:cubicBezTo>
                      <a:pt x="7510" y="7303"/>
                      <a:pt x="7271" y="6890"/>
                      <a:pt x="7032" y="6467"/>
                    </a:cubicBezTo>
                    <a:cubicBezTo>
                      <a:pt x="6749" y="6021"/>
                      <a:pt x="5836" y="4902"/>
                      <a:pt x="6575" y="4706"/>
                    </a:cubicBezTo>
                    <a:cubicBezTo>
                      <a:pt x="6612" y="4696"/>
                      <a:pt x="6651" y="4691"/>
                      <a:pt x="6693" y="4691"/>
                    </a:cubicBezTo>
                    <a:cubicBezTo>
                      <a:pt x="7498" y="4691"/>
                      <a:pt x="9313" y="6478"/>
                      <a:pt x="9715" y="6901"/>
                    </a:cubicBezTo>
                    <a:cubicBezTo>
                      <a:pt x="10063" y="7238"/>
                      <a:pt x="10389" y="7597"/>
                      <a:pt x="10672" y="7966"/>
                    </a:cubicBezTo>
                    <a:cubicBezTo>
                      <a:pt x="11324" y="7998"/>
                      <a:pt x="12019" y="8031"/>
                      <a:pt x="12748" y="8053"/>
                    </a:cubicBezTo>
                    <a:cubicBezTo>
                      <a:pt x="11748" y="6021"/>
                      <a:pt x="9205" y="4151"/>
                      <a:pt x="7184" y="3554"/>
                    </a:cubicBezTo>
                    <a:cubicBezTo>
                      <a:pt x="5673" y="3076"/>
                      <a:pt x="4141" y="3033"/>
                      <a:pt x="2782" y="2043"/>
                    </a:cubicBezTo>
                    <a:cubicBezTo>
                      <a:pt x="1989" y="1500"/>
                      <a:pt x="1337" y="772"/>
                      <a:pt x="751" y="0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8342633" y="4406698"/>
                <a:ext cx="127163" cy="40818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0641" extrusionOk="0">
                    <a:moveTo>
                      <a:pt x="522" y="1"/>
                    </a:moveTo>
                    <a:lnTo>
                      <a:pt x="522" y="1"/>
                    </a:lnTo>
                    <a:cubicBezTo>
                      <a:pt x="0" y="3631"/>
                      <a:pt x="293" y="7663"/>
                      <a:pt x="2249" y="10640"/>
                    </a:cubicBezTo>
                    <a:cubicBezTo>
                      <a:pt x="2727" y="10445"/>
                      <a:pt x="3075" y="10249"/>
                      <a:pt x="3314" y="10042"/>
                    </a:cubicBezTo>
                    <a:cubicBezTo>
                      <a:pt x="1652" y="7358"/>
                      <a:pt x="1043" y="4174"/>
                      <a:pt x="1619" y="1109"/>
                    </a:cubicBezTo>
                    <a:cubicBezTo>
                      <a:pt x="1283" y="718"/>
                      <a:pt x="913" y="349"/>
                      <a:pt x="522" y="1"/>
                    </a:cubicBezTo>
                    <a:close/>
                  </a:path>
                </a:pathLst>
              </a:custGeom>
              <a:solidFill>
                <a:srgbClr val="AAA3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7283340" y="4370025"/>
                <a:ext cx="416053" cy="506966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3216" extrusionOk="0">
                    <a:moveTo>
                      <a:pt x="1413" y="1"/>
                    </a:moveTo>
                    <a:cubicBezTo>
                      <a:pt x="1272" y="109"/>
                      <a:pt x="1120" y="218"/>
                      <a:pt x="979" y="327"/>
                    </a:cubicBezTo>
                    <a:cubicBezTo>
                      <a:pt x="653" y="566"/>
                      <a:pt x="327" y="805"/>
                      <a:pt x="1" y="1055"/>
                    </a:cubicBezTo>
                    <a:cubicBezTo>
                      <a:pt x="1294" y="4381"/>
                      <a:pt x="4728" y="5869"/>
                      <a:pt x="7151" y="8803"/>
                    </a:cubicBezTo>
                    <a:cubicBezTo>
                      <a:pt x="8075" y="9879"/>
                      <a:pt x="9042" y="11563"/>
                      <a:pt x="9585" y="13205"/>
                    </a:cubicBezTo>
                    <a:cubicBezTo>
                      <a:pt x="9998" y="13215"/>
                      <a:pt x="10411" y="13215"/>
                      <a:pt x="10846" y="13215"/>
                    </a:cubicBezTo>
                    <a:cubicBezTo>
                      <a:pt x="10715" y="12867"/>
                      <a:pt x="10575" y="12531"/>
                      <a:pt x="10488" y="12248"/>
                    </a:cubicBezTo>
                    <a:cubicBezTo>
                      <a:pt x="9944" y="10488"/>
                      <a:pt x="9259" y="9010"/>
                      <a:pt x="7988" y="7662"/>
                    </a:cubicBezTo>
                    <a:cubicBezTo>
                      <a:pt x="6564" y="6238"/>
                      <a:pt x="4924" y="5239"/>
                      <a:pt x="3652" y="3609"/>
                    </a:cubicBezTo>
                    <a:cubicBezTo>
                      <a:pt x="2816" y="2544"/>
                      <a:pt x="1990" y="1326"/>
                      <a:pt x="141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7947825" y="4238717"/>
                <a:ext cx="363538" cy="622429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16226" extrusionOk="0">
                    <a:moveTo>
                      <a:pt x="609" y="1"/>
                    </a:moveTo>
                    <a:cubicBezTo>
                      <a:pt x="196" y="1370"/>
                      <a:pt x="1" y="2783"/>
                      <a:pt x="327" y="4206"/>
                    </a:cubicBezTo>
                    <a:cubicBezTo>
                      <a:pt x="773" y="6695"/>
                      <a:pt x="2544" y="8347"/>
                      <a:pt x="4098" y="10216"/>
                    </a:cubicBezTo>
                    <a:cubicBezTo>
                      <a:pt x="5543" y="11998"/>
                      <a:pt x="6021" y="14128"/>
                      <a:pt x="5728" y="16225"/>
                    </a:cubicBezTo>
                    <a:cubicBezTo>
                      <a:pt x="6858" y="16128"/>
                      <a:pt x="7858" y="16019"/>
                      <a:pt x="8716" y="15899"/>
                    </a:cubicBezTo>
                    <a:cubicBezTo>
                      <a:pt x="9477" y="13813"/>
                      <a:pt x="9259" y="11629"/>
                      <a:pt x="7390" y="9868"/>
                    </a:cubicBezTo>
                    <a:cubicBezTo>
                      <a:pt x="5260" y="7847"/>
                      <a:pt x="2837" y="5804"/>
                      <a:pt x="1968" y="2870"/>
                    </a:cubicBezTo>
                    <a:cubicBezTo>
                      <a:pt x="1685" y="1967"/>
                      <a:pt x="1707" y="1088"/>
                      <a:pt x="1892" y="229"/>
                    </a:cubicBezTo>
                    <a:cubicBezTo>
                      <a:pt x="1468" y="142"/>
                      <a:pt x="1033" y="66"/>
                      <a:pt x="609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7540549" y="4236223"/>
                <a:ext cx="501941" cy="639500"/>
              </a:xfrm>
              <a:custGeom>
                <a:avLst/>
                <a:gdLst/>
                <a:ahLst/>
                <a:cxnLst/>
                <a:rect l="l" t="t" r="r" b="b"/>
                <a:pathLst>
                  <a:path w="13085" h="16671" extrusionOk="0">
                    <a:moveTo>
                      <a:pt x="3804" y="1"/>
                    </a:moveTo>
                    <a:lnTo>
                      <a:pt x="3804" y="1"/>
                    </a:lnTo>
                    <a:cubicBezTo>
                      <a:pt x="2544" y="185"/>
                      <a:pt x="1283" y="468"/>
                      <a:pt x="66" y="848"/>
                    </a:cubicBezTo>
                    <a:cubicBezTo>
                      <a:pt x="1" y="2011"/>
                      <a:pt x="110" y="3152"/>
                      <a:pt x="523" y="4282"/>
                    </a:cubicBezTo>
                    <a:cubicBezTo>
                      <a:pt x="1414" y="6488"/>
                      <a:pt x="3119" y="8140"/>
                      <a:pt x="4522" y="9922"/>
                    </a:cubicBezTo>
                    <a:cubicBezTo>
                      <a:pt x="5945" y="11716"/>
                      <a:pt x="7304" y="14215"/>
                      <a:pt x="7695" y="16671"/>
                    </a:cubicBezTo>
                    <a:cubicBezTo>
                      <a:pt x="9716" y="16649"/>
                      <a:pt x="11498" y="16584"/>
                      <a:pt x="13085" y="16507"/>
                    </a:cubicBezTo>
                    <a:cubicBezTo>
                      <a:pt x="13063" y="13889"/>
                      <a:pt x="12389" y="10803"/>
                      <a:pt x="10064" y="9792"/>
                    </a:cubicBezTo>
                    <a:lnTo>
                      <a:pt x="10064" y="9792"/>
                    </a:lnTo>
                    <a:cubicBezTo>
                      <a:pt x="9596" y="10726"/>
                      <a:pt x="10151" y="11835"/>
                      <a:pt x="9835" y="12769"/>
                    </a:cubicBezTo>
                    <a:cubicBezTo>
                      <a:pt x="8075" y="10683"/>
                      <a:pt x="6162" y="8509"/>
                      <a:pt x="5065" y="6010"/>
                    </a:cubicBezTo>
                    <a:cubicBezTo>
                      <a:pt x="4402" y="4369"/>
                      <a:pt x="3728" y="2054"/>
                      <a:pt x="3804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8353873" y="4525923"/>
                <a:ext cx="115924" cy="28896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7533" extrusionOk="0">
                    <a:moveTo>
                      <a:pt x="1120" y="1"/>
                    </a:moveTo>
                    <a:lnTo>
                      <a:pt x="1120" y="1"/>
                    </a:lnTo>
                    <a:cubicBezTo>
                      <a:pt x="750" y="110"/>
                      <a:pt x="381" y="218"/>
                      <a:pt x="0" y="327"/>
                    </a:cubicBezTo>
                    <a:cubicBezTo>
                      <a:pt x="55" y="2913"/>
                      <a:pt x="609" y="5468"/>
                      <a:pt x="1956" y="7532"/>
                    </a:cubicBezTo>
                    <a:cubicBezTo>
                      <a:pt x="2434" y="7337"/>
                      <a:pt x="2782" y="7141"/>
                      <a:pt x="3021" y="6934"/>
                    </a:cubicBezTo>
                    <a:cubicBezTo>
                      <a:pt x="1717" y="4826"/>
                      <a:pt x="1065" y="2413"/>
                      <a:pt x="1120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8088340" y="4583464"/>
                <a:ext cx="223025" cy="277688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7239" extrusionOk="0">
                    <a:moveTo>
                      <a:pt x="2793" y="1"/>
                    </a:moveTo>
                    <a:cubicBezTo>
                      <a:pt x="1869" y="251"/>
                      <a:pt x="935" y="490"/>
                      <a:pt x="0" y="718"/>
                    </a:cubicBezTo>
                    <a:cubicBezTo>
                      <a:pt x="141" y="881"/>
                      <a:pt x="293" y="1055"/>
                      <a:pt x="435" y="1229"/>
                    </a:cubicBezTo>
                    <a:cubicBezTo>
                      <a:pt x="1880" y="3011"/>
                      <a:pt x="2358" y="5141"/>
                      <a:pt x="2065" y="7238"/>
                    </a:cubicBezTo>
                    <a:cubicBezTo>
                      <a:pt x="3195" y="7141"/>
                      <a:pt x="4195" y="7032"/>
                      <a:pt x="5053" y="6912"/>
                    </a:cubicBezTo>
                    <a:cubicBezTo>
                      <a:pt x="5814" y="4826"/>
                      <a:pt x="5596" y="2642"/>
                      <a:pt x="3727" y="881"/>
                    </a:cubicBezTo>
                    <a:cubicBezTo>
                      <a:pt x="3423" y="587"/>
                      <a:pt x="3108" y="294"/>
                      <a:pt x="2793" y="1"/>
                    </a:cubicBezTo>
                    <a:close/>
                  </a:path>
                </a:pathLst>
              </a:custGeom>
              <a:solidFill>
                <a:srgbClr val="FF5824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7177464" y="4205650"/>
                <a:ext cx="1301440" cy="331277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8636" extrusionOk="0">
                    <a:moveTo>
                      <a:pt x="18752" y="1"/>
                    </a:moveTo>
                    <a:cubicBezTo>
                      <a:pt x="11663" y="1"/>
                      <a:pt x="2954" y="3425"/>
                      <a:pt x="1424" y="5677"/>
                    </a:cubicBezTo>
                    <a:cubicBezTo>
                      <a:pt x="1" y="7777"/>
                      <a:pt x="1593" y="8380"/>
                      <a:pt x="3937" y="8380"/>
                    </a:cubicBezTo>
                    <a:cubicBezTo>
                      <a:pt x="6603" y="8380"/>
                      <a:pt x="10242" y="7599"/>
                      <a:pt x="11519" y="7350"/>
                    </a:cubicBezTo>
                    <a:lnTo>
                      <a:pt x="11519" y="7350"/>
                    </a:lnTo>
                    <a:cubicBezTo>
                      <a:pt x="11395" y="8268"/>
                      <a:pt x="11943" y="8607"/>
                      <a:pt x="12798" y="8607"/>
                    </a:cubicBezTo>
                    <a:cubicBezTo>
                      <a:pt x="14775" y="8607"/>
                      <a:pt x="18391" y="6796"/>
                      <a:pt x="19105" y="6166"/>
                    </a:cubicBezTo>
                    <a:cubicBezTo>
                      <a:pt x="19519" y="7202"/>
                      <a:pt x="20408" y="7759"/>
                      <a:pt x="21269" y="7759"/>
                    </a:cubicBezTo>
                    <a:cubicBezTo>
                      <a:pt x="22079" y="7759"/>
                      <a:pt x="22865" y="7268"/>
                      <a:pt x="23212" y="6220"/>
                    </a:cubicBezTo>
                    <a:cubicBezTo>
                      <a:pt x="24036" y="6949"/>
                      <a:pt x="28930" y="8635"/>
                      <a:pt x="31708" y="8635"/>
                    </a:cubicBezTo>
                    <a:cubicBezTo>
                      <a:pt x="33073" y="8635"/>
                      <a:pt x="33926" y="8228"/>
                      <a:pt x="33536" y="7101"/>
                    </a:cubicBezTo>
                    <a:cubicBezTo>
                      <a:pt x="32852" y="5155"/>
                      <a:pt x="26592" y="287"/>
                      <a:pt x="19539" y="15"/>
                    </a:cubicBezTo>
                    <a:cubicBezTo>
                      <a:pt x="19279" y="6"/>
                      <a:pt x="19017" y="1"/>
                      <a:pt x="18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7177464" y="4238295"/>
                <a:ext cx="1301440" cy="298633"/>
              </a:xfrm>
              <a:custGeom>
                <a:avLst/>
                <a:gdLst/>
                <a:ahLst/>
                <a:cxnLst/>
                <a:rect l="l" t="t" r="r" b="b"/>
                <a:pathLst>
                  <a:path w="33927" h="7785" extrusionOk="0">
                    <a:moveTo>
                      <a:pt x="24256" y="1"/>
                    </a:moveTo>
                    <a:cubicBezTo>
                      <a:pt x="22792" y="2301"/>
                      <a:pt x="20102" y="4149"/>
                      <a:pt x="17707" y="4149"/>
                    </a:cubicBezTo>
                    <a:cubicBezTo>
                      <a:pt x="16244" y="4149"/>
                      <a:pt x="14892" y="3459"/>
                      <a:pt x="13997" y="1761"/>
                    </a:cubicBezTo>
                    <a:cubicBezTo>
                      <a:pt x="12369" y="2575"/>
                      <a:pt x="8247" y="3426"/>
                      <a:pt x="5177" y="3426"/>
                    </a:cubicBezTo>
                    <a:cubicBezTo>
                      <a:pt x="4477" y="3426"/>
                      <a:pt x="3831" y="3381"/>
                      <a:pt x="3282" y="3283"/>
                    </a:cubicBezTo>
                    <a:cubicBezTo>
                      <a:pt x="2391" y="3826"/>
                      <a:pt x="1750" y="4348"/>
                      <a:pt x="1424" y="4826"/>
                    </a:cubicBezTo>
                    <a:cubicBezTo>
                      <a:pt x="1" y="6926"/>
                      <a:pt x="1593" y="7529"/>
                      <a:pt x="3937" y="7529"/>
                    </a:cubicBezTo>
                    <a:cubicBezTo>
                      <a:pt x="6603" y="7529"/>
                      <a:pt x="10242" y="6748"/>
                      <a:pt x="11519" y="6499"/>
                    </a:cubicBezTo>
                    <a:lnTo>
                      <a:pt x="11519" y="6499"/>
                    </a:lnTo>
                    <a:cubicBezTo>
                      <a:pt x="11395" y="7417"/>
                      <a:pt x="11943" y="7756"/>
                      <a:pt x="12798" y="7756"/>
                    </a:cubicBezTo>
                    <a:cubicBezTo>
                      <a:pt x="14775" y="7756"/>
                      <a:pt x="18391" y="5945"/>
                      <a:pt x="19105" y="5315"/>
                    </a:cubicBezTo>
                    <a:cubicBezTo>
                      <a:pt x="19519" y="6351"/>
                      <a:pt x="20408" y="6908"/>
                      <a:pt x="21269" y="6908"/>
                    </a:cubicBezTo>
                    <a:cubicBezTo>
                      <a:pt x="22079" y="6908"/>
                      <a:pt x="22865" y="6417"/>
                      <a:pt x="23212" y="5369"/>
                    </a:cubicBezTo>
                    <a:cubicBezTo>
                      <a:pt x="24036" y="6098"/>
                      <a:pt x="28930" y="7784"/>
                      <a:pt x="31708" y="7784"/>
                    </a:cubicBezTo>
                    <a:cubicBezTo>
                      <a:pt x="33073" y="7784"/>
                      <a:pt x="33926" y="7377"/>
                      <a:pt x="33536" y="6250"/>
                    </a:cubicBezTo>
                    <a:cubicBezTo>
                      <a:pt x="33014" y="4760"/>
                      <a:pt x="29189" y="1533"/>
                      <a:pt x="2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7038675" y="4518021"/>
                <a:ext cx="1479047" cy="358973"/>
              </a:xfrm>
              <a:custGeom>
                <a:avLst/>
                <a:gdLst/>
                <a:ahLst/>
                <a:cxnLst/>
                <a:rect l="l" t="t" r="r" b="b"/>
                <a:pathLst>
                  <a:path w="38557" h="9358" extrusionOk="0">
                    <a:moveTo>
                      <a:pt x="36893" y="1"/>
                    </a:moveTo>
                    <a:cubicBezTo>
                      <a:pt x="34655" y="837"/>
                      <a:pt x="32329" y="1131"/>
                      <a:pt x="29993" y="1750"/>
                    </a:cubicBezTo>
                    <a:cubicBezTo>
                      <a:pt x="23342" y="3413"/>
                      <a:pt x="16822" y="4913"/>
                      <a:pt x="10041" y="5401"/>
                    </a:cubicBezTo>
                    <a:cubicBezTo>
                      <a:pt x="8209" y="5551"/>
                      <a:pt x="6434" y="5756"/>
                      <a:pt x="4636" y="5756"/>
                    </a:cubicBezTo>
                    <a:cubicBezTo>
                      <a:pt x="4204" y="5756"/>
                      <a:pt x="3771" y="5744"/>
                      <a:pt x="3336" y="5717"/>
                    </a:cubicBezTo>
                    <a:cubicBezTo>
                      <a:pt x="2260" y="5619"/>
                      <a:pt x="1206" y="5434"/>
                      <a:pt x="152" y="5217"/>
                    </a:cubicBezTo>
                    <a:cubicBezTo>
                      <a:pt x="130" y="5336"/>
                      <a:pt x="119" y="5467"/>
                      <a:pt x="109" y="5597"/>
                    </a:cubicBezTo>
                    <a:cubicBezTo>
                      <a:pt x="0" y="6679"/>
                      <a:pt x="2598" y="9357"/>
                      <a:pt x="17382" y="9357"/>
                    </a:cubicBezTo>
                    <a:cubicBezTo>
                      <a:pt x="17441" y="9357"/>
                      <a:pt x="17501" y="9357"/>
                      <a:pt x="17561" y="9357"/>
                    </a:cubicBezTo>
                    <a:cubicBezTo>
                      <a:pt x="32503" y="9335"/>
                      <a:pt x="36980" y="8075"/>
                      <a:pt x="37676" y="6706"/>
                    </a:cubicBezTo>
                    <a:cubicBezTo>
                      <a:pt x="38556" y="4988"/>
                      <a:pt x="38219" y="3000"/>
                      <a:pt x="37470" y="1163"/>
                    </a:cubicBezTo>
                    <a:cubicBezTo>
                      <a:pt x="37296" y="762"/>
                      <a:pt x="37111" y="370"/>
                      <a:pt x="36893" y="1"/>
                    </a:cubicBezTo>
                    <a:close/>
                  </a:path>
                </a:pathLst>
              </a:custGeom>
              <a:solidFill>
                <a:srgbClr val="002235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30"/>
          <p:cNvGrpSpPr/>
          <p:nvPr/>
        </p:nvGrpSpPr>
        <p:grpSpPr>
          <a:xfrm>
            <a:off x="7323825" y="3085869"/>
            <a:ext cx="1464945" cy="1369807"/>
            <a:chOff x="7323825" y="3085869"/>
            <a:chExt cx="1464945" cy="1369807"/>
          </a:xfrm>
        </p:grpSpPr>
        <p:grpSp>
          <p:nvGrpSpPr>
            <p:cNvPr id="1141" name="Google Shape;1141;p30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1142" name="Google Shape;1142;p30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0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0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0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7323825" y="3085869"/>
              <a:ext cx="1464945" cy="1369807"/>
              <a:chOff x="6409425" y="3085869"/>
              <a:chExt cx="1464945" cy="1369807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6409425" y="3519337"/>
                <a:ext cx="315568" cy="391752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9297" extrusionOk="0">
                    <a:moveTo>
                      <a:pt x="1802" y="1"/>
                    </a:moveTo>
                    <a:cubicBezTo>
                      <a:pt x="764" y="1"/>
                      <a:pt x="481" y="1603"/>
                      <a:pt x="392" y="2418"/>
                    </a:cubicBezTo>
                    <a:cubicBezTo>
                      <a:pt x="1" y="6254"/>
                      <a:pt x="3359" y="7960"/>
                      <a:pt x="6543" y="9296"/>
                    </a:cubicBezTo>
                    <a:lnTo>
                      <a:pt x="7489" y="3722"/>
                    </a:lnTo>
                    <a:cubicBezTo>
                      <a:pt x="6608" y="3711"/>
                      <a:pt x="5837" y="3732"/>
                      <a:pt x="5000" y="3363"/>
                    </a:cubicBezTo>
                    <a:cubicBezTo>
                      <a:pt x="4098" y="2972"/>
                      <a:pt x="3598" y="2428"/>
                      <a:pt x="3055" y="1603"/>
                    </a:cubicBezTo>
                    <a:cubicBezTo>
                      <a:pt x="2913" y="1396"/>
                      <a:pt x="2479" y="158"/>
                      <a:pt x="2164" y="59"/>
                    </a:cubicBezTo>
                    <a:cubicBezTo>
                      <a:pt x="2034" y="19"/>
                      <a:pt x="1913" y="1"/>
                      <a:pt x="1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6789966" y="3085869"/>
                <a:ext cx="345317" cy="28489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761" extrusionOk="0">
                    <a:moveTo>
                      <a:pt x="359" y="1"/>
                    </a:moveTo>
                    <a:cubicBezTo>
                      <a:pt x="1" y="3207"/>
                      <a:pt x="1424" y="5695"/>
                      <a:pt x="4043" y="6760"/>
                    </a:cubicBezTo>
                    <a:lnTo>
                      <a:pt x="8195" y="5381"/>
                    </a:lnTo>
                    <a:lnTo>
                      <a:pt x="8195" y="4098"/>
                    </a:lnTo>
                    <a:cubicBezTo>
                      <a:pt x="6336" y="3500"/>
                      <a:pt x="4510" y="2294"/>
                      <a:pt x="3587" y="838"/>
                    </a:cubicBezTo>
                    <a:lnTo>
                      <a:pt x="3587" y="838"/>
                    </a:lnTo>
                    <a:cubicBezTo>
                      <a:pt x="3532" y="1599"/>
                      <a:pt x="3489" y="2479"/>
                      <a:pt x="3663" y="3196"/>
                    </a:cubicBezTo>
                    <a:cubicBezTo>
                      <a:pt x="2750" y="2805"/>
                      <a:pt x="685" y="990"/>
                      <a:pt x="3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>
                <a:off x="6621923" y="3251385"/>
                <a:ext cx="1002409" cy="1117276"/>
              </a:xfrm>
              <a:custGeom>
                <a:avLst/>
                <a:gdLst/>
                <a:ahLst/>
                <a:cxnLst/>
                <a:rect l="l" t="t" r="r" b="b"/>
                <a:pathLst>
                  <a:path w="23789" h="26515" extrusionOk="0">
                    <a:moveTo>
                      <a:pt x="11694" y="1"/>
                    </a:moveTo>
                    <a:cubicBezTo>
                      <a:pt x="9998" y="1"/>
                      <a:pt x="8222" y="637"/>
                      <a:pt x="6467" y="2158"/>
                    </a:cubicBezTo>
                    <a:cubicBezTo>
                      <a:pt x="2152" y="5886"/>
                      <a:pt x="0" y="13569"/>
                      <a:pt x="620" y="18850"/>
                    </a:cubicBezTo>
                    <a:cubicBezTo>
                      <a:pt x="1055" y="22448"/>
                      <a:pt x="3021" y="24545"/>
                      <a:pt x="5608" y="25491"/>
                    </a:cubicBezTo>
                    <a:cubicBezTo>
                      <a:pt x="7378" y="26139"/>
                      <a:pt x="9635" y="26514"/>
                      <a:pt x="11914" y="26514"/>
                    </a:cubicBezTo>
                    <a:cubicBezTo>
                      <a:pt x="15062" y="26514"/>
                      <a:pt x="18252" y="25797"/>
                      <a:pt x="20256" y="24088"/>
                    </a:cubicBezTo>
                    <a:cubicBezTo>
                      <a:pt x="23789" y="21067"/>
                      <a:pt x="22865" y="14884"/>
                      <a:pt x="22039" y="10461"/>
                    </a:cubicBezTo>
                    <a:cubicBezTo>
                      <a:pt x="21142" y="5726"/>
                      <a:pt x="16780" y="1"/>
                      <a:pt x="11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>
                <a:off x="6974990" y="3681187"/>
                <a:ext cx="225309" cy="33979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8064" extrusionOk="0">
                    <a:moveTo>
                      <a:pt x="2380" y="0"/>
                    </a:moveTo>
                    <a:lnTo>
                      <a:pt x="0" y="2847"/>
                    </a:lnTo>
                    <a:lnTo>
                      <a:pt x="1423" y="8064"/>
                    </a:lnTo>
                    <a:lnTo>
                      <a:pt x="5347" y="2967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>
                <a:off x="6739359" y="3534212"/>
                <a:ext cx="368914" cy="283459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6727" extrusionOk="0">
                    <a:moveTo>
                      <a:pt x="4523" y="1"/>
                    </a:moveTo>
                    <a:cubicBezTo>
                      <a:pt x="2053" y="1"/>
                      <a:pt x="0" y="2988"/>
                      <a:pt x="1137" y="5292"/>
                    </a:cubicBezTo>
                    <a:cubicBezTo>
                      <a:pt x="1647" y="6313"/>
                      <a:pt x="2635" y="6727"/>
                      <a:pt x="3692" y="6727"/>
                    </a:cubicBezTo>
                    <a:cubicBezTo>
                      <a:pt x="4976" y="6727"/>
                      <a:pt x="6362" y="6118"/>
                      <a:pt x="7124" y="5249"/>
                    </a:cubicBezTo>
                    <a:cubicBezTo>
                      <a:pt x="8754" y="3401"/>
                      <a:pt x="7146" y="370"/>
                      <a:pt x="4962" y="32"/>
                    </a:cubicBezTo>
                    <a:cubicBezTo>
                      <a:pt x="4897" y="22"/>
                      <a:pt x="4832" y="11"/>
                      <a:pt x="4766" y="11"/>
                    </a:cubicBezTo>
                    <a:cubicBezTo>
                      <a:pt x="4685" y="4"/>
                      <a:pt x="4603" y="1"/>
                      <a:pt x="4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>
                <a:off x="6909973" y="3589243"/>
                <a:ext cx="136905" cy="130331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093" extrusionOk="0">
                    <a:moveTo>
                      <a:pt x="1617" y="0"/>
                    </a:moveTo>
                    <a:cubicBezTo>
                      <a:pt x="1564" y="0"/>
                      <a:pt x="1510" y="3"/>
                      <a:pt x="1456" y="9"/>
                    </a:cubicBezTo>
                    <a:cubicBezTo>
                      <a:pt x="619" y="107"/>
                      <a:pt x="0" y="868"/>
                      <a:pt x="97" y="1715"/>
                    </a:cubicBezTo>
                    <a:cubicBezTo>
                      <a:pt x="179" y="2509"/>
                      <a:pt x="851" y="3093"/>
                      <a:pt x="1632" y="3093"/>
                    </a:cubicBezTo>
                    <a:cubicBezTo>
                      <a:pt x="1685" y="3093"/>
                      <a:pt x="1739" y="3090"/>
                      <a:pt x="1793" y="3085"/>
                    </a:cubicBezTo>
                    <a:cubicBezTo>
                      <a:pt x="2640" y="2986"/>
                      <a:pt x="3249" y="2226"/>
                      <a:pt x="3162" y="1378"/>
                    </a:cubicBezTo>
                    <a:cubicBezTo>
                      <a:pt x="3071" y="584"/>
                      <a:pt x="2398" y="0"/>
                      <a:pt x="1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0"/>
              <p:cNvSpPr/>
              <p:nvPr/>
            </p:nvSpPr>
            <p:spPr>
              <a:xfrm>
                <a:off x="6906728" y="3577908"/>
                <a:ext cx="74246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664" extrusionOk="0">
                    <a:moveTo>
                      <a:pt x="892" y="1"/>
                    </a:moveTo>
                    <a:cubicBezTo>
                      <a:pt x="859" y="1"/>
                      <a:pt x="827" y="3"/>
                      <a:pt x="794" y="6"/>
                    </a:cubicBezTo>
                    <a:cubicBezTo>
                      <a:pt x="338" y="50"/>
                      <a:pt x="1" y="463"/>
                      <a:pt x="55" y="919"/>
                    </a:cubicBezTo>
                    <a:cubicBezTo>
                      <a:pt x="105" y="1343"/>
                      <a:pt x="457" y="1664"/>
                      <a:pt x="872" y="1664"/>
                    </a:cubicBezTo>
                    <a:cubicBezTo>
                      <a:pt x="904" y="1664"/>
                      <a:pt x="936" y="1662"/>
                      <a:pt x="968" y="1658"/>
                    </a:cubicBezTo>
                    <a:cubicBezTo>
                      <a:pt x="1425" y="1603"/>
                      <a:pt x="1761" y="1202"/>
                      <a:pt x="1707" y="745"/>
                    </a:cubicBezTo>
                    <a:cubicBezTo>
                      <a:pt x="1667" y="322"/>
                      <a:pt x="1308" y="1"/>
                      <a:pt x="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0"/>
              <p:cNvSpPr/>
              <p:nvPr/>
            </p:nvSpPr>
            <p:spPr>
              <a:xfrm>
                <a:off x="6814700" y="3529155"/>
                <a:ext cx="250507" cy="125991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990" extrusionOk="0">
                    <a:moveTo>
                      <a:pt x="2711" y="1"/>
                    </a:moveTo>
                    <a:cubicBezTo>
                      <a:pt x="1657" y="1"/>
                      <a:pt x="685" y="554"/>
                      <a:pt x="1" y="1359"/>
                    </a:cubicBezTo>
                    <a:cubicBezTo>
                      <a:pt x="1967" y="1946"/>
                      <a:pt x="3967" y="2446"/>
                      <a:pt x="5945" y="2989"/>
                    </a:cubicBezTo>
                    <a:cubicBezTo>
                      <a:pt x="5727" y="1576"/>
                      <a:pt x="4565" y="251"/>
                      <a:pt x="3163" y="33"/>
                    </a:cubicBezTo>
                    <a:cubicBezTo>
                      <a:pt x="3097" y="22"/>
                      <a:pt x="3032" y="12"/>
                      <a:pt x="2967" y="12"/>
                    </a:cubicBezTo>
                    <a:cubicBezTo>
                      <a:pt x="2881" y="4"/>
                      <a:pt x="2796" y="1"/>
                      <a:pt x="2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0"/>
              <p:cNvSpPr/>
              <p:nvPr/>
            </p:nvSpPr>
            <p:spPr>
              <a:xfrm>
                <a:off x="7054672" y="3454867"/>
                <a:ext cx="385600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585" extrusionOk="0">
                    <a:moveTo>
                      <a:pt x="5211" y="1"/>
                    </a:moveTo>
                    <a:cubicBezTo>
                      <a:pt x="3313" y="1"/>
                      <a:pt x="1495" y="1193"/>
                      <a:pt x="674" y="2806"/>
                    </a:cubicBezTo>
                    <a:cubicBezTo>
                      <a:pt x="87" y="3958"/>
                      <a:pt x="0" y="5328"/>
                      <a:pt x="749" y="6632"/>
                    </a:cubicBezTo>
                    <a:cubicBezTo>
                      <a:pt x="1512" y="7969"/>
                      <a:pt x="2818" y="8584"/>
                      <a:pt x="4150" y="8584"/>
                    </a:cubicBezTo>
                    <a:cubicBezTo>
                      <a:pt x="5515" y="8584"/>
                      <a:pt x="6907" y="7939"/>
                      <a:pt x="7770" y="6762"/>
                    </a:cubicBezTo>
                    <a:cubicBezTo>
                      <a:pt x="8585" y="5643"/>
                      <a:pt x="9150" y="4057"/>
                      <a:pt x="8748" y="2676"/>
                    </a:cubicBezTo>
                    <a:cubicBezTo>
                      <a:pt x="8433" y="1622"/>
                      <a:pt x="7074" y="242"/>
                      <a:pt x="5922" y="58"/>
                    </a:cubicBezTo>
                    <a:cubicBezTo>
                      <a:pt x="5685" y="19"/>
                      <a:pt x="5447" y="1"/>
                      <a:pt x="5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0"/>
              <p:cNvSpPr/>
              <p:nvPr/>
            </p:nvSpPr>
            <p:spPr>
              <a:xfrm>
                <a:off x="7275386" y="3510825"/>
                <a:ext cx="130078" cy="130078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087" extrusionOk="0">
                    <a:moveTo>
                      <a:pt x="1543" y="1"/>
                    </a:moveTo>
                    <a:cubicBezTo>
                      <a:pt x="684" y="1"/>
                      <a:pt x="0" y="696"/>
                      <a:pt x="0" y="1544"/>
                    </a:cubicBezTo>
                    <a:cubicBezTo>
                      <a:pt x="0" y="2403"/>
                      <a:pt x="684" y="3087"/>
                      <a:pt x="1543" y="3087"/>
                    </a:cubicBezTo>
                    <a:cubicBezTo>
                      <a:pt x="2391" y="3087"/>
                      <a:pt x="3086" y="2403"/>
                      <a:pt x="3086" y="1544"/>
                    </a:cubicBezTo>
                    <a:cubicBezTo>
                      <a:pt x="3086" y="696"/>
                      <a:pt x="239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0"/>
              <p:cNvSpPr/>
              <p:nvPr/>
            </p:nvSpPr>
            <p:spPr>
              <a:xfrm>
                <a:off x="7275386" y="3495740"/>
                <a:ext cx="7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26" y="0"/>
                    </a:moveTo>
                    <a:cubicBezTo>
                      <a:pt x="369" y="0"/>
                      <a:pt x="0" y="380"/>
                      <a:pt x="0" y="837"/>
                    </a:cubicBezTo>
                    <a:cubicBezTo>
                      <a:pt x="0" y="1293"/>
                      <a:pt x="369" y="1663"/>
                      <a:pt x="826" y="1663"/>
                    </a:cubicBezTo>
                    <a:cubicBezTo>
                      <a:pt x="1282" y="1663"/>
                      <a:pt x="1662" y="1293"/>
                      <a:pt x="1662" y="837"/>
                    </a:cubicBezTo>
                    <a:cubicBezTo>
                      <a:pt x="1662" y="380"/>
                      <a:pt x="1282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>
                <a:off x="7061961" y="3449937"/>
                <a:ext cx="318770" cy="20609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4891" extrusionOk="0">
                    <a:moveTo>
                      <a:pt x="5052" y="0"/>
                    </a:moveTo>
                    <a:cubicBezTo>
                      <a:pt x="3149" y="0"/>
                      <a:pt x="1324" y="1186"/>
                      <a:pt x="501" y="2804"/>
                    </a:cubicBezTo>
                    <a:cubicBezTo>
                      <a:pt x="164" y="3456"/>
                      <a:pt x="1" y="4162"/>
                      <a:pt x="44" y="4891"/>
                    </a:cubicBezTo>
                    <a:cubicBezTo>
                      <a:pt x="2370" y="3369"/>
                      <a:pt x="4945" y="2206"/>
                      <a:pt x="7564" y="1120"/>
                    </a:cubicBezTo>
                    <a:cubicBezTo>
                      <a:pt x="7021" y="587"/>
                      <a:pt x="6358" y="153"/>
                      <a:pt x="5749" y="55"/>
                    </a:cubicBezTo>
                    <a:cubicBezTo>
                      <a:pt x="5517" y="18"/>
                      <a:pt x="5284" y="0"/>
                      <a:pt x="50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>
                <a:off x="7500188" y="3479770"/>
                <a:ext cx="374181" cy="361287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574" extrusionOk="0">
                    <a:moveTo>
                      <a:pt x="6747" y="0"/>
                    </a:moveTo>
                    <a:cubicBezTo>
                      <a:pt x="4777" y="0"/>
                      <a:pt x="1167" y="3160"/>
                      <a:pt x="0" y="3824"/>
                    </a:cubicBezTo>
                    <a:lnTo>
                      <a:pt x="120" y="8573"/>
                    </a:lnTo>
                    <a:cubicBezTo>
                      <a:pt x="2033" y="8486"/>
                      <a:pt x="4238" y="7127"/>
                      <a:pt x="5576" y="5867"/>
                    </a:cubicBezTo>
                    <a:cubicBezTo>
                      <a:pt x="6586" y="4911"/>
                      <a:pt x="8879" y="2107"/>
                      <a:pt x="7738" y="477"/>
                    </a:cubicBezTo>
                    <a:cubicBezTo>
                      <a:pt x="7506" y="141"/>
                      <a:pt x="7163" y="0"/>
                      <a:pt x="6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>
                <a:off x="6806484" y="4298966"/>
                <a:ext cx="189113" cy="150515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3572" extrusionOk="0">
                    <a:moveTo>
                      <a:pt x="2489" y="0"/>
                    </a:moveTo>
                    <a:cubicBezTo>
                      <a:pt x="1968" y="0"/>
                      <a:pt x="1436" y="182"/>
                      <a:pt x="1010" y="521"/>
                    </a:cubicBezTo>
                    <a:cubicBezTo>
                      <a:pt x="478" y="934"/>
                      <a:pt x="0" y="2487"/>
                      <a:pt x="358" y="3074"/>
                    </a:cubicBezTo>
                    <a:cubicBezTo>
                      <a:pt x="570" y="3431"/>
                      <a:pt x="786" y="3571"/>
                      <a:pt x="999" y="3571"/>
                    </a:cubicBezTo>
                    <a:cubicBezTo>
                      <a:pt x="1649" y="3571"/>
                      <a:pt x="2273" y="2265"/>
                      <a:pt x="2682" y="1805"/>
                    </a:cubicBezTo>
                    <a:lnTo>
                      <a:pt x="2682" y="1805"/>
                    </a:lnTo>
                    <a:cubicBezTo>
                      <a:pt x="2249" y="2293"/>
                      <a:pt x="2599" y="3562"/>
                      <a:pt x="3326" y="3562"/>
                    </a:cubicBezTo>
                    <a:cubicBezTo>
                      <a:pt x="3378" y="3562"/>
                      <a:pt x="3432" y="3556"/>
                      <a:pt x="3488" y="3542"/>
                    </a:cubicBezTo>
                    <a:cubicBezTo>
                      <a:pt x="4205" y="3368"/>
                      <a:pt x="4488" y="1422"/>
                      <a:pt x="4151" y="890"/>
                    </a:cubicBezTo>
                    <a:cubicBezTo>
                      <a:pt x="3766" y="282"/>
                      <a:pt x="3136" y="0"/>
                      <a:pt x="2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0"/>
              <p:cNvSpPr/>
              <p:nvPr/>
            </p:nvSpPr>
            <p:spPr>
              <a:xfrm>
                <a:off x="7200466" y="4284934"/>
                <a:ext cx="241996" cy="170741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052" extrusionOk="0">
                    <a:moveTo>
                      <a:pt x="3416" y="0"/>
                    </a:moveTo>
                    <a:cubicBezTo>
                      <a:pt x="1807" y="0"/>
                      <a:pt x="1" y="1345"/>
                      <a:pt x="800" y="3125"/>
                    </a:cubicBezTo>
                    <a:cubicBezTo>
                      <a:pt x="1067" y="3717"/>
                      <a:pt x="1642" y="4051"/>
                      <a:pt x="2123" y="4051"/>
                    </a:cubicBezTo>
                    <a:cubicBezTo>
                      <a:pt x="2616" y="4051"/>
                      <a:pt x="3009" y="3699"/>
                      <a:pt x="2866" y="2912"/>
                    </a:cubicBezTo>
                    <a:lnTo>
                      <a:pt x="2866" y="2912"/>
                    </a:lnTo>
                    <a:cubicBezTo>
                      <a:pt x="3012" y="3468"/>
                      <a:pt x="3570" y="3886"/>
                      <a:pt x="3981" y="3886"/>
                    </a:cubicBezTo>
                    <a:cubicBezTo>
                      <a:pt x="4298" y="3886"/>
                      <a:pt x="4527" y="3636"/>
                      <a:pt x="4408" y="3006"/>
                    </a:cubicBezTo>
                    <a:lnTo>
                      <a:pt x="4408" y="3006"/>
                    </a:lnTo>
                    <a:cubicBezTo>
                      <a:pt x="4678" y="3278"/>
                      <a:pt x="4896" y="3391"/>
                      <a:pt x="5067" y="3391"/>
                    </a:cubicBezTo>
                    <a:cubicBezTo>
                      <a:pt x="5742" y="3391"/>
                      <a:pt x="5684" y="1619"/>
                      <a:pt x="5190" y="864"/>
                    </a:cubicBezTo>
                    <a:cubicBezTo>
                      <a:pt x="4798" y="262"/>
                      <a:pt x="4126" y="0"/>
                      <a:pt x="3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0"/>
              <p:cNvSpPr/>
              <p:nvPr/>
            </p:nvSpPr>
            <p:spPr>
              <a:xfrm>
                <a:off x="6852245" y="3412392"/>
                <a:ext cx="183677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44" extrusionOk="0">
                    <a:moveTo>
                      <a:pt x="1022" y="1"/>
                    </a:moveTo>
                    <a:lnTo>
                      <a:pt x="1" y="1739"/>
                    </a:lnTo>
                    <a:cubicBezTo>
                      <a:pt x="1" y="1739"/>
                      <a:pt x="460" y="1568"/>
                      <a:pt x="1149" y="1568"/>
                    </a:cubicBezTo>
                    <a:cubicBezTo>
                      <a:pt x="2010" y="1568"/>
                      <a:pt x="3229" y="1836"/>
                      <a:pt x="4358" y="3043"/>
                    </a:cubicBezTo>
                    <a:cubicBezTo>
                      <a:pt x="4358" y="3043"/>
                      <a:pt x="4206" y="14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0"/>
              <p:cNvSpPr/>
              <p:nvPr/>
            </p:nvSpPr>
            <p:spPr>
              <a:xfrm>
                <a:off x="7121038" y="3339115"/>
                <a:ext cx="189619" cy="128267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044" extrusionOk="0">
                    <a:moveTo>
                      <a:pt x="3630" y="1"/>
                    </a:moveTo>
                    <a:cubicBezTo>
                      <a:pt x="3630" y="1"/>
                      <a:pt x="294" y="436"/>
                      <a:pt x="0" y="3044"/>
                    </a:cubicBezTo>
                    <a:cubicBezTo>
                      <a:pt x="0" y="3044"/>
                      <a:pt x="1871" y="1523"/>
                      <a:pt x="3825" y="1523"/>
                    </a:cubicBezTo>
                    <a:cubicBezTo>
                      <a:pt x="4050" y="1523"/>
                      <a:pt x="4275" y="1543"/>
                      <a:pt x="4499" y="1587"/>
                    </a:cubicBezTo>
                    <a:lnTo>
                      <a:pt x="3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0" y="152400"/>
            <a:ext cx="56938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475" y="152400"/>
            <a:ext cx="57275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50" y="217175"/>
            <a:ext cx="6028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d Birds Minitheme by Slidesgo">
  <a:themeElements>
    <a:clrScheme name="Simple Light">
      <a:dk1>
        <a:srgbClr val="0E385E"/>
      </a:dk1>
      <a:lt1>
        <a:srgbClr val="FFFFFF"/>
      </a:lt1>
      <a:dk2>
        <a:srgbClr val="FF5824"/>
      </a:dk2>
      <a:lt2>
        <a:srgbClr val="D1391C"/>
      </a:lt2>
      <a:accent1>
        <a:srgbClr val="FFC648"/>
      </a:accent1>
      <a:accent2>
        <a:srgbClr val="4578AF"/>
      </a:accent2>
      <a:accent3>
        <a:srgbClr val="215D93"/>
      </a:accent3>
      <a:accent4>
        <a:srgbClr val="3E9621"/>
      </a:accent4>
      <a:accent5>
        <a:srgbClr val="B29095"/>
      </a:accent5>
      <a:accent6>
        <a:srgbClr val="87CB02"/>
      </a:accent6>
      <a:hlink>
        <a:srgbClr val="D139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62</Paragraphs>
  <Slides>17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Finger Paint</vt:lpstr>
      <vt:lpstr>Arial</vt:lpstr>
      <vt:lpstr>DM Sans</vt:lpstr>
      <vt:lpstr>Mad Birds Minitheme by Slidesgo</vt:lpstr>
      <vt:lpstr>Flappy BIRDS Project</vt:lpstr>
      <vt:lpstr>INTRODUCING THE MEMBERS</vt:lpstr>
      <vt:lpstr>Introduction</vt:lpstr>
      <vt:lpstr>INTRODUCTION</vt:lpstr>
      <vt:lpstr>Flappy Birds</vt:lpstr>
      <vt:lpstr>Game Rules</vt:lpstr>
      <vt:lpstr>PowerPoint Presentation</vt:lpstr>
      <vt:lpstr>PowerPoint Presentation</vt:lpstr>
      <vt:lpstr>PowerPoint Presentation</vt:lpstr>
      <vt:lpstr>Gameplay</vt:lpstr>
      <vt:lpstr>PowerPoint Presentation</vt:lpstr>
      <vt:lpstr>Codes and Libraries</vt:lpstr>
      <vt:lpstr>Libraries for the bird</vt:lpstr>
      <vt:lpstr>Libraries for the bird’s action</vt:lpstr>
      <vt:lpstr>Libraries for the game</vt:lpstr>
      <vt:lpstr>THANKS!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BIRDS Project</dc:title>
  <cp:lastModifiedBy>LE NHAT DUY</cp:lastModifiedBy>
  <cp:revision>1</cp:revision>
  <dcterms:modified xsi:type="dcterms:W3CDTF">2024-01-15T09:20:16Z</dcterms:modified>
</cp:coreProperties>
</file>