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F138B-DC2C-4B8B-B976-18F960DC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DA739-4FC4-4A32-AB96-7971B05E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3B93D-5ACB-44C6-B71F-388A7801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E0309-9F84-43FF-A5F7-EE9606CE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4FAE6-155B-466D-AC01-2845578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2CC0-8584-40B4-A9F2-8318AFB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07360-6C4B-4DB1-A4B0-D65238DB8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87B36-4CEF-46E7-BDC2-D807138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0A51E-0E58-425A-A758-8AB0E3BD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37BDE-8568-48EA-BA23-7AF77C08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5D06F-1E6E-45A8-ADC1-2B85B9828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2614A-39E7-458B-A0DB-60C110F71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33F65-1C99-4AFE-8F42-534C2317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D1950-48C1-40D9-981C-5D19ED5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211F7-54EF-46C6-B2C7-28EB7B9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7549-C729-4B58-81D2-85E643DE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20C55-2365-4031-8869-60B2C4B5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073E7-07F6-4EF0-B2A4-5D8A6846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AB159-44A7-4A97-8D3F-5F3948D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020D0-F069-464E-8AF2-30F00919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6B9BC-CA85-4D82-9CEA-4ABF1155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27843-3D7F-4E66-888B-D90CB9E2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742A6-6FCB-463E-B021-6128CE6A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966E0-6753-40D6-BBE5-4E935F06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5854F-DF3D-4929-B284-525C30D3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7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41C30-9691-4878-B8AC-BE0DF2D7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7523E-C952-4644-9677-972786AB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78D40-68C9-470D-B8C9-2F9AEE5C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8BC45-31E6-4FA1-94A9-217ECF46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ED09-2D6D-4A9F-B43D-6B14F86F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2AF0E-C491-4247-AD7D-9573C6A9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A4AD1-9880-41F5-8500-B4B7D59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99051-AAC3-4CBD-A6D7-EE97B6E3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5137D-ECA1-4723-8094-14B81990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EA9E6-522B-4365-A71D-C142041D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91D162-F975-4D45-AD84-E2A6AE5E8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C8755-2218-4FA6-A47A-75E08B7F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9D076-A46F-4134-987F-E16A6D9B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6BE45F-3C7E-4E2F-A769-C5C13DB6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4BAA-468C-413E-AB9A-48E0EC70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FB368-D998-401B-9E6F-9426457C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27592-9CB3-499B-B81F-114BAD51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1AB04-7CF6-4B2D-B3F2-AD2FD607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87581-506B-4CF8-89BF-C754F777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4E2166-DF91-4761-9EAE-CA3850E3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00178-DEAF-424F-89A5-0EEB484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1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8650-83E3-497B-90AA-491A731E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490D9-739D-48E0-9075-9D975A37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95A5C-AB0C-459E-BEAF-9CA71A9E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4D596-FCC4-4A6F-90F2-BD9BF07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AA02E-9884-47A7-B0DA-C837A82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5D13D-DF5D-42FC-8B92-1622C9D9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3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43B2-6F15-423B-90D6-2F0F68D2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1D89B4-3A80-452A-BFE5-87B4DC980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D83F2-E8DC-4C40-8C2A-13EACE5D3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A8192-1654-4BF6-996C-8F9AF089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497D8-2070-4ACC-81E2-201EEB82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E71E5-F6A5-463C-A92D-2B242785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389349-5C30-4361-8146-845BBF46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F8748-36B4-433D-B21D-25F29FF2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3C3AA-C1F5-4CE8-8649-4480A3C8E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4ECE-94C5-42D6-AD8E-E390BF52D6BA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0B616-0ED1-44F4-878B-ED73A5025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D83BB-2BE8-4695-95CE-E3CF929CA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5A9F-5718-4577-98CD-9A7187947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729C9-0B93-4625-8D34-F3E00432C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FD9CE-D10A-4BA6-92D5-A7D8A402E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2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9F55EB-7968-48E3-8FC3-8EDC16F6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9" y="577420"/>
            <a:ext cx="2880000" cy="2159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5ADEEA-394C-4006-AF81-78808975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79" y="577420"/>
            <a:ext cx="2880000" cy="2159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4C2E8-9DB2-4CE6-BC62-234D80C05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79" y="577420"/>
            <a:ext cx="2880000" cy="2159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22E4BE-19A3-4CF3-BCDC-620A7FAC1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79" y="577420"/>
            <a:ext cx="2880000" cy="21591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0AEB52-8AC8-4F20-9D08-9C705BFA6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" y="4280818"/>
            <a:ext cx="2880000" cy="21591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7DF95D-BA56-467C-A2EB-6CF35F46D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10" y="4280821"/>
            <a:ext cx="2880000" cy="21591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8D0BD4-1D96-442C-B880-242723B67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10" y="4280820"/>
            <a:ext cx="2880000" cy="21591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EB6F15-F497-4D6D-8715-9D70E6142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79" y="4280819"/>
            <a:ext cx="2880000" cy="21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2021-07-13T11:08:32Z</dcterms:created>
  <dcterms:modified xsi:type="dcterms:W3CDTF">2021-07-13T11:26:05Z</dcterms:modified>
</cp:coreProperties>
</file>